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48" y="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04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86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040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51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1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4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59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3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0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76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FF66-8056-344A-BC4B-8728A1CD2F66}" type="datetimeFigureOut">
              <a:rPr lang="en-US" smtClean="0"/>
              <a:t>13-10-12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70609-AB3F-FB4A-AE5E-B4ECC293F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22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9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 rot="10800000">
            <a:off x="2990082" y="3827284"/>
            <a:ext cx="3050083" cy="980072"/>
          </a:xfrm>
          <a:prstGeom prst="trapezoid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0800000">
            <a:off x="4340119" y="3807280"/>
            <a:ext cx="350009" cy="280020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47651" y="4155715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90128" y="3167236"/>
            <a:ext cx="1350037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90128" y="3167236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06796" y="3167236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29847" y="3166926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24296" y="3050320"/>
            <a:ext cx="463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 . .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690128" y="3241852"/>
            <a:ext cx="76200" cy="76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690128" y="3325434"/>
            <a:ext cx="76200" cy="76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</p:cNvCxnSpPr>
          <p:nvPr/>
        </p:nvCxnSpPr>
        <p:spPr>
          <a:xfrm>
            <a:off x="5365147" y="3447256"/>
            <a:ext cx="603" cy="3800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701229" y="3458144"/>
            <a:ext cx="603" cy="3800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46717" y="3458144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8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5440636" y="3498098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8</a:t>
            </a:r>
            <a:endParaRPr lang="en-US" sz="11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279364" y="3498098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613640" y="3472104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56569" y="3767354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232035" y="3766102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3016470" y="3166064"/>
            <a:ext cx="1350037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16470" y="3166064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233138" y="3166064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56189" y="3165754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3016470" y="3240680"/>
            <a:ext cx="76200" cy="76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016470" y="3324262"/>
            <a:ext cx="76200" cy="76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66379" y="2814110"/>
            <a:ext cx="918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LoadEnable1</a:t>
            </a:r>
            <a:endParaRPr lang="en-US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6318250" y="3169570"/>
            <a:ext cx="918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LoadEnable2</a:t>
            </a:r>
            <a:endParaRPr lang="en-US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4206853" y="1158020"/>
            <a:ext cx="70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45" name="Elbow Connector 44"/>
          <p:cNvCxnSpPr>
            <a:endCxn id="33" idx="0"/>
          </p:cNvCxnSpPr>
          <p:nvPr/>
        </p:nvCxnSpPr>
        <p:spPr>
          <a:xfrm rot="5400000">
            <a:off x="3324612" y="1894231"/>
            <a:ext cx="1638711" cy="90495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621882" y="1537899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8</a:t>
            </a:r>
            <a:endParaRPr lang="en-US" sz="1100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4515809" y="1675054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550428" y="4884652"/>
            <a:ext cx="327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16</a:t>
            </a:r>
            <a:endParaRPr lang="en-US" sz="1100" dirty="0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4466341" y="4997528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533297" y="4795109"/>
            <a:ext cx="603" cy="6174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51613" y="5424484"/>
            <a:ext cx="598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398257" y="4469775"/>
            <a:ext cx="29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60" name="Elbow Connector 59"/>
          <p:cNvCxnSpPr>
            <a:stCxn id="42" idx="1"/>
            <a:endCxn id="7" idx="3"/>
          </p:cNvCxnSpPr>
          <p:nvPr/>
        </p:nvCxnSpPr>
        <p:spPr>
          <a:xfrm rot="10800000" flipV="1">
            <a:off x="6040166" y="3300374"/>
            <a:ext cx="278085" cy="687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>
            <a:stCxn id="41" idx="2"/>
            <a:endCxn id="33" idx="3"/>
          </p:cNvCxnSpPr>
          <p:nvPr/>
        </p:nvCxnSpPr>
        <p:spPr>
          <a:xfrm rot="5400000">
            <a:off x="4330961" y="3111266"/>
            <a:ext cx="230354" cy="15926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/>
          <p:nvPr/>
        </p:nvCxnSpPr>
        <p:spPr>
          <a:xfrm rot="16200000" flipH="1">
            <a:off x="4559988" y="2360593"/>
            <a:ext cx="867053" cy="743265"/>
          </a:xfrm>
          <a:prstGeom prst="bentConnector3">
            <a:avLst>
              <a:gd name="adj1" fmla="val 605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14791" y="3052566"/>
            <a:ext cx="463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 .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968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Jason Anderson</cp:lastModifiedBy>
  <cp:revision>3</cp:revision>
  <dcterms:created xsi:type="dcterms:W3CDTF">2013-10-12T17:02:44Z</dcterms:created>
  <dcterms:modified xsi:type="dcterms:W3CDTF">2013-10-12T17:19:12Z</dcterms:modified>
</cp:coreProperties>
</file>