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9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3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65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6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3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9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38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54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5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18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6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60DAA-4320-F940-A498-1ED7D89794E8}" type="datetimeFigureOut">
              <a:rPr lang="en-US" smtClean="0"/>
              <a:t>12-09-17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D8767-9BB2-8C43-89CC-0808B9149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8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9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80"/>
          <p:cNvSpPr txBox="1"/>
          <p:nvPr/>
        </p:nvSpPr>
        <p:spPr>
          <a:xfrm>
            <a:off x="1880958" y="3751773"/>
            <a:ext cx="14159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urier"/>
                <a:cs typeface="Courier"/>
              </a:rPr>
              <a:t>s</a:t>
            </a:r>
            <a:r>
              <a:rPr lang="en-US" sz="1600" baseline="-25000" dirty="0" smtClean="0">
                <a:latin typeface="Courier"/>
                <a:cs typeface="Courier"/>
              </a:rPr>
              <a:t>2</a:t>
            </a:r>
            <a:r>
              <a:rPr lang="en-US" sz="1600" dirty="0" smtClean="0">
                <a:latin typeface="Courier"/>
                <a:cs typeface="Courier"/>
              </a:rPr>
              <a:t> s</a:t>
            </a:r>
            <a:r>
              <a:rPr lang="en-US" sz="1600" baseline="-25000" dirty="0" smtClean="0">
                <a:latin typeface="Courier"/>
                <a:cs typeface="Courier"/>
              </a:rPr>
              <a:t>1</a:t>
            </a:r>
            <a:r>
              <a:rPr lang="en-US" sz="1600" dirty="0" smtClean="0">
                <a:latin typeface="Courier"/>
                <a:cs typeface="Courier"/>
              </a:rPr>
              <a:t> s</a:t>
            </a:r>
            <a:r>
              <a:rPr lang="en-US" sz="1600" baseline="-25000" dirty="0" smtClean="0">
                <a:latin typeface="Courier"/>
                <a:cs typeface="Courier"/>
              </a:rPr>
              <a:t>0</a:t>
            </a:r>
            <a:r>
              <a:rPr lang="en-US" sz="1600" dirty="0" smtClean="0">
                <a:latin typeface="Courier"/>
                <a:cs typeface="Courier"/>
              </a:rPr>
              <a:t>  m</a:t>
            </a:r>
          </a:p>
          <a:p>
            <a:r>
              <a:rPr lang="en-US" sz="1600" dirty="0" smtClean="0">
                <a:latin typeface="Courier"/>
                <a:cs typeface="Courier"/>
              </a:rPr>
              <a:t>0  0  0  u</a:t>
            </a:r>
          </a:p>
          <a:p>
            <a:r>
              <a:rPr lang="en-US" sz="1600" dirty="0" smtClean="0">
                <a:latin typeface="Courier"/>
                <a:cs typeface="Courier"/>
              </a:rPr>
              <a:t>0  0  1  v</a:t>
            </a:r>
          </a:p>
          <a:p>
            <a:r>
              <a:rPr lang="en-US" sz="1600" dirty="0" smtClean="0">
                <a:latin typeface="Courier"/>
                <a:cs typeface="Courier"/>
              </a:rPr>
              <a:t>0  1  0  w</a:t>
            </a:r>
          </a:p>
          <a:p>
            <a:r>
              <a:rPr lang="en-US" sz="1600" dirty="0" smtClean="0">
                <a:latin typeface="Courier"/>
                <a:cs typeface="Courier"/>
              </a:rPr>
              <a:t>0  1  1  x</a:t>
            </a:r>
          </a:p>
          <a:p>
            <a:r>
              <a:rPr lang="en-US" sz="1600" dirty="0" smtClean="0">
                <a:latin typeface="Courier"/>
                <a:cs typeface="Courier"/>
              </a:rPr>
              <a:t>1  0  0  y</a:t>
            </a:r>
          </a:p>
          <a:p>
            <a:r>
              <a:rPr lang="en-US" sz="1600" dirty="0" smtClean="0">
                <a:latin typeface="Courier"/>
                <a:cs typeface="Courier"/>
              </a:rPr>
              <a:t>1  0  1  z</a:t>
            </a:r>
          </a:p>
          <a:p>
            <a:r>
              <a:rPr lang="en-US" sz="1600" dirty="0" smtClean="0">
                <a:latin typeface="Courier"/>
                <a:cs typeface="Courier"/>
              </a:rPr>
              <a:t>1  1  0  y</a:t>
            </a:r>
          </a:p>
          <a:p>
            <a:r>
              <a:rPr lang="en-US" sz="1600" dirty="0" smtClean="0">
                <a:latin typeface="Courier"/>
                <a:cs typeface="Courier"/>
              </a:rPr>
              <a:t>1  1  1  z</a:t>
            </a:r>
            <a:endParaRPr lang="en-US" sz="1600" dirty="0">
              <a:latin typeface="Courier"/>
              <a:cs typeface="Courier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>
            <a:off x="1772415" y="4081033"/>
            <a:ext cx="165350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929526" y="3874070"/>
            <a:ext cx="0" cy="23142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rapezoid 116"/>
          <p:cNvSpPr/>
          <p:nvPr/>
        </p:nvSpPr>
        <p:spPr>
          <a:xfrm rot="5400000" flipH="1">
            <a:off x="5201126" y="4378318"/>
            <a:ext cx="1984963" cy="1175926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/>
          <p:cNvCxnSpPr/>
          <p:nvPr/>
        </p:nvCxnSpPr>
        <p:spPr>
          <a:xfrm flipV="1">
            <a:off x="6781571" y="4997802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4926431" y="4303535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4935827" y="4559416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4926431" y="4824705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4926431" y="5108808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4926431" y="5392912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4926431" y="5695831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7396827" y="4786566"/>
            <a:ext cx="36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endParaRPr lang="en-US" dirty="0"/>
          </a:p>
        </p:txBody>
      </p:sp>
      <p:sp>
        <p:nvSpPr>
          <p:cNvPr id="148" name="TextBox 147"/>
          <p:cNvSpPr txBox="1"/>
          <p:nvPr/>
        </p:nvSpPr>
        <p:spPr>
          <a:xfrm>
            <a:off x="4610257" y="4087097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</a:t>
            </a:r>
            <a:endParaRPr lang="en-US" dirty="0"/>
          </a:p>
        </p:txBody>
      </p:sp>
      <p:sp>
        <p:nvSpPr>
          <p:cNvPr id="149" name="TextBox 148"/>
          <p:cNvSpPr txBox="1"/>
          <p:nvPr/>
        </p:nvSpPr>
        <p:spPr>
          <a:xfrm>
            <a:off x="4628976" y="4390180"/>
            <a:ext cx="288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endParaRPr lang="en-US" dirty="0"/>
          </a:p>
        </p:txBody>
      </p:sp>
      <p:sp>
        <p:nvSpPr>
          <p:cNvPr id="150" name="TextBox 149"/>
          <p:cNvSpPr txBox="1"/>
          <p:nvPr/>
        </p:nvSpPr>
        <p:spPr>
          <a:xfrm>
            <a:off x="4612263" y="4636075"/>
            <a:ext cx="34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4660938" y="4899069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endParaRPr 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4660330" y="5168521"/>
            <a:ext cx="28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4679144" y="5477933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  <a:endParaRPr lang="en-US" dirty="0"/>
          </a:p>
        </p:txBody>
      </p:sp>
      <p:cxnSp>
        <p:nvCxnSpPr>
          <p:cNvPr id="154" name="Straight Connector 153"/>
          <p:cNvCxnSpPr/>
          <p:nvPr/>
        </p:nvCxnSpPr>
        <p:spPr>
          <a:xfrm flipV="1">
            <a:off x="5824547" y="3677466"/>
            <a:ext cx="0" cy="34807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V="1">
            <a:off x="6099243" y="3735791"/>
            <a:ext cx="0" cy="34807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V="1">
            <a:off x="6402161" y="3832689"/>
            <a:ext cx="0" cy="34807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rapezoid 3"/>
          <p:cNvSpPr/>
          <p:nvPr/>
        </p:nvSpPr>
        <p:spPr>
          <a:xfrm rot="5400000" flipH="1">
            <a:off x="3138847" y="1078380"/>
            <a:ext cx="562994" cy="283466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Times"/>
              <a:cs typeface="Times"/>
            </a:endParaRPr>
          </a:p>
        </p:txBody>
      </p:sp>
      <p:sp>
        <p:nvSpPr>
          <p:cNvPr id="6" name="Trapezoid 5"/>
          <p:cNvSpPr/>
          <p:nvPr/>
        </p:nvSpPr>
        <p:spPr>
          <a:xfrm rot="5400000" flipH="1">
            <a:off x="3138847" y="1906729"/>
            <a:ext cx="562994" cy="283466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Times"/>
              <a:cs typeface="Times"/>
            </a:endParaRPr>
          </a:p>
        </p:txBody>
      </p:sp>
      <p:sp>
        <p:nvSpPr>
          <p:cNvPr id="7" name="Trapezoid 6"/>
          <p:cNvSpPr/>
          <p:nvPr/>
        </p:nvSpPr>
        <p:spPr>
          <a:xfrm rot="5400000" flipH="1">
            <a:off x="3990818" y="1254758"/>
            <a:ext cx="562994" cy="283466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Times"/>
              <a:cs typeface="Times"/>
            </a:endParaRPr>
          </a:p>
        </p:txBody>
      </p:sp>
      <p:sp>
        <p:nvSpPr>
          <p:cNvPr id="8" name="Trapezoid 7"/>
          <p:cNvSpPr/>
          <p:nvPr/>
        </p:nvSpPr>
        <p:spPr>
          <a:xfrm rot="5400000" flipH="1">
            <a:off x="3990818" y="2720905"/>
            <a:ext cx="562994" cy="283466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Times"/>
              <a:cs typeface="Times"/>
            </a:endParaRPr>
          </a:p>
        </p:txBody>
      </p:sp>
      <p:sp>
        <p:nvSpPr>
          <p:cNvPr id="9" name="Trapezoid 8"/>
          <p:cNvSpPr/>
          <p:nvPr/>
        </p:nvSpPr>
        <p:spPr>
          <a:xfrm rot="5400000" flipH="1">
            <a:off x="4968775" y="1906728"/>
            <a:ext cx="562994" cy="283466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Times"/>
              <a:cs typeface="Time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562077" y="1241767"/>
            <a:ext cx="568504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7" idx="0"/>
          </p:cNvCxnSpPr>
          <p:nvPr/>
        </p:nvCxnSpPr>
        <p:spPr>
          <a:xfrm>
            <a:off x="4414049" y="1396492"/>
            <a:ext cx="694490" cy="490948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flipV="1">
            <a:off x="4414049" y="2210274"/>
            <a:ext cx="694490" cy="688387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6" idx="0"/>
          </p:cNvCxnSpPr>
          <p:nvPr/>
        </p:nvCxnSpPr>
        <p:spPr>
          <a:xfrm flipV="1">
            <a:off x="3562078" y="1564603"/>
            <a:ext cx="568504" cy="483859"/>
          </a:xfrm>
          <a:prstGeom prst="bentConnector3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710107" y="1105150"/>
            <a:ext cx="568504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710107" y="1333502"/>
            <a:ext cx="568504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710107" y="1886260"/>
            <a:ext cx="568504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710107" y="2193348"/>
            <a:ext cx="568504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710107" y="2753980"/>
            <a:ext cx="1420475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710107" y="2999653"/>
            <a:ext cx="1420475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392006" y="2050036"/>
            <a:ext cx="568504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651605" y="1742557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479938" y="92893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u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87891" y="1155315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v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93400" y="1697598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w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03636" y="202082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x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03559" y="2556931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y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97334" y="2827130"/>
            <a:ext cx="2643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z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23495" y="1164918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23495" y="91885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0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23495" y="197697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223495" y="173090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0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83339" y="133546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83339" y="108940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0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56840" y="1973657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56840" y="172759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0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73626" y="279622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73626" y="255016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0</a:t>
            </a:r>
            <a:endParaRPr lang="en-US" sz="1400" dirty="0">
              <a:latin typeface="Times"/>
              <a:cs typeface="Times"/>
            </a:endParaRPr>
          </a:p>
        </p:txBody>
      </p:sp>
      <p:cxnSp>
        <p:nvCxnSpPr>
          <p:cNvPr id="50" name="Straight Connector 49"/>
          <p:cNvCxnSpPr>
            <a:stCxn id="9" idx="3"/>
          </p:cNvCxnSpPr>
          <p:nvPr/>
        </p:nvCxnSpPr>
        <p:spPr>
          <a:xfrm flipV="1">
            <a:off x="5250273" y="218141"/>
            <a:ext cx="0" cy="158425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4275673" y="470111"/>
            <a:ext cx="7667" cy="6790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3442129" y="698458"/>
            <a:ext cx="4122" cy="2767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2710107" y="688615"/>
            <a:ext cx="736145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2710107" y="490778"/>
            <a:ext cx="1573233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2710107" y="232509"/>
            <a:ext cx="2525204" cy="984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442129" y="841372"/>
            <a:ext cx="33648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3770947" y="825388"/>
            <a:ext cx="7667" cy="6790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434462" y="1516177"/>
            <a:ext cx="33648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3430340" y="1523854"/>
            <a:ext cx="4122" cy="2767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291214" y="1946656"/>
            <a:ext cx="7667" cy="6790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442129" y="1727596"/>
            <a:ext cx="848877" cy="331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4290800" y="1727596"/>
            <a:ext cx="0" cy="34236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3390947" y="774206"/>
            <a:ext cx="102363" cy="102363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Times"/>
              <a:cs typeface="Time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387196" y="1653655"/>
            <a:ext cx="102363" cy="102363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Times"/>
              <a:cs typeface="Times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81518" y="513206"/>
            <a:ext cx="314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s</a:t>
            </a:r>
            <a:r>
              <a:rPr lang="en-US" sz="1400" baseline="-25000" dirty="0" smtClean="0">
                <a:latin typeface="Times"/>
                <a:cs typeface="Times"/>
              </a:rPr>
              <a:t>0</a:t>
            </a:r>
            <a:endParaRPr lang="en-US" sz="1400" baseline="-25000" dirty="0">
              <a:latin typeface="Times"/>
              <a:cs typeface="Time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475225" y="302197"/>
            <a:ext cx="314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s</a:t>
            </a:r>
            <a:r>
              <a:rPr lang="en-US" sz="1400" baseline="-25000" dirty="0">
                <a:latin typeface="Times"/>
                <a:cs typeface="Times"/>
              </a:rPr>
              <a:t>1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482382" y="40544"/>
            <a:ext cx="314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s</a:t>
            </a:r>
            <a:r>
              <a:rPr lang="en-US" sz="1400" baseline="-25000" dirty="0">
                <a:latin typeface="Times"/>
                <a:cs typeface="Times"/>
              </a:rPr>
              <a:t>2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5695037" y="3328831"/>
            <a:ext cx="35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s</a:t>
            </a:r>
            <a:r>
              <a:rPr lang="en-US" baseline="-25000" dirty="0">
                <a:latin typeface="Times"/>
                <a:cs typeface="Times"/>
              </a:rPr>
              <a:t>2</a:t>
            </a:r>
            <a:endParaRPr lang="en-US" baseline="-25000" dirty="0">
              <a:latin typeface="Times"/>
              <a:cs typeface="Times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941585" y="3402081"/>
            <a:ext cx="35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s</a:t>
            </a:r>
            <a:r>
              <a:rPr lang="en-US" baseline="-25000" dirty="0">
                <a:latin typeface="Times"/>
                <a:cs typeface="Times"/>
              </a:rPr>
              <a:t>1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6235096" y="3494683"/>
            <a:ext cx="35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s</a:t>
            </a:r>
            <a:r>
              <a:rPr lang="en-US" baseline="-25000" dirty="0">
                <a:latin typeface="Times"/>
                <a:cs typeface="Times"/>
              </a:rPr>
              <a:t>0</a:t>
            </a:r>
            <a:endParaRPr lang="en-US" baseline="-25000" dirty="0">
              <a:latin typeface="Times"/>
              <a:cs typeface="Time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4514" y="3269219"/>
            <a:ext cx="997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 circuit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2004810" y="6197068"/>
            <a:ext cx="143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) </a:t>
            </a:r>
            <a:r>
              <a:rPr lang="en-US" dirty="0"/>
              <a:t>t</a:t>
            </a:r>
            <a:r>
              <a:rPr lang="en-US" dirty="0" smtClean="0"/>
              <a:t>ruth table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5441960" y="6195995"/>
            <a:ext cx="109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c) Symbol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5549202" y="4096397"/>
            <a:ext cx="6002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"/>
                <a:cs typeface="Courier"/>
              </a:rPr>
              <a:t>000</a:t>
            </a:r>
          </a:p>
          <a:p>
            <a:r>
              <a:rPr lang="en-US" dirty="0" smtClean="0">
                <a:latin typeface="Courier"/>
                <a:cs typeface="Courier"/>
              </a:rPr>
              <a:t>001</a:t>
            </a:r>
          </a:p>
          <a:p>
            <a:r>
              <a:rPr lang="en-US" dirty="0" smtClean="0">
                <a:latin typeface="Courier"/>
                <a:cs typeface="Courier"/>
              </a:rPr>
              <a:t>010</a:t>
            </a:r>
          </a:p>
          <a:p>
            <a:r>
              <a:rPr lang="en-US" dirty="0" smtClean="0">
                <a:latin typeface="Courier"/>
                <a:cs typeface="Courier"/>
              </a:rPr>
              <a:t>011</a:t>
            </a:r>
          </a:p>
          <a:p>
            <a:r>
              <a:rPr lang="en-US" dirty="0" smtClean="0">
                <a:latin typeface="Courier"/>
                <a:cs typeface="Courier"/>
              </a:rPr>
              <a:t>100</a:t>
            </a:r>
          </a:p>
          <a:p>
            <a:r>
              <a:rPr lang="en-US" dirty="0" smtClean="0">
                <a:latin typeface="Courier"/>
                <a:cs typeface="Courier"/>
              </a:rPr>
              <a:t>101</a:t>
            </a:r>
          </a:p>
          <a:p>
            <a:endParaRPr lang="en-US" dirty="0" smtClean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831493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 rot="5400000" flipH="1">
            <a:off x="1040447" y="1260592"/>
            <a:ext cx="1984963" cy="1175926"/>
          </a:xfrm>
          <a:prstGeom prst="trapezoid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07337" y="963741"/>
            <a:ext cx="6002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"/>
                <a:cs typeface="Courier"/>
              </a:rPr>
              <a:t>000</a:t>
            </a:r>
          </a:p>
          <a:p>
            <a:r>
              <a:rPr lang="en-US" dirty="0" smtClean="0">
                <a:latin typeface="Courier"/>
                <a:cs typeface="Courier"/>
              </a:rPr>
              <a:t>001</a:t>
            </a:r>
          </a:p>
          <a:p>
            <a:r>
              <a:rPr lang="en-US" dirty="0" smtClean="0">
                <a:latin typeface="Courier"/>
                <a:cs typeface="Courier"/>
              </a:rPr>
              <a:t>010</a:t>
            </a:r>
          </a:p>
          <a:p>
            <a:r>
              <a:rPr lang="en-US" dirty="0" smtClean="0">
                <a:latin typeface="Courier"/>
                <a:cs typeface="Courier"/>
              </a:rPr>
              <a:t>011</a:t>
            </a:r>
          </a:p>
          <a:p>
            <a:r>
              <a:rPr lang="en-US" dirty="0" smtClean="0">
                <a:latin typeface="Courier"/>
                <a:cs typeface="Courier"/>
              </a:rPr>
              <a:t>100</a:t>
            </a:r>
          </a:p>
          <a:p>
            <a:r>
              <a:rPr lang="en-US" dirty="0" smtClean="0">
                <a:latin typeface="Courier"/>
                <a:cs typeface="Courier"/>
              </a:rPr>
              <a:t>101</a:t>
            </a:r>
          </a:p>
          <a:p>
            <a:endParaRPr lang="en-US" dirty="0" smtClean="0">
              <a:latin typeface="Courier"/>
              <a:cs typeface="Courier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620892" y="1880076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65752" y="1185809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75148" y="1441690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65752" y="1706979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65752" y="1991082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65752" y="2275186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65752" y="2578105"/>
            <a:ext cx="679213" cy="1176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925060" y="945366"/>
            <a:ext cx="256162" cy="352856"/>
            <a:chOff x="4989060" y="4332033"/>
            <a:chExt cx="256162" cy="352856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5079048" y="4449704"/>
              <a:ext cx="151459" cy="2351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989060" y="4332033"/>
              <a:ext cx="2561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3</a:t>
              </a:r>
              <a:endParaRPr lang="en-US" sz="11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55169" y="1191836"/>
            <a:ext cx="256162" cy="352856"/>
            <a:chOff x="4989060" y="4332033"/>
            <a:chExt cx="256162" cy="352856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5079048" y="4449704"/>
              <a:ext cx="151459" cy="2351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989060" y="4332033"/>
              <a:ext cx="2561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3</a:t>
              </a:r>
              <a:endParaRPr lang="en-US" sz="11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66464" y="1457120"/>
            <a:ext cx="256162" cy="352856"/>
            <a:chOff x="4989060" y="4332033"/>
            <a:chExt cx="256162" cy="352856"/>
          </a:xfrm>
        </p:grpSpPr>
        <p:cxnSp>
          <p:nvCxnSpPr>
            <p:cNvPr id="20" name="Straight Connector 19"/>
            <p:cNvCxnSpPr/>
            <p:nvPr/>
          </p:nvCxnSpPr>
          <p:spPr>
            <a:xfrm flipH="1">
              <a:off x="5079048" y="4449704"/>
              <a:ext cx="151459" cy="2351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989060" y="4332033"/>
              <a:ext cx="2561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3</a:t>
              </a:r>
              <a:endParaRPr lang="en-US" sz="11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77759" y="1741218"/>
            <a:ext cx="256162" cy="352856"/>
            <a:chOff x="4989060" y="4332033"/>
            <a:chExt cx="256162" cy="352856"/>
          </a:xfrm>
        </p:grpSpPr>
        <p:cxnSp>
          <p:nvCxnSpPr>
            <p:cNvPr id="23" name="Straight Connector 22"/>
            <p:cNvCxnSpPr/>
            <p:nvPr/>
          </p:nvCxnSpPr>
          <p:spPr>
            <a:xfrm flipH="1">
              <a:off x="5079048" y="4449704"/>
              <a:ext cx="151459" cy="2351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989060" y="4332033"/>
              <a:ext cx="2561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3</a:t>
              </a:r>
              <a:endParaRPr lang="en-US" sz="11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79647" y="2015909"/>
            <a:ext cx="256162" cy="352856"/>
            <a:chOff x="4989060" y="4332033"/>
            <a:chExt cx="256162" cy="352856"/>
          </a:xfrm>
        </p:grpSpPr>
        <p:cxnSp>
          <p:nvCxnSpPr>
            <p:cNvPr id="26" name="Straight Connector 25"/>
            <p:cNvCxnSpPr/>
            <p:nvPr/>
          </p:nvCxnSpPr>
          <p:spPr>
            <a:xfrm flipH="1">
              <a:off x="5079048" y="4449704"/>
              <a:ext cx="151459" cy="2351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989060" y="4332033"/>
              <a:ext cx="2561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3</a:t>
              </a:r>
              <a:endParaRPr lang="en-US" sz="11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90942" y="2328228"/>
            <a:ext cx="256162" cy="352856"/>
            <a:chOff x="4989060" y="4332033"/>
            <a:chExt cx="256162" cy="352856"/>
          </a:xfrm>
        </p:grpSpPr>
        <p:cxnSp>
          <p:nvCxnSpPr>
            <p:cNvPr id="29" name="Straight Connector 28"/>
            <p:cNvCxnSpPr/>
            <p:nvPr/>
          </p:nvCxnSpPr>
          <p:spPr>
            <a:xfrm flipH="1">
              <a:off x="5079048" y="4449704"/>
              <a:ext cx="151459" cy="2351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989060" y="4332033"/>
              <a:ext cx="2561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3</a:t>
              </a:r>
              <a:endParaRPr lang="en-US" sz="11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797158" y="1639228"/>
            <a:ext cx="256162" cy="352856"/>
            <a:chOff x="4989060" y="4332033"/>
            <a:chExt cx="256162" cy="352856"/>
          </a:xfrm>
        </p:grpSpPr>
        <p:cxnSp>
          <p:nvCxnSpPr>
            <p:cNvPr id="32" name="Straight Connector 31"/>
            <p:cNvCxnSpPr/>
            <p:nvPr/>
          </p:nvCxnSpPr>
          <p:spPr>
            <a:xfrm flipH="1">
              <a:off x="5079048" y="4449704"/>
              <a:ext cx="151459" cy="23518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989060" y="4332033"/>
              <a:ext cx="2561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3</a:t>
              </a:r>
              <a:endParaRPr lang="en-US" sz="1100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236148" y="1668840"/>
            <a:ext cx="382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49578" y="969371"/>
            <a:ext cx="332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8297" y="1272454"/>
            <a:ext cx="31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51584" y="1518349"/>
            <a:ext cx="390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00259" y="1781343"/>
            <a:ext cx="31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99651" y="205079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8465" y="2360207"/>
            <a:ext cx="29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1663868" y="559740"/>
            <a:ext cx="0" cy="34807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1938564" y="618065"/>
            <a:ext cx="0" cy="34807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241482" y="714963"/>
            <a:ext cx="0" cy="34807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506210" y="229919"/>
            <a:ext cx="35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s</a:t>
            </a:r>
            <a:r>
              <a:rPr lang="en-US" baseline="-25000" dirty="0">
                <a:latin typeface="Times"/>
                <a:cs typeface="Times"/>
              </a:rPr>
              <a:t>2</a:t>
            </a:r>
            <a:endParaRPr lang="en-US" baseline="-25000" dirty="0">
              <a:latin typeface="Times"/>
              <a:cs typeface="Time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80906" y="284355"/>
            <a:ext cx="35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s</a:t>
            </a:r>
            <a:r>
              <a:rPr lang="en-US" baseline="-25000" dirty="0">
                <a:latin typeface="Times"/>
                <a:cs typeface="Times"/>
              </a:rPr>
              <a:t>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074417" y="376957"/>
            <a:ext cx="35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s</a:t>
            </a:r>
            <a:r>
              <a:rPr lang="en-US" baseline="-25000" dirty="0">
                <a:latin typeface="Times"/>
                <a:cs typeface="Times"/>
              </a:rPr>
              <a:t>0</a:t>
            </a:r>
            <a:endParaRPr lang="en-US" baseline="-25000" dirty="0">
              <a:latin typeface="Times"/>
              <a:cs typeface="Time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0640" y="2991612"/>
            <a:ext cx="330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Three-bit wide 6-to-1 multiplexer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8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150" y="874890"/>
            <a:ext cx="6098040" cy="29943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6844" y="3151480"/>
            <a:ext cx="3991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101</a:t>
            </a:r>
            <a:endParaRPr lang="en-US" sz="1100" dirty="0"/>
          </a:p>
        </p:txBody>
      </p:sp>
      <p:cxnSp>
        <p:nvCxnSpPr>
          <p:cNvPr id="7" name="Elbow Connector 6"/>
          <p:cNvCxnSpPr/>
          <p:nvPr/>
        </p:nvCxnSpPr>
        <p:spPr>
          <a:xfrm rot="10800000" flipV="1">
            <a:off x="860150" y="3319015"/>
            <a:ext cx="1026694" cy="632095"/>
          </a:xfrm>
          <a:prstGeom prst="bentConnector3">
            <a:avLst>
              <a:gd name="adj1" fmla="val 19763"/>
            </a:avLst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251185" y="3869268"/>
            <a:ext cx="141111" cy="213547"/>
          </a:xfrm>
          <a:prstGeom prst="line">
            <a:avLst/>
          </a:prstGeom>
          <a:ln w="63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61215" y="3898149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3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426722" y="827855"/>
            <a:ext cx="518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KEY</a:t>
            </a:r>
            <a:r>
              <a:rPr lang="en-US" sz="1400" baseline="-25000" dirty="0" smtClean="0"/>
              <a:t>0</a:t>
            </a:r>
            <a:endParaRPr lang="en-US" sz="1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31056" y="1106625"/>
            <a:ext cx="513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KEY</a:t>
            </a:r>
            <a:r>
              <a:rPr lang="en-US" sz="1400" baseline="-25000" dirty="0"/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6722" y="1428980"/>
            <a:ext cx="518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KEY</a:t>
            </a:r>
            <a:r>
              <a:rPr lang="en-US" sz="1400" baseline="-25000" dirty="0"/>
              <a:t>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2906" y="1949216"/>
            <a:ext cx="706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SW</a:t>
            </a:r>
            <a:r>
              <a:rPr lang="en-US" sz="1400" baseline="-25000" dirty="0" smtClean="0"/>
              <a:t>17-15</a:t>
            </a:r>
            <a:endParaRPr lang="en-US" sz="14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238634" y="2276905"/>
            <a:ext cx="710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SW</a:t>
            </a:r>
            <a:r>
              <a:rPr lang="en-US" sz="1400" baseline="-25000" dirty="0" smtClean="0"/>
              <a:t>14-12</a:t>
            </a:r>
            <a:endParaRPr lang="en-US" sz="14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303569" y="2584682"/>
            <a:ext cx="645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SW</a:t>
            </a:r>
            <a:r>
              <a:rPr lang="en-US" sz="1400" baseline="-25000" dirty="0" smtClean="0"/>
              <a:t>11-9</a:t>
            </a:r>
            <a:endParaRPr lang="en-US" sz="14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364232" y="2997591"/>
            <a:ext cx="584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SW</a:t>
            </a:r>
            <a:r>
              <a:rPr lang="en-US" sz="1400" baseline="-25000" dirty="0"/>
              <a:t>8</a:t>
            </a:r>
            <a:r>
              <a:rPr lang="en-US" sz="1400" baseline="-25000" dirty="0" smtClean="0"/>
              <a:t>-</a:t>
            </a:r>
            <a:r>
              <a:rPr lang="en-US" sz="1400" baseline="-25000" dirty="0"/>
              <a:t>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4232" y="3413090"/>
            <a:ext cx="584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SW</a:t>
            </a:r>
            <a:r>
              <a:rPr lang="en-US" sz="1400" baseline="-25000" dirty="0" smtClean="0"/>
              <a:t>5-</a:t>
            </a:r>
            <a:r>
              <a:rPr lang="en-US" sz="1400" baseline="-25000" dirty="0"/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4232" y="3797221"/>
            <a:ext cx="584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SW</a:t>
            </a:r>
            <a:r>
              <a:rPr lang="en-US" sz="1400" baseline="-25000" dirty="0"/>
              <a:t>2</a:t>
            </a:r>
            <a:r>
              <a:rPr lang="en-US" sz="1400" baseline="-25000" dirty="0" smtClean="0"/>
              <a:t>-0</a:t>
            </a:r>
            <a:endParaRPr lang="en-US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2306900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138</Words>
  <Application>Microsoft Macintosh PowerPoint</Application>
  <PresentationFormat>On-screen Show (4:3)</PresentationFormat>
  <Paragraphs>83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ECE Dept., 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Anderson</dc:creator>
  <cp:lastModifiedBy>Jason Anderson</cp:lastModifiedBy>
  <cp:revision>15</cp:revision>
  <dcterms:created xsi:type="dcterms:W3CDTF">2012-09-16T22:39:19Z</dcterms:created>
  <dcterms:modified xsi:type="dcterms:W3CDTF">2012-09-17T21:57:38Z</dcterms:modified>
</cp:coreProperties>
</file>