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20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9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7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55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34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47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9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6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00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79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49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023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69B7B-D117-B048-A300-9AF57F6FC337}" type="datetimeFigureOut">
              <a:rPr lang="en-US" smtClean="0"/>
              <a:t>13-10-20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B5E18-0924-5E49-9709-EEAE3D0EA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330783" y="260482"/>
            <a:ext cx="667485" cy="66748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A/0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330783" y="1715292"/>
            <a:ext cx="667485" cy="66748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</a:t>
            </a:r>
            <a:r>
              <a:rPr lang="en-US" sz="1100" dirty="0" smtClean="0">
                <a:solidFill>
                  <a:schemeClr val="tx1"/>
                </a:solidFill>
              </a:rPr>
              <a:t>/0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30783" y="3017701"/>
            <a:ext cx="667485" cy="66748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</a:t>
            </a:r>
            <a:r>
              <a:rPr lang="en-US" sz="1400" dirty="0" smtClean="0">
                <a:solidFill>
                  <a:schemeClr val="tx1"/>
                </a:solidFill>
              </a:rPr>
              <a:t>/0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30783" y="4401511"/>
            <a:ext cx="667485" cy="66748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</a:t>
            </a:r>
            <a:r>
              <a:rPr lang="en-US" sz="1400" dirty="0" smtClean="0">
                <a:solidFill>
                  <a:schemeClr val="tx1"/>
                </a:solidFill>
              </a:rPr>
              <a:t>/0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330783" y="5671361"/>
            <a:ext cx="667485" cy="66748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</a:t>
            </a:r>
            <a:r>
              <a:rPr lang="en-US" sz="1400" dirty="0" smtClean="0">
                <a:solidFill>
                  <a:schemeClr val="tx1"/>
                </a:solidFill>
              </a:rPr>
              <a:t>/1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15454" y="2382777"/>
            <a:ext cx="667485" cy="66748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</a:t>
            </a:r>
            <a:r>
              <a:rPr lang="en-US" sz="1400" dirty="0" smtClean="0">
                <a:solidFill>
                  <a:schemeClr val="tx1"/>
                </a:solidFill>
              </a:rPr>
              <a:t>/0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415355" y="4067768"/>
            <a:ext cx="667485" cy="66748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G</a:t>
            </a:r>
            <a:r>
              <a:rPr lang="en-US" sz="1400" dirty="0" smtClean="0">
                <a:solidFill>
                  <a:schemeClr val="tx1"/>
                </a:solidFill>
              </a:rPr>
              <a:t>/0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4" name="Curved Connector 13"/>
          <p:cNvCxnSpPr>
            <a:stCxn id="4" idx="4"/>
            <a:endCxn id="5" idx="0"/>
          </p:cNvCxnSpPr>
          <p:nvPr/>
        </p:nvCxnSpPr>
        <p:spPr>
          <a:xfrm rot="5400000">
            <a:off x="4270864" y="1321629"/>
            <a:ext cx="787325" cy="12700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endCxn id="6" idx="0"/>
          </p:cNvCxnSpPr>
          <p:nvPr/>
        </p:nvCxnSpPr>
        <p:spPr>
          <a:xfrm rot="16200000" flipH="1">
            <a:off x="4343889" y="2697064"/>
            <a:ext cx="634924" cy="6350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endCxn id="7" idx="0"/>
          </p:cNvCxnSpPr>
          <p:nvPr/>
        </p:nvCxnSpPr>
        <p:spPr>
          <a:xfrm rot="16200000" flipH="1">
            <a:off x="4303189" y="4040173"/>
            <a:ext cx="716325" cy="6350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7" idx="4"/>
            <a:endCxn id="8" idx="0"/>
          </p:cNvCxnSpPr>
          <p:nvPr/>
        </p:nvCxnSpPr>
        <p:spPr>
          <a:xfrm rot="5400000">
            <a:off x="4363344" y="5370178"/>
            <a:ext cx="602365" cy="12700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>
            <a:stCxn id="5" idx="2"/>
            <a:endCxn id="9" idx="7"/>
          </p:cNvCxnSpPr>
          <p:nvPr/>
        </p:nvCxnSpPr>
        <p:spPr>
          <a:xfrm rot="10800000" flipV="1">
            <a:off x="2985189" y="2049034"/>
            <a:ext cx="1345595" cy="431493"/>
          </a:xfrm>
          <a:prstGeom prst="curved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>
            <a:stCxn id="9" idx="3"/>
            <a:endCxn id="10" idx="1"/>
          </p:cNvCxnSpPr>
          <p:nvPr/>
        </p:nvCxnSpPr>
        <p:spPr>
          <a:xfrm rot="5400000">
            <a:off x="1906652" y="3558966"/>
            <a:ext cx="1213008" cy="99"/>
          </a:xfrm>
          <a:prstGeom prst="curved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10" idx="4"/>
            <a:endCxn id="65" idx="1"/>
          </p:cNvCxnSpPr>
          <p:nvPr/>
        </p:nvCxnSpPr>
        <p:spPr>
          <a:xfrm rot="16200000" flipH="1">
            <a:off x="2445850" y="5038500"/>
            <a:ext cx="1007179" cy="400683"/>
          </a:xfrm>
          <a:prstGeom prst="curved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4" idx="5"/>
            <a:endCxn id="4" idx="7"/>
          </p:cNvCxnSpPr>
          <p:nvPr/>
        </p:nvCxnSpPr>
        <p:spPr>
          <a:xfrm rot="5400000" flipH="1">
            <a:off x="4664525" y="594225"/>
            <a:ext cx="471983" cy="12700"/>
          </a:xfrm>
          <a:prstGeom prst="curvedConnector5">
            <a:avLst>
              <a:gd name="adj1" fmla="val -48434"/>
              <a:gd name="adj2" fmla="val -4609496"/>
              <a:gd name="adj3" fmla="val 148434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9" idx="6"/>
            <a:endCxn id="5" idx="3"/>
          </p:cNvCxnSpPr>
          <p:nvPr/>
        </p:nvCxnSpPr>
        <p:spPr>
          <a:xfrm flipV="1">
            <a:off x="3082939" y="2285026"/>
            <a:ext cx="1345595" cy="431494"/>
          </a:xfrm>
          <a:prstGeom prst="curved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10" idx="2"/>
            <a:endCxn id="4" idx="2"/>
          </p:cNvCxnSpPr>
          <p:nvPr/>
        </p:nvCxnSpPr>
        <p:spPr>
          <a:xfrm rot="10800000" flipH="1">
            <a:off x="2415355" y="594225"/>
            <a:ext cx="1915428" cy="3807286"/>
          </a:xfrm>
          <a:prstGeom prst="curvedConnector3">
            <a:avLst>
              <a:gd name="adj1" fmla="val -51035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6" idx="3"/>
            <a:endCxn id="9" idx="5"/>
          </p:cNvCxnSpPr>
          <p:nvPr/>
        </p:nvCxnSpPr>
        <p:spPr>
          <a:xfrm rot="5400000" flipH="1">
            <a:off x="3389399" y="2548300"/>
            <a:ext cx="634924" cy="1443346"/>
          </a:xfrm>
          <a:prstGeom prst="curvedConnector3">
            <a:avLst>
              <a:gd name="adj1" fmla="val -514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urved Connector 57"/>
          <p:cNvCxnSpPr>
            <a:stCxn id="7" idx="2"/>
            <a:endCxn id="9" idx="4"/>
          </p:cNvCxnSpPr>
          <p:nvPr/>
        </p:nvCxnSpPr>
        <p:spPr>
          <a:xfrm rot="10800000">
            <a:off x="2749197" y="3050262"/>
            <a:ext cx="1581586" cy="1684992"/>
          </a:xfrm>
          <a:prstGeom prst="curved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3052030" y="5644681"/>
            <a:ext cx="667485" cy="667485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H</a:t>
            </a:r>
            <a:r>
              <a:rPr lang="en-US" sz="1400" dirty="0" smtClean="0">
                <a:solidFill>
                  <a:schemeClr val="tx1"/>
                </a:solidFill>
              </a:rPr>
              <a:t>/1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470525" y="409559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W=1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670877" y="1167644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W=0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687275" y="2480528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W=0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4670877" y="3770201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W=0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4101260" y="5210229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W=0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3149782" y="1767928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W=1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1974213" y="3315853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W=1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2364635" y="5210229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W=0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2514793" y="503190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W=1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3408522" y="2601133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W=0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272911" y="3500520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W=1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3314635" y="4539888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W=1</a:t>
            </a:r>
            <a:endParaRPr lang="en-US" dirty="0"/>
          </a:p>
        </p:txBody>
      </p:sp>
      <p:cxnSp>
        <p:nvCxnSpPr>
          <p:cNvPr id="84" name="Curved Connector 83"/>
          <p:cNvCxnSpPr>
            <a:stCxn id="65" idx="5"/>
            <a:endCxn id="6" idx="6"/>
          </p:cNvCxnSpPr>
          <p:nvPr/>
        </p:nvCxnSpPr>
        <p:spPr>
          <a:xfrm rot="5400000" flipH="1" flipV="1">
            <a:off x="2878530" y="4094678"/>
            <a:ext cx="2862971" cy="1376504"/>
          </a:xfrm>
          <a:prstGeom prst="curvedConnector4">
            <a:avLst>
              <a:gd name="adj1" fmla="val -11399"/>
              <a:gd name="adj2" fmla="val 24435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703045" y="3954867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W=0</a:t>
            </a:r>
            <a:endParaRPr lang="en-US" dirty="0"/>
          </a:p>
        </p:txBody>
      </p:sp>
      <p:cxnSp>
        <p:nvCxnSpPr>
          <p:cNvPr id="89" name="Curved Connector 88"/>
          <p:cNvCxnSpPr>
            <a:stCxn id="65" idx="2"/>
            <a:endCxn id="9" idx="2"/>
          </p:cNvCxnSpPr>
          <p:nvPr/>
        </p:nvCxnSpPr>
        <p:spPr>
          <a:xfrm rot="10800000">
            <a:off x="2415454" y="2716520"/>
            <a:ext cx="636576" cy="3261904"/>
          </a:xfrm>
          <a:prstGeom prst="curvedConnector3">
            <a:avLst>
              <a:gd name="adj1" fmla="val 394233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31041" y="4362637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W=1</a:t>
            </a:r>
            <a:endParaRPr lang="en-US" dirty="0"/>
          </a:p>
        </p:txBody>
      </p:sp>
      <p:cxnSp>
        <p:nvCxnSpPr>
          <p:cNvPr id="94" name="Curved Connector 93"/>
          <p:cNvCxnSpPr>
            <a:stCxn id="8" idx="6"/>
            <a:endCxn id="8" idx="7"/>
          </p:cNvCxnSpPr>
          <p:nvPr/>
        </p:nvCxnSpPr>
        <p:spPr>
          <a:xfrm flipH="1" flipV="1">
            <a:off x="4900517" y="5769112"/>
            <a:ext cx="97751" cy="235992"/>
          </a:xfrm>
          <a:prstGeom prst="curvedConnector4">
            <a:avLst>
              <a:gd name="adj1" fmla="val -233860"/>
              <a:gd name="adj2" fmla="val 238289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5126970" y="5362629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W=0</a:t>
            </a:r>
            <a:endParaRPr lang="en-US" dirty="0"/>
          </a:p>
        </p:txBody>
      </p:sp>
      <p:cxnSp>
        <p:nvCxnSpPr>
          <p:cNvPr id="100" name="Curved Connector 99"/>
          <p:cNvCxnSpPr>
            <a:endCxn id="4" idx="1"/>
          </p:cNvCxnSpPr>
          <p:nvPr/>
        </p:nvCxnSpPr>
        <p:spPr>
          <a:xfrm>
            <a:off x="1856071" y="260482"/>
            <a:ext cx="2572463" cy="97751"/>
          </a:xfrm>
          <a:prstGeom prst="curved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198638" y="4022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Reset</a:t>
            </a:r>
            <a:endParaRPr lang="en-US" dirty="0"/>
          </a:p>
        </p:txBody>
      </p:sp>
      <p:cxnSp>
        <p:nvCxnSpPr>
          <p:cNvPr id="104" name="Curved Connector 103"/>
          <p:cNvCxnSpPr>
            <a:stCxn id="8" idx="3"/>
            <a:endCxn id="9" idx="1"/>
          </p:cNvCxnSpPr>
          <p:nvPr/>
        </p:nvCxnSpPr>
        <p:spPr>
          <a:xfrm rot="5400000" flipH="1">
            <a:off x="1590586" y="3403148"/>
            <a:ext cx="3760567" cy="1915329"/>
          </a:xfrm>
          <a:prstGeom prst="curvedConnector5">
            <a:avLst>
              <a:gd name="adj1" fmla="val -6079"/>
              <a:gd name="adj2" fmla="val 228091"/>
              <a:gd name="adj3" fmla="val 106079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557423" y="6027264"/>
            <a:ext cx="62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052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Elbow Connector 4"/>
          <p:cNvCxnSpPr/>
          <p:nvPr/>
        </p:nvCxnSpPr>
        <p:spPr>
          <a:xfrm>
            <a:off x="176784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224536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>
            <a:off x="224536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72288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>
            <a:off x="271272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200400" y="199136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3190240" y="199136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67792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366776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15544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>
            <a:off x="414528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63296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>
            <a:off x="462280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11048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510032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58800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>
            <a:off x="557784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065520" y="199136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>
            <a:off x="6055360" y="199136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54304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>
            <a:off x="653288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76784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1564640" y="2306320"/>
            <a:ext cx="2032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641600" y="26619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2641600" y="2651760"/>
            <a:ext cx="804333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145280" y="3759200"/>
            <a:ext cx="960120" cy="2032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5181600" y="2959946"/>
            <a:ext cx="179832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1564640" y="2946400"/>
            <a:ext cx="107696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3698240" y="3474720"/>
            <a:ext cx="44704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3698240" y="34747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4155440" y="34747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110480" y="344424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0480" y="3454400"/>
            <a:ext cx="97536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6055360" y="3452707"/>
            <a:ext cx="92456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3445933" y="2956560"/>
            <a:ext cx="1816947" cy="2032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1564640" y="3749040"/>
            <a:ext cx="213360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176784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224536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322072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271272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369824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14528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465328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510032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605536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556768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654304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854189" y="1926828"/>
            <a:ext cx="68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Clock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189505" y="2607548"/>
            <a:ext cx="34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86049" y="3410188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z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3439160" y="267208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77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76</Words>
  <Application>Microsoft Macintosh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ECE Dept., 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Anderson</dc:creator>
  <cp:lastModifiedBy>Jason Anderson</cp:lastModifiedBy>
  <cp:revision>3</cp:revision>
  <dcterms:created xsi:type="dcterms:W3CDTF">2013-10-20T16:30:16Z</dcterms:created>
  <dcterms:modified xsi:type="dcterms:W3CDTF">2013-10-21T17:09:24Z</dcterms:modified>
</cp:coreProperties>
</file>