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4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6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2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0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29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0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9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4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0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1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991A2-272A-834C-82E1-29CBA537742A}" type="datetimeFigureOut">
              <a:rPr lang="en-US" smtClean="0"/>
              <a:t>13-09-12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4FC4B-C963-A54E-BE4A-6BA110321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2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2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574815" y="218081"/>
            <a:ext cx="2467429" cy="1565616"/>
            <a:chOff x="1124857" y="878122"/>
            <a:chExt cx="3283857" cy="2083650"/>
          </a:xfrm>
        </p:grpSpPr>
        <p:grpSp>
          <p:nvGrpSpPr>
            <p:cNvPr id="25" name="Group 24"/>
            <p:cNvGrpSpPr/>
            <p:nvPr/>
          </p:nvGrpSpPr>
          <p:grpSpPr>
            <a:xfrm>
              <a:off x="1742701" y="878122"/>
              <a:ext cx="1493078" cy="908050"/>
              <a:chOff x="1676400" y="2438400"/>
              <a:chExt cx="1981200" cy="1204913"/>
            </a:xfrm>
          </p:grpSpPr>
          <p:sp>
            <p:nvSpPr>
              <p:cNvPr id="9" name="Arc 3"/>
              <p:cNvSpPr>
                <a:spLocks/>
              </p:cNvSpPr>
              <p:nvPr/>
            </p:nvSpPr>
            <p:spPr bwMode="auto">
              <a:xfrm>
                <a:off x="2219325" y="2438400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4"/>
              <p:cNvSpPr>
                <a:spLocks/>
              </p:cNvSpPr>
              <p:nvPr/>
            </p:nvSpPr>
            <p:spPr bwMode="auto">
              <a:xfrm flipV="1">
                <a:off x="2219325" y="2735263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Arc 5"/>
              <p:cNvSpPr>
                <a:spLocks/>
              </p:cNvSpPr>
              <p:nvPr/>
            </p:nvSpPr>
            <p:spPr bwMode="auto">
              <a:xfrm rot="2334890">
                <a:off x="1676400" y="2484438"/>
                <a:ext cx="914400" cy="941387"/>
              </a:xfrm>
              <a:custGeom>
                <a:avLst/>
                <a:gdLst>
                  <a:gd name="G0" fmla="+- 0 0 0"/>
                  <a:gd name="G1" fmla="+- 21019 0 0"/>
                  <a:gd name="G2" fmla="+- 21600 0 0"/>
                  <a:gd name="T0" fmla="*/ 4977 w 21600"/>
                  <a:gd name="T1" fmla="*/ 0 h 22194"/>
                  <a:gd name="T2" fmla="*/ 21568 w 21600"/>
                  <a:gd name="T3" fmla="*/ 22194 h 22194"/>
                  <a:gd name="T4" fmla="*/ 0 w 21600"/>
                  <a:gd name="T5" fmla="*/ 21019 h 22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94" fill="none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</a:path>
                  <a:path w="21600" h="22194" stroke="0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  <a:lnTo>
                      <a:pt x="0" y="21019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 flipH="1">
                <a:off x="1990725" y="27352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 flipH="1">
                <a:off x="1990725" y="33448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H="1">
                <a:off x="3276600" y="30400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" name="Group 3"/>
            <p:cNvGrpSpPr>
              <a:grpSpLocks/>
            </p:cNvGrpSpPr>
            <p:nvPr/>
          </p:nvGrpSpPr>
          <p:grpSpPr bwMode="auto">
            <a:xfrm>
              <a:off x="1979584" y="2025375"/>
              <a:ext cx="1209512" cy="936397"/>
              <a:chOff x="3600" y="1584"/>
              <a:chExt cx="1488" cy="1152"/>
            </a:xfrm>
          </p:grpSpPr>
          <p:sp>
            <p:nvSpPr>
              <p:cNvPr id="16" name="Arc 4"/>
              <p:cNvSpPr>
                <a:spLocks/>
              </p:cNvSpPr>
              <p:nvPr/>
            </p:nvSpPr>
            <p:spPr bwMode="auto">
              <a:xfrm>
                <a:off x="4176" y="1584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rc 5"/>
              <p:cNvSpPr>
                <a:spLocks/>
              </p:cNvSpPr>
              <p:nvPr/>
            </p:nvSpPr>
            <p:spPr bwMode="auto">
              <a:xfrm flipV="1">
                <a:off x="4176" y="2160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6"/>
              <p:cNvSpPr>
                <a:spLocks noChangeShapeType="1"/>
              </p:cNvSpPr>
              <p:nvPr/>
            </p:nvSpPr>
            <p:spPr bwMode="auto">
              <a:xfrm flipH="1">
                <a:off x="3936" y="1584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 flipH="1">
                <a:off x="3936" y="2736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>
                <a:off x="3936" y="1584"/>
                <a:ext cx="0" cy="115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 flipH="1">
                <a:off x="3600" y="1824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 flipH="1">
                <a:off x="3600" y="2496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 flipH="1">
                <a:off x="4752" y="2160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" name="Trapezoid 25"/>
            <p:cNvSpPr/>
            <p:nvPr/>
          </p:nvSpPr>
          <p:spPr>
            <a:xfrm rot="5400000">
              <a:off x="2680463" y="1580227"/>
              <a:ext cx="1714784" cy="658141"/>
            </a:xfrm>
            <a:prstGeom prst="trapezoid">
              <a:avLst/>
            </a:prstGeom>
            <a:solidFill>
              <a:schemeClr val="bg1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3866926" y="1916517"/>
              <a:ext cx="541788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12" idx="1"/>
            </p:cNvCxnSpPr>
            <p:nvPr/>
          </p:nvCxnSpPr>
          <p:spPr>
            <a:xfrm flipH="1" flipV="1">
              <a:off x="1124857" y="1101845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1124857" y="1562449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/>
            <p:nvPr/>
          </p:nvCxnSpPr>
          <p:spPr>
            <a:xfrm rot="16200000" flipV="1">
              <a:off x="1178635" y="1419509"/>
              <a:ext cx="1097970" cy="503928"/>
            </a:xfrm>
            <a:prstGeom prst="bentConnector3">
              <a:avLst>
                <a:gd name="adj1" fmla="val -1225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>
              <a:stCxn id="22" idx="1"/>
            </p:cNvCxnSpPr>
            <p:nvPr/>
          </p:nvCxnSpPr>
          <p:spPr>
            <a:xfrm rot="16200000" flipV="1">
              <a:off x="995608" y="1782713"/>
              <a:ext cx="1212061" cy="755893"/>
            </a:xfrm>
            <a:prstGeom prst="bentConnector3">
              <a:avLst>
                <a:gd name="adj1" fmla="val 604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574815" y="2293624"/>
            <a:ext cx="2467429" cy="1565616"/>
            <a:chOff x="1124857" y="878122"/>
            <a:chExt cx="3283857" cy="2083650"/>
          </a:xfrm>
        </p:grpSpPr>
        <p:grpSp>
          <p:nvGrpSpPr>
            <p:cNvPr id="43" name="Group 42"/>
            <p:cNvGrpSpPr/>
            <p:nvPr/>
          </p:nvGrpSpPr>
          <p:grpSpPr>
            <a:xfrm>
              <a:off x="1742701" y="878122"/>
              <a:ext cx="1493078" cy="908050"/>
              <a:chOff x="1676400" y="2438400"/>
              <a:chExt cx="1981200" cy="1204913"/>
            </a:xfrm>
          </p:grpSpPr>
          <p:sp>
            <p:nvSpPr>
              <p:cNvPr id="59" name="Arc 3"/>
              <p:cNvSpPr>
                <a:spLocks/>
              </p:cNvSpPr>
              <p:nvPr/>
            </p:nvSpPr>
            <p:spPr bwMode="auto">
              <a:xfrm>
                <a:off x="2219325" y="2438400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rc 4"/>
              <p:cNvSpPr>
                <a:spLocks/>
              </p:cNvSpPr>
              <p:nvPr/>
            </p:nvSpPr>
            <p:spPr bwMode="auto">
              <a:xfrm flipV="1">
                <a:off x="2219325" y="2735263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rc 5"/>
              <p:cNvSpPr>
                <a:spLocks/>
              </p:cNvSpPr>
              <p:nvPr/>
            </p:nvSpPr>
            <p:spPr bwMode="auto">
              <a:xfrm rot="2334890">
                <a:off x="1676400" y="2484438"/>
                <a:ext cx="914400" cy="941387"/>
              </a:xfrm>
              <a:custGeom>
                <a:avLst/>
                <a:gdLst>
                  <a:gd name="G0" fmla="+- 0 0 0"/>
                  <a:gd name="G1" fmla="+- 21019 0 0"/>
                  <a:gd name="G2" fmla="+- 21600 0 0"/>
                  <a:gd name="T0" fmla="*/ 4977 w 21600"/>
                  <a:gd name="T1" fmla="*/ 0 h 22194"/>
                  <a:gd name="T2" fmla="*/ 21568 w 21600"/>
                  <a:gd name="T3" fmla="*/ 22194 h 22194"/>
                  <a:gd name="T4" fmla="*/ 0 w 21600"/>
                  <a:gd name="T5" fmla="*/ 21019 h 22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94" fill="none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</a:path>
                  <a:path w="21600" h="22194" stroke="0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  <a:lnTo>
                      <a:pt x="0" y="21019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Line 6"/>
              <p:cNvSpPr>
                <a:spLocks noChangeShapeType="1"/>
              </p:cNvSpPr>
              <p:nvPr/>
            </p:nvSpPr>
            <p:spPr bwMode="auto">
              <a:xfrm flipH="1">
                <a:off x="1990725" y="27352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Line 7"/>
              <p:cNvSpPr>
                <a:spLocks noChangeShapeType="1"/>
              </p:cNvSpPr>
              <p:nvPr/>
            </p:nvSpPr>
            <p:spPr bwMode="auto">
              <a:xfrm flipH="1">
                <a:off x="1990725" y="33448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Line 8"/>
              <p:cNvSpPr>
                <a:spLocks noChangeShapeType="1"/>
              </p:cNvSpPr>
              <p:nvPr/>
            </p:nvSpPr>
            <p:spPr bwMode="auto">
              <a:xfrm flipH="1">
                <a:off x="3276600" y="30400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4" name="Group 3"/>
            <p:cNvGrpSpPr>
              <a:grpSpLocks/>
            </p:cNvGrpSpPr>
            <p:nvPr/>
          </p:nvGrpSpPr>
          <p:grpSpPr bwMode="auto">
            <a:xfrm>
              <a:off x="1979584" y="2025375"/>
              <a:ext cx="1209512" cy="936397"/>
              <a:chOff x="3600" y="1584"/>
              <a:chExt cx="1488" cy="1152"/>
            </a:xfrm>
          </p:grpSpPr>
          <p:sp>
            <p:nvSpPr>
              <p:cNvPr id="51" name="Arc 4"/>
              <p:cNvSpPr>
                <a:spLocks/>
              </p:cNvSpPr>
              <p:nvPr/>
            </p:nvSpPr>
            <p:spPr bwMode="auto">
              <a:xfrm>
                <a:off x="4176" y="1584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rc 5"/>
              <p:cNvSpPr>
                <a:spLocks/>
              </p:cNvSpPr>
              <p:nvPr/>
            </p:nvSpPr>
            <p:spPr bwMode="auto">
              <a:xfrm flipV="1">
                <a:off x="4176" y="2160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6"/>
              <p:cNvSpPr>
                <a:spLocks noChangeShapeType="1"/>
              </p:cNvSpPr>
              <p:nvPr/>
            </p:nvSpPr>
            <p:spPr bwMode="auto">
              <a:xfrm flipH="1">
                <a:off x="3936" y="1584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7"/>
              <p:cNvSpPr>
                <a:spLocks noChangeShapeType="1"/>
              </p:cNvSpPr>
              <p:nvPr/>
            </p:nvSpPr>
            <p:spPr bwMode="auto">
              <a:xfrm flipH="1">
                <a:off x="3936" y="2736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Line 8"/>
              <p:cNvSpPr>
                <a:spLocks noChangeShapeType="1"/>
              </p:cNvSpPr>
              <p:nvPr/>
            </p:nvSpPr>
            <p:spPr bwMode="auto">
              <a:xfrm>
                <a:off x="3936" y="1584"/>
                <a:ext cx="0" cy="115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Line 9"/>
              <p:cNvSpPr>
                <a:spLocks noChangeShapeType="1"/>
              </p:cNvSpPr>
              <p:nvPr/>
            </p:nvSpPr>
            <p:spPr bwMode="auto">
              <a:xfrm flipH="1">
                <a:off x="3600" y="1824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Line 10"/>
              <p:cNvSpPr>
                <a:spLocks noChangeShapeType="1"/>
              </p:cNvSpPr>
              <p:nvPr/>
            </p:nvSpPr>
            <p:spPr bwMode="auto">
              <a:xfrm flipH="1">
                <a:off x="3600" y="2496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Line 11"/>
              <p:cNvSpPr>
                <a:spLocks noChangeShapeType="1"/>
              </p:cNvSpPr>
              <p:nvPr/>
            </p:nvSpPr>
            <p:spPr bwMode="auto">
              <a:xfrm flipH="1">
                <a:off x="4752" y="2160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5" name="Trapezoid 44"/>
            <p:cNvSpPr/>
            <p:nvPr/>
          </p:nvSpPr>
          <p:spPr>
            <a:xfrm rot="5400000">
              <a:off x="2680463" y="1580227"/>
              <a:ext cx="1714784" cy="658141"/>
            </a:xfrm>
            <a:prstGeom prst="trapezoid">
              <a:avLst/>
            </a:prstGeom>
            <a:solidFill>
              <a:schemeClr val="bg1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3866926" y="1916517"/>
              <a:ext cx="541788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62" idx="1"/>
            </p:cNvCxnSpPr>
            <p:nvPr/>
          </p:nvCxnSpPr>
          <p:spPr>
            <a:xfrm flipH="1" flipV="1">
              <a:off x="1124857" y="1101845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1124857" y="1562449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16200000" flipV="1">
              <a:off x="1178635" y="1419509"/>
              <a:ext cx="1097970" cy="503928"/>
            </a:xfrm>
            <a:prstGeom prst="bentConnector3">
              <a:avLst>
                <a:gd name="adj1" fmla="val -1225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>
              <a:stCxn id="57" idx="1"/>
            </p:cNvCxnSpPr>
            <p:nvPr/>
          </p:nvCxnSpPr>
          <p:spPr>
            <a:xfrm rot="16200000" flipV="1">
              <a:off x="995608" y="1782713"/>
              <a:ext cx="1212061" cy="755893"/>
            </a:xfrm>
            <a:prstGeom prst="bentConnector3">
              <a:avLst>
                <a:gd name="adj1" fmla="val 604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1574815" y="4833625"/>
            <a:ext cx="2467429" cy="1565616"/>
            <a:chOff x="1124857" y="878122"/>
            <a:chExt cx="3283857" cy="2083650"/>
          </a:xfrm>
        </p:grpSpPr>
        <p:grpSp>
          <p:nvGrpSpPr>
            <p:cNvPr id="66" name="Group 65"/>
            <p:cNvGrpSpPr/>
            <p:nvPr/>
          </p:nvGrpSpPr>
          <p:grpSpPr>
            <a:xfrm>
              <a:off x="1742701" y="878122"/>
              <a:ext cx="1493078" cy="908050"/>
              <a:chOff x="1676400" y="2438400"/>
              <a:chExt cx="1981200" cy="1204913"/>
            </a:xfrm>
          </p:grpSpPr>
          <p:sp>
            <p:nvSpPr>
              <p:cNvPr id="82" name="Arc 3"/>
              <p:cNvSpPr>
                <a:spLocks/>
              </p:cNvSpPr>
              <p:nvPr/>
            </p:nvSpPr>
            <p:spPr bwMode="auto">
              <a:xfrm>
                <a:off x="2219325" y="2438400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Arc 4"/>
              <p:cNvSpPr>
                <a:spLocks/>
              </p:cNvSpPr>
              <p:nvPr/>
            </p:nvSpPr>
            <p:spPr bwMode="auto">
              <a:xfrm flipV="1">
                <a:off x="2219325" y="2735263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Arc 5"/>
              <p:cNvSpPr>
                <a:spLocks/>
              </p:cNvSpPr>
              <p:nvPr/>
            </p:nvSpPr>
            <p:spPr bwMode="auto">
              <a:xfrm rot="2334890">
                <a:off x="1676400" y="2484438"/>
                <a:ext cx="914400" cy="941387"/>
              </a:xfrm>
              <a:custGeom>
                <a:avLst/>
                <a:gdLst>
                  <a:gd name="G0" fmla="+- 0 0 0"/>
                  <a:gd name="G1" fmla="+- 21019 0 0"/>
                  <a:gd name="G2" fmla="+- 21600 0 0"/>
                  <a:gd name="T0" fmla="*/ 4977 w 21600"/>
                  <a:gd name="T1" fmla="*/ 0 h 22194"/>
                  <a:gd name="T2" fmla="*/ 21568 w 21600"/>
                  <a:gd name="T3" fmla="*/ 22194 h 22194"/>
                  <a:gd name="T4" fmla="*/ 0 w 21600"/>
                  <a:gd name="T5" fmla="*/ 21019 h 22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94" fill="none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</a:path>
                  <a:path w="21600" h="22194" stroke="0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  <a:lnTo>
                      <a:pt x="0" y="21019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Line 6"/>
              <p:cNvSpPr>
                <a:spLocks noChangeShapeType="1"/>
              </p:cNvSpPr>
              <p:nvPr/>
            </p:nvSpPr>
            <p:spPr bwMode="auto">
              <a:xfrm flipH="1">
                <a:off x="1990725" y="27352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Line 7"/>
              <p:cNvSpPr>
                <a:spLocks noChangeShapeType="1"/>
              </p:cNvSpPr>
              <p:nvPr/>
            </p:nvSpPr>
            <p:spPr bwMode="auto">
              <a:xfrm flipH="1">
                <a:off x="1990725" y="33448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Line 8"/>
              <p:cNvSpPr>
                <a:spLocks noChangeShapeType="1"/>
              </p:cNvSpPr>
              <p:nvPr/>
            </p:nvSpPr>
            <p:spPr bwMode="auto">
              <a:xfrm flipH="1">
                <a:off x="3276600" y="30400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" name="Group 3"/>
            <p:cNvGrpSpPr>
              <a:grpSpLocks/>
            </p:cNvGrpSpPr>
            <p:nvPr/>
          </p:nvGrpSpPr>
          <p:grpSpPr bwMode="auto">
            <a:xfrm>
              <a:off x="1979584" y="2025375"/>
              <a:ext cx="1209512" cy="936397"/>
              <a:chOff x="3600" y="1584"/>
              <a:chExt cx="1488" cy="1152"/>
            </a:xfrm>
          </p:grpSpPr>
          <p:sp>
            <p:nvSpPr>
              <p:cNvPr id="74" name="Arc 4"/>
              <p:cNvSpPr>
                <a:spLocks/>
              </p:cNvSpPr>
              <p:nvPr/>
            </p:nvSpPr>
            <p:spPr bwMode="auto">
              <a:xfrm>
                <a:off x="4176" y="1584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rc 5"/>
              <p:cNvSpPr>
                <a:spLocks/>
              </p:cNvSpPr>
              <p:nvPr/>
            </p:nvSpPr>
            <p:spPr bwMode="auto">
              <a:xfrm flipV="1">
                <a:off x="4176" y="2160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Line 6"/>
              <p:cNvSpPr>
                <a:spLocks noChangeShapeType="1"/>
              </p:cNvSpPr>
              <p:nvPr/>
            </p:nvSpPr>
            <p:spPr bwMode="auto">
              <a:xfrm flipH="1">
                <a:off x="3936" y="1584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Line 7"/>
              <p:cNvSpPr>
                <a:spLocks noChangeShapeType="1"/>
              </p:cNvSpPr>
              <p:nvPr/>
            </p:nvSpPr>
            <p:spPr bwMode="auto">
              <a:xfrm flipH="1">
                <a:off x="3936" y="2736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Line 8"/>
              <p:cNvSpPr>
                <a:spLocks noChangeShapeType="1"/>
              </p:cNvSpPr>
              <p:nvPr/>
            </p:nvSpPr>
            <p:spPr bwMode="auto">
              <a:xfrm>
                <a:off x="3936" y="1584"/>
                <a:ext cx="0" cy="115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Line 9"/>
              <p:cNvSpPr>
                <a:spLocks noChangeShapeType="1"/>
              </p:cNvSpPr>
              <p:nvPr/>
            </p:nvSpPr>
            <p:spPr bwMode="auto">
              <a:xfrm flipH="1">
                <a:off x="3600" y="1824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Line 10"/>
              <p:cNvSpPr>
                <a:spLocks noChangeShapeType="1"/>
              </p:cNvSpPr>
              <p:nvPr/>
            </p:nvSpPr>
            <p:spPr bwMode="auto">
              <a:xfrm flipH="1">
                <a:off x="3600" y="2496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Line 11"/>
              <p:cNvSpPr>
                <a:spLocks noChangeShapeType="1"/>
              </p:cNvSpPr>
              <p:nvPr/>
            </p:nvSpPr>
            <p:spPr bwMode="auto">
              <a:xfrm flipH="1">
                <a:off x="4752" y="2160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8" name="Trapezoid 67"/>
            <p:cNvSpPr/>
            <p:nvPr/>
          </p:nvSpPr>
          <p:spPr>
            <a:xfrm rot="5400000">
              <a:off x="2680463" y="1580227"/>
              <a:ext cx="1714784" cy="658141"/>
            </a:xfrm>
            <a:prstGeom prst="trapezoid">
              <a:avLst/>
            </a:prstGeom>
            <a:solidFill>
              <a:schemeClr val="bg1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3866926" y="1916517"/>
              <a:ext cx="541788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85" idx="1"/>
            </p:cNvCxnSpPr>
            <p:nvPr/>
          </p:nvCxnSpPr>
          <p:spPr>
            <a:xfrm flipH="1" flipV="1">
              <a:off x="1124857" y="1101845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1124857" y="1562449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71"/>
            <p:cNvCxnSpPr/>
            <p:nvPr/>
          </p:nvCxnSpPr>
          <p:spPr>
            <a:xfrm rot="16200000" flipV="1">
              <a:off x="1178635" y="1419509"/>
              <a:ext cx="1097970" cy="503928"/>
            </a:xfrm>
            <a:prstGeom prst="bentConnector3">
              <a:avLst>
                <a:gd name="adj1" fmla="val -1225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80" idx="1"/>
            </p:cNvCxnSpPr>
            <p:nvPr/>
          </p:nvCxnSpPr>
          <p:spPr>
            <a:xfrm rot="16200000" flipV="1">
              <a:off x="995608" y="1782713"/>
              <a:ext cx="1212061" cy="755893"/>
            </a:xfrm>
            <a:prstGeom prst="bentConnector3">
              <a:avLst>
                <a:gd name="adj1" fmla="val 604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/>
          <p:cNvSpPr txBox="1"/>
          <p:nvPr/>
        </p:nvSpPr>
        <p:spPr>
          <a:xfrm rot="5400000">
            <a:off x="2744183" y="4003276"/>
            <a:ext cx="763325" cy="646331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. . .</a:t>
            </a:r>
            <a:endParaRPr lang="en-US" sz="36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4042244" y="795503"/>
            <a:ext cx="447057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7</a:t>
            </a:r>
            <a:endParaRPr lang="en-US" baseline="-25000" dirty="0"/>
          </a:p>
        </p:txBody>
      </p:sp>
      <p:sp>
        <p:nvSpPr>
          <p:cNvPr id="90" name="TextBox 89"/>
          <p:cNvSpPr txBox="1"/>
          <p:nvPr/>
        </p:nvSpPr>
        <p:spPr>
          <a:xfrm>
            <a:off x="4060387" y="2907332"/>
            <a:ext cx="447057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/>
              <a:t>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035526" y="5392904"/>
            <a:ext cx="447057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/>
              <a:t>0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131927" y="110802"/>
            <a:ext cx="364202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baseline="-25000" dirty="0" smtClean="0"/>
              <a:t>7</a:t>
            </a:r>
            <a:endParaRPr lang="en-US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129237" y="568195"/>
            <a:ext cx="367145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 smtClean="0"/>
              <a:t>7</a:t>
            </a:r>
            <a:endParaRPr lang="en-US" baseline="-25000" dirty="0"/>
          </a:p>
        </p:txBody>
      </p:sp>
      <p:sp>
        <p:nvSpPr>
          <p:cNvPr id="94" name="TextBox 93"/>
          <p:cNvSpPr txBox="1"/>
          <p:nvPr/>
        </p:nvSpPr>
        <p:spPr>
          <a:xfrm>
            <a:off x="1132180" y="2260103"/>
            <a:ext cx="362637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6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129490" y="2717496"/>
            <a:ext cx="367145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6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197334" y="4750528"/>
            <a:ext cx="362637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baseline="-25000" dirty="0"/>
              <a:t>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194644" y="5207921"/>
            <a:ext cx="367145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r>
              <a:rPr lang="en-US" baseline="-25000" dirty="0"/>
              <a:t>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3802961" y="110802"/>
            <a:ext cx="18143" cy="4722823"/>
          </a:xfrm>
          <a:prstGeom prst="line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endCxn id="45" idx="1"/>
          </p:cNvCxnSpPr>
          <p:nvPr/>
        </p:nvCxnSpPr>
        <p:spPr>
          <a:xfrm rot="5400000">
            <a:off x="3386457" y="2069511"/>
            <a:ext cx="417945" cy="415065"/>
          </a:xfrm>
          <a:prstGeom prst="bentConnector3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endCxn id="68" idx="1"/>
          </p:cNvCxnSpPr>
          <p:nvPr/>
        </p:nvCxnSpPr>
        <p:spPr>
          <a:xfrm rot="10800000" flipV="1">
            <a:off x="3387897" y="4833625"/>
            <a:ext cx="415065" cy="192392"/>
          </a:xfrm>
          <a:prstGeom prst="bentConnector2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/>
          <p:cNvCxnSpPr/>
          <p:nvPr/>
        </p:nvCxnSpPr>
        <p:spPr>
          <a:xfrm rot="10800000" flipV="1">
            <a:off x="3387897" y="182457"/>
            <a:ext cx="415065" cy="192392"/>
          </a:xfrm>
          <a:prstGeom prst="bentConnector2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11" idx="3"/>
          </p:cNvCxnSpPr>
          <p:nvPr/>
        </p:nvCxnSpPr>
        <p:spPr>
          <a:xfrm flipH="1">
            <a:off x="319532" y="120803"/>
            <a:ext cx="3483430" cy="28322"/>
          </a:xfrm>
          <a:prstGeom prst="line">
            <a:avLst/>
          </a:prstGeom>
          <a:ln w="190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4584" y="-35541"/>
            <a:ext cx="274948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3110066" y="35313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3119518" y="119808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116779" y="245129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3126231" y="329624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122496" y="498965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3131948" y="583460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5859925" y="3260674"/>
            <a:ext cx="2467429" cy="1565616"/>
            <a:chOff x="1124857" y="878122"/>
            <a:chExt cx="3283857" cy="2083650"/>
          </a:xfrm>
        </p:grpSpPr>
        <p:grpSp>
          <p:nvGrpSpPr>
            <p:cNvPr id="100" name="Group 99"/>
            <p:cNvGrpSpPr/>
            <p:nvPr/>
          </p:nvGrpSpPr>
          <p:grpSpPr>
            <a:xfrm>
              <a:off x="1742701" y="878122"/>
              <a:ext cx="1493078" cy="908050"/>
              <a:chOff x="1676400" y="2438400"/>
              <a:chExt cx="1981200" cy="1204913"/>
            </a:xfrm>
          </p:grpSpPr>
          <p:sp>
            <p:nvSpPr>
              <p:cNvPr id="127" name="Arc 3"/>
              <p:cNvSpPr>
                <a:spLocks/>
              </p:cNvSpPr>
              <p:nvPr/>
            </p:nvSpPr>
            <p:spPr bwMode="auto">
              <a:xfrm>
                <a:off x="2219325" y="2438400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Arc 4"/>
              <p:cNvSpPr>
                <a:spLocks/>
              </p:cNvSpPr>
              <p:nvPr/>
            </p:nvSpPr>
            <p:spPr bwMode="auto">
              <a:xfrm flipV="1">
                <a:off x="2219325" y="2735263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Arc 5"/>
              <p:cNvSpPr>
                <a:spLocks/>
              </p:cNvSpPr>
              <p:nvPr/>
            </p:nvSpPr>
            <p:spPr bwMode="auto">
              <a:xfrm rot="2334890">
                <a:off x="1676400" y="2484438"/>
                <a:ext cx="914400" cy="941387"/>
              </a:xfrm>
              <a:custGeom>
                <a:avLst/>
                <a:gdLst>
                  <a:gd name="G0" fmla="+- 0 0 0"/>
                  <a:gd name="G1" fmla="+- 21019 0 0"/>
                  <a:gd name="G2" fmla="+- 21600 0 0"/>
                  <a:gd name="T0" fmla="*/ 4977 w 21600"/>
                  <a:gd name="T1" fmla="*/ 0 h 22194"/>
                  <a:gd name="T2" fmla="*/ 21568 w 21600"/>
                  <a:gd name="T3" fmla="*/ 22194 h 22194"/>
                  <a:gd name="T4" fmla="*/ 0 w 21600"/>
                  <a:gd name="T5" fmla="*/ 21019 h 22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94" fill="none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</a:path>
                  <a:path w="21600" h="22194" stroke="0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  <a:lnTo>
                      <a:pt x="0" y="21019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Line 6"/>
              <p:cNvSpPr>
                <a:spLocks noChangeShapeType="1"/>
              </p:cNvSpPr>
              <p:nvPr/>
            </p:nvSpPr>
            <p:spPr bwMode="auto">
              <a:xfrm flipH="1">
                <a:off x="1990725" y="27352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Line 7"/>
              <p:cNvSpPr>
                <a:spLocks noChangeShapeType="1"/>
              </p:cNvSpPr>
              <p:nvPr/>
            </p:nvSpPr>
            <p:spPr bwMode="auto">
              <a:xfrm flipH="1">
                <a:off x="1990725" y="33448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Line 8"/>
              <p:cNvSpPr>
                <a:spLocks noChangeShapeType="1"/>
              </p:cNvSpPr>
              <p:nvPr/>
            </p:nvSpPr>
            <p:spPr bwMode="auto">
              <a:xfrm flipH="1">
                <a:off x="3276600" y="30400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" name="Group 3"/>
            <p:cNvGrpSpPr>
              <a:grpSpLocks/>
            </p:cNvGrpSpPr>
            <p:nvPr/>
          </p:nvGrpSpPr>
          <p:grpSpPr bwMode="auto">
            <a:xfrm>
              <a:off x="1979584" y="2025375"/>
              <a:ext cx="1209512" cy="936397"/>
              <a:chOff x="3600" y="1584"/>
              <a:chExt cx="1488" cy="1152"/>
            </a:xfrm>
          </p:grpSpPr>
          <p:sp>
            <p:nvSpPr>
              <p:cNvPr id="119" name="Arc 4"/>
              <p:cNvSpPr>
                <a:spLocks/>
              </p:cNvSpPr>
              <p:nvPr/>
            </p:nvSpPr>
            <p:spPr bwMode="auto">
              <a:xfrm>
                <a:off x="4176" y="1584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Arc 5"/>
              <p:cNvSpPr>
                <a:spLocks/>
              </p:cNvSpPr>
              <p:nvPr/>
            </p:nvSpPr>
            <p:spPr bwMode="auto">
              <a:xfrm flipV="1">
                <a:off x="4176" y="2160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Line 6"/>
              <p:cNvSpPr>
                <a:spLocks noChangeShapeType="1"/>
              </p:cNvSpPr>
              <p:nvPr/>
            </p:nvSpPr>
            <p:spPr bwMode="auto">
              <a:xfrm flipH="1">
                <a:off x="3936" y="1584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Line 7"/>
              <p:cNvSpPr>
                <a:spLocks noChangeShapeType="1"/>
              </p:cNvSpPr>
              <p:nvPr/>
            </p:nvSpPr>
            <p:spPr bwMode="auto">
              <a:xfrm flipH="1">
                <a:off x="3936" y="2736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Line 8"/>
              <p:cNvSpPr>
                <a:spLocks noChangeShapeType="1"/>
              </p:cNvSpPr>
              <p:nvPr/>
            </p:nvSpPr>
            <p:spPr bwMode="auto">
              <a:xfrm>
                <a:off x="3936" y="1584"/>
                <a:ext cx="0" cy="115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Line 9"/>
              <p:cNvSpPr>
                <a:spLocks noChangeShapeType="1"/>
              </p:cNvSpPr>
              <p:nvPr/>
            </p:nvSpPr>
            <p:spPr bwMode="auto">
              <a:xfrm flipH="1">
                <a:off x="3600" y="1824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Line 10"/>
              <p:cNvSpPr>
                <a:spLocks noChangeShapeType="1"/>
              </p:cNvSpPr>
              <p:nvPr/>
            </p:nvSpPr>
            <p:spPr bwMode="auto">
              <a:xfrm flipH="1">
                <a:off x="3600" y="2496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Line 11"/>
              <p:cNvSpPr>
                <a:spLocks noChangeShapeType="1"/>
              </p:cNvSpPr>
              <p:nvPr/>
            </p:nvSpPr>
            <p:spPr bwMode="auto">
              <a:xfrm flipH="1">
                <a:off x="4752" y="2160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" name="Trapezoid 103"/>
            <p:cNvSpPr/>
            <p:nvPr/>
          </p:nvSpPr>
          <p:spPr>
            <a:xfrm rot="5400000">
              <a:off x="2680463" y="1580227"/>
              <a:ext cx="1714784" cy="658141"/>
            </a:xfrm>
            <a:prstGeom prst="trapezoid">
              <a:avLst/>
            </a:prstGeom>
            <a:solidFill>
              <a:schemeClr val="bg1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/>
            <p:cNvCxnSpPr/>
            <p:nvPr/>
          </p:nvCxnSpPr>
          <p:spPr>
            <a:xfrm>
              <a:off x="3866926" y="1916517"/>
              <a:ext cx="541788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30" idx="1"/>
            </p:cNvCxnSpPr>
            <p:nvPr/>
          </p:nvCxnSpPr>
          <p:spPr>
            <a:xfrm flipH="1" flipV="1">
              <a:off x="1124857" y="1101845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 flipV="1">
              <a:off x="1124857" y="1562449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Elbow Connector 108"/>
            <p:cNvCxnSpPr/>
            <p:nvPr/>
          </p:nvCxnSpPr>
          <p:spPr>
            <a:xfrm rot="16200000" flipV="1">
              <a:off x="1178635" y="1419509"/>
              <a:ext cx="1097970" cy="503928"/>
            </a:xfrm>
            <a:prstGeom prst="bentConnector3">
              <a:avLst>
                <a:gd name="adj1" fmla="val -1225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lbow Connector 117"/>
            <p:cNvCxnSpPr/>
            <p:nvPr/>
          </p:nvCxnSpPr>
          <p:spPr>
            <a:xfrm rot="16200000" flipV="1">
              <a:off x="1115388" y="1782713"/>
              <a:ext cx="1212061" cy="755893"/>
            </a:xfrm>
            <a:prstGeom prst="bentConnector3">
              <a:avLst>
                <a:gd name="adj1" fmla="val 604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Box 132"/>
          <p:cNvSpPr txBox="1"/>
          <p:nvPr/>
        </p:nvSpPr>
        <p:spPr>
          <a:xfrm>
            <a:off x="8320636" y="3819953"/>
            <a:ext cx="382023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baseline="-25000" dirty="0"/>
          </a:p>
        </p:txBody>
      </p:sp>
      <p:sp>
        <p:nvSpPr>
          <p:cNvPr id="134" name="TextBox 133"/>
          <p:cNvSpPr txBox="1"/>
          <p:nvPr/>
        </p:nvSpPr>
        <p:spPr>
          <a:xfrm>
            <a:off x="5482444" y="3177577"/>
            <a:ext cx="304478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baseline="-25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479754" y="3634970"/>
            <a:ext cx="300082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baseline="-25000" dirty="0"/>
          </a:p>
        </p:txBody>
      </p:sp>
      <p:sp>
        <p:nvSpPr>
          <p:cNvPr id="136" name="TextBox 135"/>
          <p:cNvSpPr txBox="1"/>
          <p:nvPr/>
        </p:nvSpPr>
        <p:spPr>
          <a:xfrm>
            <a:off x="7407606" y="3416705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7417058" y="426165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cxnSp>
        <p:nvCxnSpPr>
          <p:cNvPr id="138" name="Elbow Connector 137"/>
          <p:cNvCxnSpPr>
            <a:stCxn id="104" idx="1"/>
          </p:cNvCxnSpPr>
          <p:nvPr/>
        </p:nvCxnSpPr>
        <p:spPr>
          <a:xfrm rot="16200000" flipV="1">
            <a:off x="6269417" y="2049477"/>
            <a:ext cx="616617" cy="21905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5235186" y="2621780"/>
            <a:ext cx="274948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baseline="-25000" dirty="0"/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5934188" y="3260674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8086643" y="3873456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H="1">
            <a:off x="5898903" y="3634970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7955813" y="412461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5878903" y="295859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5728073" y="389827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43115" y="6388607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Circuit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6092384" y="6383841"/>
            <a:ext cx="187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 Concise symbol</a:t>
            </a:r>
            <a:endParaRPr lang="en-US" dirty="0"/>
          </a:p>
        </p:txBody>
      </p:sp>
      <p:cxnSp>
        <p:nvCxnSpPr>
          <p:cNvPr id="147" name="Straight Connector 146"/>
          <p:cNvCxnSpPr/>
          <p:nvPr/>
        </p:nvCxnSpPr>
        <p:spPr>
          <a:xfrm flipH="1">
            <a:off x="7261026" y="3413074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7205741" y="311099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cxnSp>
        <p:nvCxnSpPr>
          <p:cNvPr id="149" name="Straight Connector 148"/>
          <p:cNvCxnSpPr/>
          <p:nvPr/>
        </p:nvCxnSpPr>
        <p:spPr>
          <a:xfrm flipH="1">
            <a:off x="7288994" y="4323601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118164" y="458690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286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9806" y="1204282"/>
            <a:ext cx="2467429" cy="1565616"/>
            <a:chOff x="1124857" y="878122"/>
            <a:chExt cx="3283857" cy="2083650"/>
          </a:xfrm>
        </p:grpSpPr>
        <p:grpSp>
          <p:nvGrpSpPr>
            <p:cNvPr id="5" name="Group 4"/>
            <p:cNvGrpSpPr/>
            <p:nvPr/>
          </p:nvGrpSpPr>
          <p:grpSpPr>
            <a:xfrm>
              <a:off x="1742701" y="878122"/>
              <a:ext cx="1493078" cy="908050"/>
              <a:chOff x="1676400" y="2438400"/>
              <a:chExt cx="1981200" cy="1204913"/>
            </a:xfrm>
          </p:grpSpPr>
          <p:sp>
            <p:nvSpPr>
              <p:cNvPr id="21" name="Arc 3"/>
              <p:cNvSpPr>
                <a:spLocks/>
              </p:cNvSpPr>
              <p:nvPr/>
            </p:nvSpPr>
            <p:spPr bwMode="auto">
              <a:xfrm>
                <a:off x="2219325" y="2438400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rc 4"/>
              <p:cNvSpPr>
                <a:spLocks/>
              </p:cNvSpPr>
              <p:nvPr/>
            </p:nvSpPr>
            <p:spPr bwMode="auto">
              <a:xfrm flipV="1">
                <a:off x="2219325" y="2735263"/>
                <a:ext cx="1057275" cy="9080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30"/>
                  <a:gd name="T1" fmla="*/ 0 h 21600"/>
                  <a:gd name="T2" fmla="*/ 20330 w 20330"/>
                  <a:gd name="T3" fmla="*/ 14302 h 21600"/>
                  <a:gd name="T4" fmla="*/ 0 w 2033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30" h="21600" fill="none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</a:path>
                  <a:path w="20330" h="21600" stroke="0" extrusionOk="0">
                    <a:moveTo>
                      <a:pt x="0" y="-1"/>
                    </a:moveTo>
                    <a:cubicBezTo>
                      <a:pt x="9115" y="-1"/>
                      <a:pt x="17249" y="5722"/>
                      <a:pt x="20329" y="1430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rc 5"/>
              <p:cNvSpPr>
                <a:spLocks/>
              </p:cNvSpPr>
              <p:nvPr/>
            </p:nvSpPr>
            <p:spPr bwMode="auto">
              <a:xfrm rot="2334890">
                <a:off x="1676400" y="2484438"/>
                <a:ext cx="914400" cy="941387"/>
              </a:xfrm>
              <a:custGeom>
                <a:avLst/>
                <a:gdLst>
                  <a:gd name="G0" fmla="+- 0 0 0"/>
                  <a:gd name="G1" fmla="+- 21019 0 0"/>
                  <a:gd name="G2" fmla="+- 21600 0 0"/>
                  <a:gd name="T0" fmla="*/ 4977 w 21600"/>
                  <a:gd name="T1" fmla="*/ 0 h 22194"/>
                  <a:gd name="T2" fmla="*/ 21568 w 21600"/>
                  <a:gd name="T3" fmla="*/ 22194 h 22194"/>
                  <a:gd name="T4" fmla="*/ 0 w 21600"/>
                  <a:gd name="T5" fmla="*/ 21019 h 22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2194" fill="none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</a:path>
                  <a:path w="21600" h="22194" stroke="0" extrusionOk="0">
                    <a:moveTo>
                      <a:pt x="4976" y="0"/>
                    </a:moveTo>
                    <a:cubicBezTo>
                      <a:pt x="14719" y="2307"/>
                      <a:pt x="21600" y="11006"/>
                      <a:pt x="21600" y="21019"/>
                    </a:cubicBezTo>
                    <a:cubicBezTo>
                      <a:pt x="21600" y="21410"/>
                      <a:pt x="21589" y="21802"/>
                      <a:pt x="21568" y="22194"/>
                    </a:cubicBezTo>
                    <a:lnTo>
                      <a:pt x="0" y="21019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6"/>
              <p:cNvSpPr>
                <a:spLocks noChangeShapeType="1"/>
              </p:cNvSpPr>
              <p:nvPr/>
            </p:nvSpPr>
            <p:spPr bwMode="auto">
              <a:xfrm flipH="1">
                <a:off x="1990725" y="27352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Line 7"/>
              <p:cNvSpPr>
                <a:spLocks noChangeShapeType="1"/>
              </p:cNvSpPr>
              <p:nvPr/>
            </p:nvSpPr>
            <p:spPr bwMode="auto">
              <a:xfrm flipH="1">
                <a:off x="1990725" y="33448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8"/>
              <p:cNvSpPr>
                <a:spLocks noChangeShapeType="1"/>
              </p:cNvSpPr>
              <p:nvPr/>
            </p:nvSpPr>
            <p:spPr bwMode="auto">
              <a:xfrm flipH="1">
                <a:off x="3276600" y="3040063"/>
                <a:ext cx="381000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1979584" y="2025375"/>
              <a:ext cx="1209512" cy="936397"/>
              <a:chOff x="3600" y="1584"/>
              <a:chExt cx="1488" cy="1152"/>
            </a:xfrm>
          </p:grpSpPr>
          <p:sp>
            <p:nvSpPr>
              <p:cNvPr id="13" name="Arc 4"/>
              <p:cNvSpPr>
                <a:spLocks/>
              </p:cNvSpPr>
              <p:nvPr/>
            </p:nvSpPr>
            <p:spPr bwMode="auto">
              <a:xfrm>
                <a:off x="4176" y="1584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5"/>
              <p:cNvSpPr>
                <a:spLocks/>
              </p:cNvSpPr>
              <p:nvPr/>
            </p:nvSpPr>
            <p:spPr bwMode="auto">
              <a:xfrm flipV="1">
                <a:off x="4176" y="2160"/>
                <a:ext cx="576" cy="57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6"/>
              <p:cNvSpPr>
                <a:spLocks noChangeShapeType="1"/>
              </p:cNvSpPr>
              <p:nvPr/>
            </p:nvSpPr>
            <p:spPr bwMode="auto">
              <a:xfrm flipH="1">
                <a:off x="3936" y="1584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7"/>
              <p:cNvSpPr>
                <a:spLocks noChangeShapeType="1"/>
              </p:cNvSpPr>
              <p:nvPr/>
            </p:nvSpPr>
            <p:spPr bwMode="auto">
              <a:xfrm flipH="1">
                <a:off x="3936" y="2736"/>
                <a:ext cx="24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Line 8"/>
              <p:cNvSpPr>
                <a:spLocks noChangeShapeType="1"/>
              </p:cNvSpPr>
              <p:nvPr/>
            </p:nvSpPr>
            <p:spPr bwMode="auto">
              <a:xfrm>
                <a:off x="3936" y="1584"/>
                <a:ext cx="0" cy="115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 flipH="1">
                <a:off x="3600" y="1824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 flipH="1">
                <a:off x="3600" y="2496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 flipH="1">
                <a:off x="4752" y="2160"/>
                <a:ext cx="336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Trapezoid 6"/>
            <p:cNvSpPr/>
            <p:nvPr/>
          </p:nvSpPr>
          <p:spPr>
            <a:xfrm rot="5400000">
              <a:off x="2680463" y="1580227"/>
              <a:ext cx="1714784" cy="658141"/>
            </a:xfrm>
            <a:prstGeom prst="trapezoid">
              <a:avLst/>
            </a:prstGeom>
            <a:solidFill>
              <a:schemeClr val="bg1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866926" y="1916517"/>
              <a:ext cx="541788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24" idx="1"/>
            </p:cNvCxnSpPr>
            <p:nvPr/>
          </p:nvCxnSpPr>
          <p:spPr>
            <a:xfrm flipH="1" flipV="1">
              <a:off x="1124857" y="1101845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1124857" y="1562449"/>
              <a:ext cx="854727" cy="1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/>
            <p:nvPr/>
          </p:nvCxnSpPr>
          <p:spPr>
            <a:xfrm rot="16200000" flipV="1">
              <a:off x="1178635" y="1419509"/>
              <a:ext cx="1097970" cy="503928"/>
            </a:xfrm>
            <a:prstGeom prst="bentConnector3">
              <a:avLst>
                <a:gd name="adj1" fmla="val -1225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/>
            <p:nvPr/>
          </p:nvCxnSpPr>
          <p:spPr>
            <a:xfrm rot="16200000" flipV="1">
              <a:off x="1115388" y="1782713"/>
              <a:ext cx="1212061" cy="755893"/>
            </a:xfrm>
            <a:prstGeom prst="bentConnector3">
              <a:avLst>
                <a:gd name="adj1" fmla="val 604"/>
              </a:avLst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3990517" y="1763561"/>
            <a:ext cx="369061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1152325" y="1121185"/>
            <a:ext cx="287258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49635" y="1578578"/>
            <a:ext cx="289149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3077487" y="136031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086939" y="220526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cxnSp>
        <p:nvCxnSpPr>
          <p:cNvPr id="34" name="Elbow Connector 33"/>
          <p:cNvCxnSpPr>
            <a:stCxn id="7" idx="1"/>
          </p:cNvCxnSpPr>
          <p:nvPr/>
        </p:nvCxnSpPr>
        <p:spPr>
          <a:xfrm rot="16200000" flipV="1">
            <a:off x="1939298" y="-6915"/>
            <a:ext cx="616617" cy="21905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05067" y="565388"/>
            <a:ext cx="274948" cy="369332"/>
          </a:xfrm>
          <a:prstGeom prst="rect">
            <a:avLst/>
          </a:prstGeom>
          <a:noFill/>
          <a:ln w="19050" cmpd="sng"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baseline="-25000" dirty="0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1604069" y="1204282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3756524" y="1817064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568784" y="1578578"/>
            <a:ext cx="95977" cy="3406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25694" y="206822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548784" y="9022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397954" y="184188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27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46</Words>
  <Application>Microsoft Macintosh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6</cp:revision>
  <dcterms:created xsi:type="dcterms:W3CDTF">2013-09-12T22:33:53Z</dcterms:created>
  <dcterms:modified xsi:type="dcterms:W3CDTF">2013-09-12T23:47:13Z</dcterms:modified>
</cp:coreProperties>
</file>