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DC42-E559-3A46-8339-951EDC0EF6A3}" type="datetimeFigureOut">
              <a:rPr lang="en-US" smtClean="0"/>
              <a:t>12-10-10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BF00-46CF-B74C-B4DF-1E3BE547B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64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DC42-E559-3A46-8339-951EDC0EF6A3}" type="datetimeFigureOut">
              <a:rPr lang="en-US" smtClean="0"/>
              <a:t>12-10-10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BF00-46CF-B74C-B4DF-1E3BE547B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317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DC42-E559-3A46-8339-951EDC0EF6A3}" type="datetimeFigureOut">
              <a:rPr lang="en-US" smtClean="0"/>
              <a:t>12-10-10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BF00-46CF-B74C-B4DF-1E3BE547B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17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DC42-E559-3A46-8339-951EDC0EF6A3}" type="datetimeFigureOut">
              <a:rPr lang="en-US" smtClean="0"/>
              <a:t>12-10-10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BF00-46CF-B74C-B4DF-1E3BE547B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715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DC42-E559-3A46-8339-951EDC0EF6A3}" type="datetimeFigureOut">
              <a:rPr lang="en-US" smtClean="0"/>
              <a:t>12-10-10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BF00-46CF-B74C-B4DF-1E3BE547B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05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DC42-E559-3A46-8339-951EDC0EF6A3}" type="datetimeFigureOut">
              <a:rPr lang="en-US" smtClean="0"/>
              <a:t>12-10-10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BF00-46CF-B74C-B4DF-1E3BE547B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56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DC42-E559-3A46-8339-951EDC0EF6A3}" type="datetimeFigureOut">
              <a:rPr lang="en-US" smtClean="0"/>
              <a:t>12-10-10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BF00-46CF-B74C-B4DF-1E3BE547B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49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DC42-E559-3A46-8339-951EDC0EF6A3}" type="datetimeFigureOut">
              <a:rPr lang="en-US" smtClean="0"/>
              <a:t>12-10-10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BF00-46CF-B74C-B4DF-1E3BE547B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643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DC42-E559-3A46-8339-951EDC0EF6A3}" type="datetimeFigureOut">
              <a:rPr lang="en-US" smtClean="0"/>
              <a:t>12-10-10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BF00-46CF-B74C-B4DF-1E3BE547B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795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DC42-E559-3A46-8339-951EDC0EF6A3}" type="datetimeFigureOut">
              <a:rPr lang="en-US" smtClean="0"/>
              <a:t>12-10-10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BF00-46CF-B74C-B4DF-1E3BE547B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409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DC42-E559-3A46-8339-951EDC0EF6A3}" type="datetimeFigureOut">
              <a:rPr lang="en-US" smtClean="0"/>
              <a:t>12-10-10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BF00-46CF-B74C-B4DF-1E3BE547B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19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6DC42-E559-3A46-8339-951EDC0EF6A3}" type="datetimeFigureOut">
              <a:rPr lang="en-US" smtClean="0"/>
              <a:t>12-10-10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DBF00-46CF-B74C-B4DF-1E3BE547B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2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22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70350" y="2087949"/>
            <a:ext cx="760095" cy="914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70350" y="2087949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03763" y="2087949"/>
            <a:ext cx="339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770350" y="2703750"/>
            <a:ext cx="115457" cy="12508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770350" y="2828835"/>
            <a:ext cx="115457" cy="10584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rapezoid 13"/>
          <p:cNvSpPr/>
          <p:nvPr/>
        </p:nvSpPr>
        <p:spPr>
          <a:xfrm rot="5400000">
            <a:off x="1077604" y="2133098"/>
            <a:ext cx="673502" cy="279034"/>
          </a:xfrm>
          <a:prstGeom prst="trapezoid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>
            <a:stCxn id="14" idx="0"/>
            <a:endCxn id="8" idx="1"/>
          </p:cNvCxnSpPr>
          <p:nvPr/>
        </p:nvCxnSpPr>
        <p:spPr>
          <a:xfrm>
            <a:off x="1553872" y="2272615"/>
            <a:ext cx="216478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252212" y="193586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252212" y="224003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3385213" y="2088264"/>
            <a:ext cx="760095" cy="914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385213" y="2088264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818626" y="2088264"/>
            <a:ext cx="339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3385213" y="2704065"/>
            <a:ext cx="115457" cy="12508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3385213" y="2829150"/>
            <a:ext cx="115457" cy="10584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rapezoid 36"/>
          <p:cNvSpPr/>
          <p:nvPr/>
        </p:nvSpPr>
        <p:spPr>
          <a:xfrm rot="5400000">
            <a:off x="2692467" y="2133413"/>
            <a:ext cx="673502" cy="279034"/>
          </a:xfrm>
          <a:prstGeom prst="trapezoid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>
            <a:stCxn id="37" idx="0"/>
            <a:endCxn id="33" idx="1"/>
          </p:cNvCxnSpPr>
          <p:nvPr/>
        </p:nvCxnSpPr>
        <p:spPr>
          <a:xfrm>
            <a:off x="3168735" y="2272930"/>
            <a:ext cx="216478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867075" y="193617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2867075" y="224034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7087934" y="2088579"/>
            <a:ext cx="760095" cy="914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7087934" y="2088579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521347" y="2088579"/>
            <a:ext cx="339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7087934" y="2704380"/>
            <a:ext cx="115457" cy="12508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7087934" y="2829465"/>
            <a:ext cx="115457" cy="10584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rapezoid 45"/>
          <p:cNvSpPr/>
          <p:nvPr/>
        </p:nvSpPr>
        <p:spPr>
          <a:xfrm rot="5400000">
            <a:off x="6395188" y="2133728"/>
            <a:ext cx="673502" cy="279034"/>
          </a:xfrm>
          <a:prstGeom prst="trapezoid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>
            <a:stCxn id="46" idx="0"/>
            <a:endCxn id="42" idx="1"/>
          </p:cNvCxnSpPr>
          <p:nvPr/>
        </p:nvCxnSpPr>
        <p:spPr>
          <a:xfrm>
            <a:off x="6871456" y="2273245"/>
            <a:ext cx="216478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569796" y="193649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6569796" y="224066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51" name="Elbow Connector 50"/>
          <p:cNvCxnSpPr>
            <a:stCxn id="40" idx="1"/>
            <a:endCxn id="9" idx="3"/>
          </p:cNvCxnSpPr>
          <p:nvPr/>
        </p:nvCxnSpPr>
        <p:spPr>
          <a:xfrm rot="10800000">
            <a:off x="2543745" y="2272615"/>
            <a:ext cx="323330" cy="1524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/>
          <p:nvPr/>
        </p:nvCxnSpPr>
        <p:spPr>
          <a:xfrm rot="10800000">
            <a:off x="6246466" y="2323820"/>
            <a:ext cx="323330" cy="152400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158608" y="2272615"/>
            <a:ext cx="216478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7861329" y="2283166"/>
            <a:ext cx="216478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530445" y="2335048"/>
            <a:ext cx="417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  <p:sp>
        <p:nvSpPr>
          <p:cNvPr id="56" name="TextBox 55"/>
          <p:cNvSpPr txBox="1"/>
          <p:nvPr/>
        </p:nvSpPr>
        <p:spPr>
          <a:xfrm>
            <a:off x="4145308" y="2186017"/>
            <a:ext cx="417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/>
              <a:t>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829820" y="2213961"/>
            <a:ext cx="495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15</a:t>
            </a:r>
            <a:endParaRPr lang="en-US" baseline="-25000" dirty="0"/>
          </a:p>
        </p:txBody>
      </p:sp>
      <p:cxnSp>
        <p:nvCxnSpPr>
          <p:cNvPr id="59" name="Elbow Connector 58"/>
          <p:cNvCxnSpPr/>
          <p:nvPr/>
        </p:nvCxnSpPr>
        <p:spPr>
          <a:xfrm rot="10800000">
            <a:off x="942903" y="1597234"/>
            <a:ext cx="318930" cy="523297"/>
          </a:xfrm>
          <a:prstGeom prst="bentConnector2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39" idx="1"/>
          </p:cNvCxnSpPr>
          <p:nvPr/>
        </p:nvCxnSpPr>
        <p:spPr>
          <a:xfrm rot="10800000">
            <a:off x="2631333" y="1487987"/>
            <a:ext cx="235743" cy="632859"/>
          </a:xfrm>
          <a:prstGeom prst="bentConnector2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/>
          <p:nvPr/>
        </p:nvCxnSpPr>
        <p:spPr>
          <a:xfrm rot="10800000">
            <a:off x="6353295" y="1487988"/>
            <a:ext cx="235743" cy="632859"/>
          </a:xfrm>
          <a:prstGeom prst="bentConnector2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33913" y="1303321"/>
            <a:ext cx="417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  <p:sp>
        <p:nvSpPr>
          <p:cNvPr id="64" name="TextBox 63"/>
          <p:cNvSpPr txBox="1"/>
          <p:nvPr/>
        </p:nvSpPr>
        <p:spPr>
          <a:xfrm>
            <a:off x="2422343" y="1118656"/>
            <a:ext cx="404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5" name="TextBox 64"/>
          <p:cNvSpPr txBox="1"/>
          <p:nvPr/>
        </p:nvSpPr>
        <p:spPr>
          <a:xfrm>
            <a:off x="6169498" y="1131682"/>
            <a:ext cx="48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r>
              <a:rPr lang="en-US" baseline="-25000" dirty="0" smtClean="0"/>
              <a:t>15</a:t>
            </a:r>
            <a:endParaRPr lang="en-US" baseline="-25000" dirty="0"/>
          </a:p>
        </p:txBody>
      </p:sp>
      <p:cxnSp>
        <p:nvCxnSpPr>
          <p:cNvPr id="67" name="Elbow Connector 66"/>
          <p:cNvCxnSpPr/>
          <p:nvPr/>
        </p:nvCxnSpPr>
        <p:spPr>
          <a:xfrm rot="5400000" flipH="1" flipV="1">
            <a:off x="1354211" y="3028497"/>
            <a:ext cx="615801" cy="216478"/>
          </a:xfrm>
          <a:prstGeom prst="bentConnector3">
            <a:avLst>
              <a:gd name="adj1" fmla="val 101563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/>
          <p:cNvCxnSpPr/>
          <p:nvPr/>
        </p:nvCxnSpPr>
        <p:spPr>
          <a:xfrm rot="5400000" flipH="1" flipV="1">
            <a:off x="2972347" y="3029126"/>
            <a:ext cx="615801" cy="216478"/>
          </a:xfrm>
          <a:prstGeom prst="bentConnector3">
            <a:avLst>
              <a:gd name="adj1" fmla="val 101563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/>
          <p:nvPr/>
        </p:nvCxnSpPr>
        <p:spPr>
          <a:xfrm rot="5400000" flipH="1" flipV="1">
            <a:off x="6675068" y="3029127"/>
            <a:ext cx="615801" cy="216478"/>
          </a:xfrm>
          <a:prstGeom prst="bentConnector3">
            <a:avLst>
              <a:gd name="adj1" fmla="val 101563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317508" y="3444637"/>
            <a:ext cx="6557221" cy="63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292767" y="309517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clk</a:t>
            </a:r>
            <a:endParaRPr lang="en-US" dirty="0"/>
          </a:p>
        </p:txBody>
      </p:sp>
      <p:cxnSp>
        <p:nvCxnSpPr>
          <p:cNvPr id="75" name="Straight Connector 74"/>
          <p:cNvCxnSpPr/>
          <p:nvPr/>
        </p:nvCxnSpPr>
        <p:spPr>
          <a:xfrm flipV="1">
            <a:off x="1412663" y="1808915"/>
            <a:ext cx="0" cy="155816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3056391" y="1808915"/>
            <a:ext cx="0" cy="155816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6751033" y="1808915"/>
            <a:ext cx="0" cy="155816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423344" y="1808915"/>
            <a:ext cx="632769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149559" y="1481770"/>
            <a:ext cx="5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load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4850440" y="2182504"/>
            <a:ext cx="963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. . . .</a:t>
            </a:r>
            <a:endParaRPr lang="en-US" sz="3600" dirty="0"/>
          </a:p>
        </p:txBody>
      </p:sp>
      <p:cxnSp>
        <p:nvCxnSpPr>
          <p:cNvPr id="86" name="Straight Connector 85"/>
          <p:cNvCxnSpPr/>
          <p:nvPr/>
        </p:nvCxnSpPr>
        <p:spPr>
          <a:xfrm>
            <a:off x="1058360" y="2476519"/>
            <a:ext cx="216478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577291" y="2252707"/>
            <a:ext cx="550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(Q)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028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nual Operation 3"/>
          <p:cNvSpPr/>
          <p:nvPr/>
        </p:nvSpPr>
        <p:spPr>
          <a:xfrm>
            <a:off x="3001897" y="2386228"/>
            <a:ext cx="2838332" cy="808239"/>
          </a:xfrm>
          <a:prstGeom prst="flowChartManualOperation">
            <a:avLst/>
          </a:prstGeom>
          <a:noFill/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36914" y="3569720"/>
            <a:ext cx="1626027" cy="3656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 flipH="1">
            <a:off x="4445117" y="3935352"/>
            <a:ext cx="4811" cy="50996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endCxn id="5" idx="0"/>
          </p:cNvCxnSpPr>
          <p:nvPr/>
        </p:nvCxnSpPr>
        <p:spPr>
          <a:xfrm flipH="1">
            <a:off x="4449928" y="3194467"/>
            <a:ext cx="4812" cy="37525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256587" y="2010975"/>
            <a:ext cx="4812" cy="37525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636914" y="2030219"/>
            <a:ext cx="4812" cy="37525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lus 11"/>
          <p:cNvSpPr/>
          <p:nvPr/>
        </p:nvSpPr>
        <p:spPr>
          <a:xfrm>
            <a:off x="4021775" y="2386228"/>
            <a:ext cx="856311" cy="856311"/>
          </a:xfrm>
          <a:prstGeom prst="mathPlus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Elbow Connector 13"/>
          <p:cNvCxnSpPr/>
          <p:nvPr/>
        </p:nvCxnSpPr>
        <p:spPr>
          <a:xfrm rot="5400000" flipH="1" flipV="1">
            <a:off x="4172491" y="2302847"/>
            <a:ext cx="2164924" cy="1619669"/>
          </a:xfrm>
          <a:prstGeom prst="bentConnector3">
            <a:avLst>
              <a:gd name="adj1" fmla="val -667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5262941" y="2030219"/>
            <a:ext cx="80184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531078" y="2136059"/>
            <a:ext cx="259779" cy="14432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126697" y="2063895"/>
            <a:ext cx="259779" cy="14432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324850" y="3261783"/>
            <a:ext cx="259779" cy="14432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299255" y="4001118"/>
            <a:ext cx="259779" cy="14432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112424" y="1953244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992912" y="3165601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068344" y="400111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421575" y="1939921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473573" y="1694563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135698" y="4383880"/>
            <a:ext cx="636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SUM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3867825" y="3569720"/>
            <a:ext cx="0" cy="36563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020225" y="3577790"/>
            <a:ext cx="0" cy="36563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152474" y="3577790"/>
            <a:ext cx="0" cy="36563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035306" y="3276297"/>
            <a:ext cx="963951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600" dirty="0" smtClean="0"/>
              <a:t>. . . .</a:t>
            </a:r>
            <a:endParaRPr lang="en-US" sz="36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3641726" y="3634285"/>
            <a:ext cx="115457" cy="12508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3641726" y="3759370"/>
            <a:ext cx="115457" cy="10584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5" idx="1"/>
          </p:cNvCxnSpPr>
          <p:nvPr/>
        </p:nvCxnSpPr>
        <p:spPr>
          <a:xfrm flipV="1">
            <a:off x="2588174" y="3752536"/>
            <a:ext cx="1048740" cy="68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476237" y="368054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clk</a:t>
            </a:r>
            <a:endParaRPr lang="en-US" dirty="0"/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2708443" y="3406111"/>
            <a:ext cx="1048740" cy="68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611473" y="3077117"/>
            <a:ext cx="662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reset</a:t>
            </a:r>
            <a:endParaRPr lang="en-US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3757183" y="3406111"/>
            <a:ext cx="0" cy="16360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3694641" y="3444636"/>
            <a:ext cx="125084" cy="12508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15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40</Words>
  <Application>Microsoft Macintosh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ECE Dept., University of Toronto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Anderson</dc:creator>
  <cp:lastModifiedBy>Jason Anderson</cp:lastModifiedBy>
  <cp:revision>5</cp:revision>
  <dcterms:created xsi:type="dcterms:W3CDTF">2012-10-02T23:16:52Z</dcterms:created>
  <dcterms:modified xsi:type="dcterms:W3CDTF">2012-10-10T17:13:34Z</dcterms:modified>
</cp:coreProperties>
</file>