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5" d="100"/>
          <a:sy n="125" d="100"/>
        </p:scale>
        <p:origin x="-1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DB85D-B9AB-6F41-BD08-5B4E0C5DC042}" type="datetimeFigureOut">
              <a:rPr lang="en-US" smtClean="0"/>
              <a:t>12-10-21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7D345-3EF3-8846-8DF3-1AD932EC8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921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DB85D-B9AB-6F41-BD08-5B4E0C5DC042}" type="datetimeFigureOut">
              <a:rPr lang="en-US" smtClean="0"/>
              <a:t>12-10-21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7D345-3EF3-8846-8DF3-1AD932EC8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42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DB85D-B9AB-6F41-BD08-5B4E0C5DC042}" type="datetimeFigureOut">
              <a:rPr lang="en-US" smtClean="0"/>
              <a:t>12-10-21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7D345-3EF3-8846-8DF3-1AD932EC8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78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DB85D-B9AB-6F41-BD08-5B4E0C5DC042}" type="datetimeFigureOut">
              <a:rPr lang="en-US" smtClean="0"/>
              <a:t>12-10-21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7D345-3EF3-8846-8DF3-1AD932EC8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365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DB85D-B9AB-6F41-BD08-5B4E0C5DC042}" type="datetimeFigureOut">
              <a:rPr lang="en-US" smtClean="0"/>
              <a:t>12-10-21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7D345-3EF3-8846-8DF3-1AD932EC8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651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DB85D-B9AB-6F41-BD08-5B4E0C5DC042}" type="datetimeFigureOut">
              <a:rPr lang="en-US" smtClean="0"/>
              <a:t>12-10-21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7D345-3EF3-8846-8DF3-1AD932EC8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632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DB85D-B9AB-6F41-BD08-5B4E0C5DC042}" type="datetimeFigureOut">
              <a:rPr lang="en-US" smtClean="0"/>
              <a:t>12-10-21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7D345-3EF3-8846-8DF3-1AD932EC8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235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DB85D-B9AB-6F41-BD08-5B4E0C5DC042}" type="datetimeFigureOut">
              <a:rPr lang="en-US" smtClean="0"/>
              <a:t>12-10-21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7D345-3EF3-8846-8DF3-1AD932EC8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148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DB85D-B9AB-6F41-BD08-5B4E0C5DC042}" type="datetimeFigureOut">
              <a:rPr lang="en-US" smtClean="0"/>
              <a:t>12-10-21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7D345-3EF3-8846-8DF3-1AD932EC8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376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DB85D-B9AB-6F41-BD08-5B4E0C5DC042}" type="datetimeFigureOut">
              <a:rPr lang="en-US" smtClean="0"/>
              <a:t>12-10-21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7D345-3EF3-8846-8DF3-1AD932EC8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105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DB85D-B9AB-6F41-BD08-5B4E0C5DC042}" type="datetimeFigureOut">
              <a:rPr lang="en-US" smtClean="0"/>
              <a:t>12-10-21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7D345-3EF3-8846-8DF3-1AD932EC8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506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DB85D-B9AB-6F41-BD08-5B4E0C5DC042}" type="datetimeFigureOut">
              <a:rPr lang="en-US" smtClean="0"/>
              <a:t>12-10-21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7D345-3EF3-8846-8DF3-1AD932EC8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08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294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942080" y="944880"/>
            <a:ext cx="487680" cy="4876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rgbClr val="000000"/>
                </a:solidFill>
              </a:rPr>
              <a:t>A/0</a:t>
            </a:r>
            <a:endParaRPr lang="en-US" sz="900" dirty="0">
              <a:solidFill>
                <a:srgbClr val="000000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3942080" y="1889760"/>
            <a:ext cx="487680" cy="4876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rgbClr val="000000"/>
                </a:solidFill>
              </a:rPr>
              <a:t>B/0</a:t>
            </a:r>
            <a:endParaRPr lang="en-US" sz="900" dirty="0">
              <a:solidFill>
                <a:srgbClr val="00000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3942080" y="2783840"/>
            <a:ext cx="487680" cy="4876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rgbClr val="000000"/>
                </a:solidFill>
              </a:rPr>
              <a:t>C/0</a:t>
            </a:r>
            <a:endParaRPr lang="en-US" sz="900" dirty="0">
              <a:solidFill>
                <a:srgbClr val="000000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3271520" y="3840480"/>
            <a:ext cx="487680" cy="4876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rgbClr val="000000"/>
                </a:solidFill>
              </a:rPr>
              <a:t>D/0</a:t>
            </a:r>
            <a:endParaRPr lang="en-US" sz="900" dirty="0">
              <a:solidFill>
                <a:srgbClr val="00000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3271520" y="5008880"/>
            <a:ext cx="487680" cy="4876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rgbClr val="000000"/>
                </a:solidFill>
              </a:rPr>
              <a:t>F/1</a:t>
            </a:r>
            <a:endParaRPr lang="en-US" sz="900" dirty="0">
              <a:solidFill>
                <a:srgbClr val="00000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4622800" y="3840480"/>
            <a:ext cx="487680" cy="4876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rgbClr val="000000"/>
                </a:solidFill>
              </a:rPr>
              <a:t>E/0</a:t>
            </a:r>
            <a:endParaRPr lang="en-US" sz="900" dirty="0">
              <a:solidFill>
                <a:srgbClr val="000000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4622800" y="5008880"/>
            <a:ext cx="487680" cy="4876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rgbClr val="000000"/>
                </a:solidFill>
              </a:rPr>
              <a:t>G/1</a:t>
            </a:r>
            <a:endParaRPr lang="en-US" sz="900" dirty="0">
              <a:solidFill>
                <a:srgbClr val="000000"/>
              </a:solidFill>
            </a:endParaRPr>
          </a:p>
        </p:txBody>
      </p:sp>
      <p:cxnSp>
        <p:nvCxnSpPr>
          <p:cNvPr id="13" name="Curved Connector 12"/>
          <p:cNvCxnSpPr>
            <a:stCxn id="4" idx="4"/>
            <a:endCxn id="6" idx="0"/>
          </p:cNvCxnSpPr>
          <p:nvPr/>
        </p:nvCxnSpPr>
        <p:spPr>
          <a:xfrm rot="5400000">
            <a:off x="3957320" y="1661160"/>
            <a:ext cx="457200" cy="12700"/>
          </a:xfrm>
          <a:prstGeom prst="curvedConnector3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urved Connector 13"/>
          <p:cNvCxnSpPr>
            <a:stCxn id="6" idx="4"/>
            <a:endCxn id="7" idx="0"/>
          </p:cNvCxnSpPr>
          <p:nvPr/>
        </p:nvCxnSpPr>
        <p:spPr>
          <a:xfrm rot="5400000">
            <a:off x="3982720" y="2580640"/>
            <a:ext cx="406400" cy="12700"/>
          </a:xfrm>
          <a:prstGeom prst="curvedConnector3">
            <a:avLst>
              <a:gd name="adj1" fmla="val 50000"/>
            </a:avLst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6"/>
          <p:cNvCxnSpPr>
            <a:stCxn id="7" idx="3"/>
            <a:endCxn id="8" idx="0"/>
          </p:cNvCxnSpPr>
          <p:nvPr/>
        </p:nvCxnSpPr>
        <p:spPr>
          <a:xfrm rot="5400000">
            <a:off x="3444241" y="3271221"/>
            <a:ext cx="640379" cy="498139"/>
          </a:xfrm>
          <a:prstGeom prst="curvedConnector3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urved Connector 19"/>
          <p:cNvCxnSpPr>
            <a:stCxn id="7" idx="5"/>
            <a:endCxn id="10" idx="0"/>
          </p:cNvCxnSpPr>
          <p:nvPr/>
        </p:nvCxnSpPr>
        <p:spPr>
          <a:xfrm rot="16200000" flipH="1">
            <a:off x="4292301" y="3266140"/>
            <a:ext cx="640379" cy="508299"/>
          </a:xfrm>
          <a:prstGeom prst="curvedConnector3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urved Connector 22"/>
          <p:cNvCxnSpPr>
            <a:stCxn id="8" idx="4"/>
            <a:endCxn id="9" idx="0"/>
          </p:cNvCxnSpPr>
          <p:nvPr/>
        </p:nvCxnSpPr>
        <p:spPr>
          <a:xfrm rot="5400000">
            <a:off x="3175000" y="4668520"/>
            <a:ext cx="680720" cy="12700"/>
          </a:xfrm>
          <a:prstGeom prst="curvedConnector3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urved Connector 25"/>
          <p:cNvCxnSpPr>
            <a:stCxn id="10" idx="4"/>
            <a:endCxn id="11" idx="0"/>
          </p:cNvCxnSpPr>
          <p:nvPr/>
        </p:nvCxnSpPr>
        <p:spPr>
          <a:xfrm rot="5400000">
            <a:off x="4526280" y="4668520"/>
            <a:ext cx="680720" cy="12700"/>
          </a:xfrm>
          <a:prstGeom prst="curvedConnector3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Curved Connector 28"/>
          <p:cNvCxnSpPr/>
          <p:nvPr/>
        </p:nvCxnSpPr>
        <p:spPr>
          <a:xfrm rot="5400000">
            <a:off x="3970020" y="709930"/>
            <a:ext cx="457200" cy="12700"/>
          </a:xfrm>
          <a:prstGeom prst="curvedConnector3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urved Connector 29"/>
          <p:cNvCxnSpPr>
            <a:stCxn id="4" idx="5"/>
            <a:endCxn id="4" idx="7"/>
          </p:cNvCxnSpPr>
          <p:nvPr/>
        </p:nvCxnSpPr>
        <p:spPr>
          <a:xfrm rot="5400000" flipH="1">
            <a:off x="4185920" y="1188720"/>
            <a:ext cx="344842" cy="12700"/>
          </a:xfrm>
          <a:prstGeom prst="curvedConnector5">
            <a:avLst>
              <a:gd name="adj1" fmla="val -66291"/>
              <a:gd name="adj2" fmla="val -3637646"/>
              <a:gd name="adj3" fmla="val 166291"/>
            </a:avLst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Curved Connector 33"/>
          <p:cNvCxnSpPr>
            <a:stCxn id="6" idx="6"/>
            <a:endCxn id="4" idx="6"/>
          </p:cNvCxnSpPr>
          <p:nvPr/>
        </p:nvCxnSpPr>
        <p:spPr>
          <a:xfrm flipV="1">
            <a:off x="4429760" y="1188720"/>
            <a:ext cx="12700" cy="944880"/>
          </a:xfrm>
          <a:prstGeom prst="curvedConnector3">
            <a:avLst>
              <a:gd name="adj1" fmla="val 1800000"/>
            </a:avLst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Curved Connector 36"/>
          <p:cNvCxnSpPr>
            <a:stCxn id="10" idx="6"/>
            <a:endCxn id="4" idx="0"/>
          </p:cNvCxnSpPr>
          <p:nvPr/>
        </p:nvCxnSpPr>
        <p:spPr>
          <a:xfrm flipH="1" flipV="1">
            <a:off x="4185920" y="944880"/>
            <a:ext cx="924560" cy="3139440"/>
          </a:xfrm>
          <a:prstGeom prst="curvedConnector4">
            <a:avLst>
              <a:gd name="adj1" fmla="val -24725"/>
              <a:gd name="adj2" fmla="val 107282"/>
            </a:avLst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urved Connector 39"/>
          <p:cNvCxnSpPr>
            <a:stCxn id="9" idx="4"/>
            <a:endCxn id="9" idx="2"/>
          </p:cNvCxnSpPr>
          <p:nvPr/>
        </p:nvCxnSpPr>
        <p:spPr>
          <a:xfrm rot="5400000" flipH="1">
            <a:off x="3271520" y="5252720"/>
            <a:ext cx="243840" cy="243840"/>
          </a:xfrm>
          <a:prstGeom prst="curvedConnector4">
            <a:avLst>
              <a:gd name="adj1" fmla="val -93750"/>
              <a:gd name="adj2" fmla="val 193750"/>
            </a:avLst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3912349" y="128508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Reset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787284" y="1492389"/>
            <a:ext cx="479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W=1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779520" y="2425978"/>
            <a:ext cx="479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W=1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412113" y="3271520"/>
            <a:ext cx="479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W=1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520902" y="3290410"/>
            <a:ext cx="4762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W=0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812030" y="4540389"/>
            <a:ext cx="479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W=1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260870" y="2901650"/>
            <a:ext cx="4762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W=0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572221" y="1778417"/>
            <a:ext cx="4762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W=0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378883" y="829609"/>
            <a:ext cx="479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W=0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092892" y="4509908"/>
            <a:ext cx="479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W=1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690004" y="5496560"/>
            <a:ext cx="479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W=1</a:t>
            </a:r>
            <a:endParaRPr lang="en-US" sz="1200" dirty="0">
              <a:solidFill>
                <a:srgbClr val="000000"/>
              </a:solidFill>
            </a:endParaRPr>
          </a:p>
        </p:txBody>
      </p:sp>
      <p:cxnSp>
        <p:nvCxnSpPr>
          <p:cNvPr id="64" name="Curved Connector 63"/>
          <p:cNvCxnSpPr>
            <a:stCxn id="9" idx="7"/>
            <a:endCxn id="10" idx="2"/>
          </p:cNvCxnSpPr>
          <p:nvPr/>
        </p:nvCxnSpPr>
        <p:spPr>
          <a:xfrm rot="5400000" flipH="1" flipV="1">
            <a:off x="3657301" y="4114801"/>
            <a:ext cx="995979" cy="935019"/>
          </a:xfrm>
          <a:prstGeom prst="curvedConnector2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3880157" y="3949561"/>
            <a:ext cx="479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W=0</a:t>
            </a:r>
            <a:endParaRPr lang="en-US" sz="1200" dirty="0">
              <a:solidFill>
                <a:srgbClr val="000000"/>
              </a:solidFill>
            </a:endParaRPr>
          </a:p>
        </p:txBody>
      </p:sp>
      <p:cxnSp>
        <p:nvCxnSpPr>
          <p:cNvPr id="69" name="Curved Connector 68"/>
          <p:cNvCxnSpPr>
            <a:stCxn id="8" idx="7"/>
            <a:endCxn id="10" idx="1"/>
          </p:cNvCxnSpPr>
          <p:nvPr/>
        </p:nvCxnSpPr>
        <p:spPr>
          <a:xfrm rot="5400000" flipH="1" flipV="1">
            <a:off x="4191000" y="3408680"/>
            <a:ext cx="12700" cy="1006438"/>
          </a:xfrm>
          <a:prstGeom prst="curvedConnector3">
            <a:avLst>
              <a:gd name="adj1" fmla="val 2362354"/>
            </a:avLst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3920797" y="3567409"/>
            <a:ext cx="479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W=0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77" name="Freeform 76"/>
          <p:cNvSpPr/>
          <p:nvPr/>
        </p:nvSpPr>
        <p:spPr>
          <a:xfrm>
            <a:off x="2482935" y="1104783"/>
            <a:ext cx="2129705" cy="4898410"/>
          </a:xfrm>
          <a:custGeom>
            <a:avLst/>
            <a:gdLst>
              <a:gd name="connsiteX0" fmla="*/ 2129705 w 2129705"/>
              <a:gd name="connsiteY0" fmla="*/ 4127617 h 4898410"/>
              <a:gd name="connsiteX1" fmla="*/ 1936665 w 2129705"/>
              <a:gd name="connsiteY1" fmla="*/ 4432417 h 4898410"/>
              <a:gd name="connsiteX2" fmla="*/ 1012105 w 2129705"/>
              <a:gd name="connsiteY2" fmla="*/ 4889617 h 4898410"/>
              <a:gd name="connsiteX3" fmla="*/ 36745 w 2129705"/>
              <a:gd name="connsiteY3" fmla="*/ 4615297 h 4898410"/>
              <a:gd name="connsiteX4" fmla="*/ 219625 w 2129705"/>
              <a:gd name="connsiteY4" fmla="*/ 3294497 h 4898410"/>
              <a:gd name="connsiteX5" fmla="*/ 351705 w 2129705"/>
              <a:gd name="connsiteY5" fmla="*/ 1343777 h 4898410"/>
              <a:gd name="connsiteX6" fmla="*/ 1073065 w 2129705"/>
              <a:gd name="connsiteY6" fmla="*/ 114417 h 4898410"/>
              <a:gd name="connsiteX7" fmla="*/ 1448985 w 2129705"/>
              <a:gd name="connsiteY7" fmla="*/ 53457 h 4898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29705" h="4898410">
                <a:moveTo>
                  <a:pt x="2129705" y="4127617"/>
                </a:moveTo>
                <a:cubicBezTo>
                  <a:pt x="2126318" y="4216517"/>
                  <a:pt x="2122932" y="4305417"/>
                  <a:pt x="1936665" y="4432417"/>
                </a:cubicBezTo>
                <a:cubicBezTo>
                  <a:pt x="1750398" y="4559417"/>
                  <a:pt x="1328758" y="4859137"/>
                  <a:pt x="1012105" y="4889617"/>
                </a:cubicBezTo>
                <a:cubicBezTo>
                  <a:pt x="695452" y="4920097"/>
                  <a:pt x="168825" y="4881150"/>
                  <a:pt x="36745" y="4615297"/>
                </a:cubicBezTo>
                <a:cubicBezTo>
                  <a:pt x="-95335" y="4349444"/>
                  <a:pt x="167132" y="3839750"/>
                  <a:pt x="219625" y="3294497"/>
                </a:cubicBezTo>
                <a:cubicBezTo>
                  <a:pt x="272118" y="2749244"/>
                  <a:pt x="209465" y="1873790"/>
                  <a:pt x="351705" y="1343777"/>
                </a:cubicBezTo>
                <a:cubicBezTo>
                  <a:pt x="493945" y="813764"/>
                  <a:pt x="890185" y="329470"/>
                  <a:pt x="1073065" y="114417"/>
                </a:cubicBezTo>
                <a:cubicBezTo>
                  <a:pt x="1255945" y="-100636"/>
                  <a:pt x="1448985" y="53457"/>
                  <a:pt x="1448985" y="53457"/>
                </a:cubicBezTo>
              </a:path>
            </a:pathLst>
          </a:custGeom>
          <a:ln>
            <a:solidFill>
              <a:srgbClr val="00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Freeform 77"/>
          <p:cNvSpPr/>
          <p:nvPr/>
        </p:nvSpPr>
        <p:spPr>
          <a:xfrm>
            <a:off x="4378960" y="2306320"/>
            <a:ext cx="1941253" cy="2939087"/>
          </a:xfrm>
          <a:custGeom>
            <a:avLst/>
            <a:gdLst>
              <a:gd name="connsiteX0" fmla="*/ 731520 w 1941253"/>
              <a:gd name="connsiteY0" fmla="*/ 2926080 h 2939087"/>
              <a:gd name="connsiteX1" fmla="*/ 1412240 w 1941253"/>
              <a:gd name="connsiteY1" fmla="*/ 2682240 h 2939087"/>
              <a:gd name="connsiteX2" fmla="*/ 1940560 w 1941253"/>
              <a:gd name="connsiteY2" fmla="*/ 1178560 h 2939087"/>
              <a:gd name="connsiteX3" fmla="*/ 1493520 w 1941253"/>
              <a:gd name="connsiteY3" fmla="*/ 233680 h 2939087"/>
              <a:gd name="connsiteX4" fmla="*/ 294640 w 1941253"/>
              <a:gd name="connsiteY4" fmla="*/ 172720 h 2939087"/>
              <a:gd name="connsiteX5" fmla="*/ 0 w 1941253"/>
              <a:gd name="connsiteY5" fmla="*/ 0 h 2939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41253" h="2939087">
                <a:moveTo>
                  <a:pt x="731520" y="2926080"/>
                </a:moveTo>
                <a:cubicBezTo>
                  <a:pt x="971126" y="2949786"/>
                  <a:pt x="1210733" y="2973493"/>
                  <a:pt x="1412240" y="2682240"/>
                </a:cubicBezTo>
                <a:cubicBezTo>
                  <a:pt x="1613747" y="2390987"/>
                  <a:pt x="1927013" y="1586653"/>
                  <a:pt x="1940560" y="1178560"/>
                </a:cubicBezTo>
                <a:cubicBezTo>
                  <a:pt x="1954107" y="770467"/>
                  <a:pt x="1767840" y="401320"/>
                  <a:pt x="1493520" y="233680"/>
                </a:cubicBezTo>
                <a:cubicBezTo>
                  <a:pt x="1219200" y="66040"/>
                  <a:pt x="543560" y="211667"/>
                  <a:pt x="294640" y="172720"/>
                </a:cubicBezTo>
                <a:cubicBezTo>
                  <a:pt x="45720" y="133773"/>
                  <a:pt x="22860" y="66886"/>
                  <a:pt x="0" y="0"/>
                </a:cubicBezTo>
              </a:path>
            </a:pathLst>
          </a:custGeom>
          <a:ln>
            <a:solidFill>
              <a:srgbClr val="00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/>
          <p:cNvSpPr txBox="1"/>
          <p:nvPr/>
        </p:nvSpPr>
        <p:spPr>
          <a:xfrm>
            <a:off x="6320213" y="3208830"/>
            <a:ext cx="479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W=1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2344950" y="2798919"/>
            <a:ext cx="4762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W=0</a:t>
            </a:r>
            <a:endParaRPr lang="en-US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324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Elbow Connector 4"/>
          <p:cNvCxnSpPr/>
          <p:nvPr/>
        </p:nvCxnSpPr>
        <p:spPr>
          <a:xfrm>
            <a:off x="1767840" y="2001520"/>
            <a:ext cx="477520" cy="304800"/>
          </a:xfrm>
          <a:prstGeom prst="bentConnector3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2245360" y="2001520"/>
            <a:ext cx="0" cy="3048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/>
          <p:nvPr/>
        </p:nvCxnSpPr>
        <p:spPr>
          <a:xfrm>
            <a:off x="2245360" y="2001520"/>
            <a:ext cx="477520" cy="304800"/>
          </a:xfrm>
          <a:prstGeom prst="bentConnector3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2722880" y="2001520"/>
            <a:ext cx="0" cy="3048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Elbow Connector 9"/>
          <p:cNvCxnSpPr/>
          <p:nvPr/>
        </p:nvCxnSpPr>
        <p:spPr>
          <a:xfrm>
            <a:off x="2712720" y="2001520"/>
            <a:ext cx="477520" cy="304800"/>
          </a:xfrm>
          <a:prstGeom prst="bentConnector3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3200400" y="1991360"/>
            <a:ext cx="0" cy="3048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/>
          <p:nvPr/>
        </p:nvCxnSpPr>
        <p:spPr>
          <a:xfrm>
            <a:off x="3190240" y="1991360"/>
            <a:ext cx="477520" cy="304800"/>
          </a:xfrm>
          <a:prstGeom prst="bentConnector3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3677920" y="2001520"/>
            <a:ext cx="0" cy="3048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/>
          <p:nvPr/>
        </p:nvCxnSpPr>
        <p:spPr>
          <a:xfrm>
            <a:off x="3667760" y="2001520"/>
            <a:ext cx="477520" cy="304800"/>
          </a:xfrm>
          <a:prstGeom prst="bentConnector3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4155440" y="2001520"/>
            <a:ext cx="0" cy="3048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/>
          <p:nvPr/>
        </p:nvCxnSpPr>
        <p:spPr>
          <a:xfrm>
            <a:off x="4145280" y="2001520"/>
            <a:ext cx="477520" cy="304800"/>
          </a:xfrm>
          <a:prstGeom prst="bentConnector3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4632960" y="2001520"/>
            <a:ext cx="0" cy="3048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/>
          <p:nvPr/>
        </p:nvCxnSpPr>
        <p:spPr>
          <a:xfrm>
            <a:off x="4622800" y="2001520"/>
            <a:ext cx="477520" cy="304800"/>
          </a:xfrm>
          <a:prstGeom prst="bentConnector3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5110480" y="2001520"/>
            <a:ext cx="0" cy="3048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/>
          <p:nvPr/>
        </p:nvCxnSpPr>
        <p:spPr>
          <a:xfrm>
            <a:off x="5100320" y="2001520"/>
            <a:ext cx="477520" cy="304800"/>
          </a:xfrm>
          <a:prstGeom prst="bentConnector3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5588000" y="2001520"/>
            <a:ext cx="0" cy="3048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27"/>
          <p:cNvCxnSpPr/>
          <p:nvPr/>
        </p:nvCxnSpPr>
        <p:spPr>
          <a:xfrm>
            <a:off x="5577840" y="2001520"/>
            <a:ext cx="477520" cy="304800"/>
          </a:xfrm>
          <a:prstGeom prst="bentConnector3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6065520" y="1991360"/>
            <a:ext cx="0" cy="3048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/>
          <p:nvPr/>
        </p:nvCxnSpPr>
        <p:spPr>
          <a:xfrm>
            <a:off x="6055360" y="1991360"/>
            <a:ext cx="477520" cy="304800"/>
          </a:xfrm>
          <a:prstGeom prst="bentConnector3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6543040" y="2001520"/>
            <a:ext cx="0" cy="3048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/>
          <p:nvPr/>
        </p:nvCxnSpPr>
        <p:spPr>
          <a:xfrm>
            <a:off x="6532880" y="2001520"/>
            <a:ext cx="477520" cy="304800"/>
          </a:xfrm>
          <a:prstGeom prst="bentConnector3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1767840" y="2001520"/>
            <a:ext cx="0" cy="3048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1564640" y="2306320"/>
            <a:ext cx="203200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2641600" y="2661920"/>
            <a:ext cx="0" cy="3048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4734560" y="2661920"/>
            <a:ext cx="0" cy="3048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2641600" y="2651760"/>
            <a:ext cx="2092960" cy="1016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 flipV="1">
            <a:off x="5171440" y="3749040"/>
            <a:ext cx="457200" cy="1016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H="1" flipV="1">
            <a:off x="5262880" y="2661920"/>
            <a:ext cx="528320" cy="1016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5262880" y="2672080"/>
            <a:ext cx="0" cy="3048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5791200" y="2661920"/>
            <a:ext cx="0" cy="3048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 flipV="1">
            <a:off x="5791200" y="2966720"/>
            <a:ext cx="1188720" cy="1016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H="1" flipV="1">
            <a:off x="1564640" y="2946400"/>
            <a:ext cx="1076960" cy="1016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>
            <a:off x="4206240" y="3454400"/>
            <a:ext cx="975360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V="1">
            <a:off x="4206240" y="3454400"/>
            <a:ext cx="0" cy="3048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V="1">
            <a:off x="5181600" y="3454400"/>
            <a:ext cx="0" cy="3048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5628640" y="3454400"/>
            <a:ext cx="0" cy="3048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628640" y="3454400"/>
            <a:ext cx="457200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V="1">
            <a:off x="6075680" y="3454400"/>
            <a:ext cx="0" cy="3048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H="1" flipV="1">
            <a:off x="6085840" y="3759200"/>
            <a:ext cx="924560" cy="1016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H="1">
            <a:off x="4734560" y="2956560"/>
            <a:ext cx="528320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H="1" flipV="1">
            <a:off x="1564640" y="3749040"/>
            <a:ext cx="2651760" cy="2032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V="1">
            <a:off x="1767840" y="1402080"/>
            <a:ext cx="0" cy="2895600"/>
          </a:xfrm>
          <a:prstGeom prst="line">
            <a:avLst/>
          </a:prstGeom>
          <a:ln>
            <a:solidFill>
              <a:srgbClr val="00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V="1">
            <a:off x="2245360" y="1402080"/>
            <a:ext cx="0" cy="2895600"/>
          </a:xfrm>
          <a:prstGeom prst="line">
            <a:avLst/>
          </a:prstGeom>
          <a:ln>
            <a:solidFill>
              <a:srgbClr val="00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V="1">
            <a:off x="3220720" y="1402080"/>
            <a:ext cx="0" cy="2895600"/>
          </a:xfrm>
          <a:prstGeom prst="line">
            <a:avLst/>
          </a:prstGeom>
          <a:ln>
            <a:solidFill>
              <a:srgbClr val="00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V="1">
            <a:off x="2712720" y="1402080"/>
            <a:ext cx="0" cy="2895600"/>
          </a:xfrm>
          <a:prstGeom prst="line">
            <a:avLst/>
          </a:prstGeom>
          <a:ln>
            <a:solidFill>
              <a:srgbClr val="00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V="1">
            <a:off x="3698240" y="1402080"/>
            <a:ext cx="0" cy="2895600"/>
          </a:xfrm>
          <a:prstGeom prst="line">
            <a:avLst/>
          </a:prstGeom>
          <a:ln>
            <a:solidFill>
              <a:srgbClr val="00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V="1">
            <a:off x="4145280" y="1402080"/>
            <a:ext cx="0" cy="2895600"/>
          </a:xfrm>
          <a:prstGeom prst="line">
            <a:avLst/>
          </a:prstGeom>
          <a:ln>
            <a:solidFill>
              <a:srgbClr val="00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V="1">
            <a:off x="4653280" y="1402080"/>
            <a:ext cx="0" cy="2895600"/>
          </a:xfrm>
          <a:prstGeom prst="line">
            <a:avLst/>
          </a:prstGeom>
          <a:ln>
            <a:solidFill>
              <a:srgbClr val="00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V="1">
            <a:off x="5100320" y="1402080"/>
            <a:ext cx="0" cy="2895600"/>
          </a:xfrm>
          <a:prstGeom prst="line">
            <a:avLst/>
          </a:prstGeom>
          <a:ln>
            <a:solidFill>
              <a:srgbClr val="00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V="1">
            <a:off x="6055360" y="1402080"/>
            <a:ext cx="0" cy="2895600"/>
          </a:xfrm>
          <a:prstGeom prst="line">
            <a:avLst/>
          </a:prstGeom>
          <a:ln>
            <a:solidFill>
              <a:srgbClr val="00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V="1">
            <a:off x="5567680" y="1402080"/>
            <a:ext cx="0" cy="2895600"/>
          </a:xfrm>
          <a:prstGeom prst="line">
            <a:avLst/>
          </a:prstGeom>
          <a:ln>
            <a:solidFill>
              <a:srgbClr val="00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flipV="1">
            <a:off x="6543040" y="1402080"/>
            <a:ext cx="0" cy="2895600"/>
          </a:xfrm>
          <a:prstGeom prst="line">
            <a:avLst/>
          </a:prstGeom>
          <a:ln>
            <a:solidFill>
              <a:srgbClr val="00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854189" y="1926828"/>
            <a:ext cx="684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Clock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189505" y="2607548"/>
            <a:ext cx="349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w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286049" y="3410188"/>
            <a:ext cx="275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z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5563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67</Words>
  <Application>Microsoft Macintosh PowerPoint</Application>
  <PresentationFormat>On-screen Show (4:3)</PresentationFormat>
  <Paragraphs>25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ECE Dept., University of Toronto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Anderson</dc:creator>
  <cp:lastModifiedBy>Jason Anderson</cp:lastModifiedBy>
  <cp:revision>4</cp:revision>
  <dcterms:created xsi:type="dcterms:W3CDTF">2012-10-21T21:02:28Z</dcterms:created>
  <dcterms:modified xsi:type="dcterms:W3CDTF">2012-10-21T22:40:54Z</dcterms:modified>
</cp:coreProperties>
</file>