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9" r:id="rId4"/>
    <p:sldId id="257" r:id="rId5"/>
  </p:sldIdLst>
  <p:sldSz cx="9144000" cy="6858000" type="letter"/>
  <p:notesSz cx="6858000" cy="9144000"/>
  <p:defaultTextStyle>
    <a:defPPr>
      <a:defRPr lang="en-US"/>
    </a:defPPr>
    <a:lvl1pPr marL="0" algn="l" defTabSz="43968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39689" algn="l" defTabSz="43968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79378" algn="l" defTabSz="43968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19068" algn="l" defTabSz="43968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58757" algn="l" defTabSz="43968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98446" algn="l" defTabSz="43968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638135" algn="l" defTabSz="43968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77825" algn="l" defTabSz="43968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517514" algn="l" defTabSz="43968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-9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13688-FAB4-E146-9E50-F618D651AC8D}" type="datetimeFigureOut">
              <a:rPr lang="en-US" smtClean="0"/>
              <a:t>14-09-28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89DA75-0B50-5443-B809-DA6828490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705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96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39689" algn="l" defTabSz="4396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879378" algn="l" defTabSz="4396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19068" algn="l" defTabSz="4396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758757" algn="l" defTabSz="4396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198446" algn="l" defTabSz="4396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638135" algn="l" defTabSz="4396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077825" algn="l" defTabSz="4396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517514" algn="l" defTabSz="4396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4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96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9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9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87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98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38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77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175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7334-9181-204E-9154-DC39E8BF1B89}" type="datetimeFigureOut">
              <a:rPr lang="en-US" smtClean="0"/>
              <a:t>14-09-28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4167-E35B-0C46-A457-3B16EA58AB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401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7334-9181-204E-9154-DC39E8BF1B89}" type="datetimeFigureOut">
              <a:rPr lang="en-US" smtClean="0"/>
              <a:t>14-09-28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4167-E35B-0C46-A457-3B16EA58AB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5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4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4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7334-9181-204E-9154-DC39E8BF1B89}" type="datetimeFigureOut">
              <a:rPr lang="en-US" smtClean="0"/>
              <a:t>14-09-28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4167-E35B-0C46-A457-3B16EA58AB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09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7334-9181-204E-9154-DC39E8BF1B89}" type="datetimeFigureOut">
              <a:rPr lang="en-US" smtClean="0"/>
              <a:t>14-09-28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4167-E35B-0C46-A457-3B16EA58AB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486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3968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7937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1906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7587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9844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63813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30778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51751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7334-9181-204E-9154-DC39E8BF1B89}" type="datetimeFigureOut">
              <a:rPr lang="en-US" smtClean="0"/>
              <a:t>14-09-28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4167-E35B-0C46-A457-3B16EA58AB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889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7334-9181-204E-9154-DC39E8BF1B89}" type="datetimeFigureOut">
              <a:rPr lang="en-US" smtClean="0"/>
              <a:t>14-09-28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4167-E35B-0C46-A457-3B16EA58AB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782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4"/>
            <a:ext cx="4040187" cy="639762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9689" indent="0">
              <a:buNone/>
              <a:defRPr sz="1900" b="1"/>
            </a:lvl2pPr>
            <a:lvl3pPr marL="879378" indent="0">
              <a:buNone/>
              <a:defRPr sz="1700" b="1"/>
            </a:lvl3pPr>
            <a:lvl4pPr marL="1319068" indent="0">
              <a:buNone/>
              <a:defRPr sz="1500" b="1"/>
            </a:lvl4pPr>
            <a:lvl5pPr marL="1758757" indent="0">
              <a:buNone/>
              <a:defRPr sz="1500" b="1"/>
            </a:lvl5pPr>
            <a:lvl6pPr marL="2198446" indent="0">
              <a:buNone/>
              <a:defRPr sz="1500" b="1"/>
            </a:lvl6pPr>
            <a:lvl7pPr marL="2638135" indent="0">
              <a:buNone/>
              <a:defRPr sz="1500" b="1"/>
            </a:lvl7pPr>
            <a:lvl8pPr marL="3077825" indent="0">
              <a:buNone/>
              <a:defRPr sz="1500" b="1"/>
            </a:lvl8pPr>
            <a:lvl9pPr marL="3517514" indent="0">
              <a:buNone/>
              <a:defRPr sz="15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7" cy="3951288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4"/>
            <a:ext cx="4041775" cy="639762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9689" indent="0">
              <a:buNone/>
              <a:defRPr sz="1900" b="1"/>
            </a:lvl2pPr>
            <a:lvl3pPr marL="879378" indent="0">
              <a:buNone/>
              <a:defRPr sz="1700" b="1"/>
            </a:lvl3pPr>
            <a:lvl4pPr marL="1319068" indent="0">
              <a:buNone/>
              <a:defRPr sz="1500" b="1"/>
            </a:lvl4pPr>
            <a:lvl5pPr marL="1758757" indent="0">
              <a:buNone/>
              <a:defRPr sz="1500" b="1"/>
            </a:lvl5pPr>
            <a:lvl6pPr marL="2198446" indent="0">
              <a:buNone/>
              <a:defRPr sz="1500" b="1"/>
            </a:lvl6pPr>
            <a:lvl7pPr marL="2638135" indent="0">
              <a:buNone/>
              <a:defRPr sz="1500" b="1"/>
            </a:lvl7pPr>
            <a:lvl8pPr marL="3077825" indent="0">
              <a:buNone/>
              <a:defRPr sz="1500" b="1"/>
            </a:lvl8pPr>
            <a:lvl9pPr marL="3517514" indent="0">
              <a:buNone/>
              <a:defRPr sz="15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7334-9181-204E-9154-DC39E8BF1B89}" type="datetimeFigureOut">
              <a:rPr lang="en-US" smtClean="0"/>
              <a:t>14-09-28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4167-E35B-0C46-A457-3B16EA58AB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182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7334-9181-204E-9154-DC39E8BF1B89}" type="datetimeFigureOut">
              <a:rPr lang="en-US" smtClean="0"/>
              <a:t>14-09-28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4167-E35B-0C46-A457-3B16EA58AB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079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7334-9181-204E-9154-DC39E8BF1B89}" type="datetimeFigureOut">
              <a:rPr lang="en-US" smtClean="0"/>
              <a:t>14-09-28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4167-E35B-0C46-A457-3B16EA58AB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64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1750" cy="5853113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39689" indent="0">
              <a:buNone/>
              <a:defRPr sz="1200"/>
            </a:lvl2pPr>
            <a:lvl3pPr marL="879378" indent="0">
              <a:buNone/>
              <a:defRPr sz="1000"/>
            </a:lvl3pPr>
            <a:lvl4pPr marL="1319068" indent="0">
              <a:buNone/>
              <a:defRPr sz="900"/>
            </a:lvl4pPr>
            <a:lvl5pPr marL="1758757" indent="0">
              <a:buNone/>
              <a:defRPr sz="900"/>
            </a:lvl5pPr>
            <a:lvl6pPr marL="2198446" indent="0">
              <a:buNone/>
              <a:defRPr sz="900"/>
            </a:lvl6pPr>
            <a:lvl7pPr marL="2638135" indent="0">
              <a:buNone/>
              <a:defRPr sz="900"/>
            </a:lvl7pPr>
            <a:lvl8pPr marL="3077825" indent="0">
              <a:buNone/>
              <a:defRPr sz="900"/>
            </a:lvl8pPr>
            <a:lvl9pPr marL="3517514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7334-9181-204E-9154-DC39E8BF1B89}" type="datetimeFigureOut">
              <a:rPr lang="en-US" smtClean="0"/>
              <a:t>14-09-28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4167-E35B-0C46-A457-3B16EA58AB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23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100"/>
            </a:lvl1pPr>
            <a:lvl2pPr marL="439689" indent="0">
              <a:buNone/>
              <a:defRPr sz="2700"/>
            </a:lvl2pPr>
            <a:lvl3pPr marL="879378" indent="0">
              <a:buNone/>
              <a:defRPr sz="2300"/>
            </a:lvl3pPr>
            <a:lvl4pPr marL="1319068" indent="0">
              <a:buNone/>
              <a:defRPr sz="1900"/>
            </a:lvl4pPr>
            <a:lvl5pPr marL="1758757" indent="0">
              <a:buNone/>
              <a:defRPr sz="1900"/>
            </a:lvl5pPr>
            <a:lvl6pPr marL="2198446" indent="0">
              <a:buNone/>
              <a:defRPr sz="1900"/>
            </a:lvl6pPr>
            <a:lvl7pPr marL="2638135" indent="0">
              <a:buNone/>
              <a:defRPr sz="1900"/>
            </a:lvl7pPr>
            <a:lvl8pPr marL="3077825" indent="0">
              <a:buNone/>
              <a:defRPr sz="1900"/>
            </a:lvl8pPr>
            <a:lvl9pPr marL="3517514" indent="0">
              <a:buNone/>
              <a:defRPr sz="1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39689" indent="0">
              <a:buNone/>
              <a:defRPr sz="1200"/>
            </a:lvl2pPr>
            <a:lvl3pPr marL="879378" indent="0">
              <a:buNone/>
              <a:defRPr sz="1000"/>
            </a:lvl3pPr>
            <a:lvl4pPr marL="1319068" indent="0">
              <a:buNone/>
              <a:defRPr sz="900"/>
            </a:lvl4pPr>
            <a:lvl5pPr marL="1758757" indent="0">
              <a:buNone/>
              <a:defRPr sz="900"/>
            </a:lvl5pPr>
            <a:lvl6pPr marL="2198446" indent="0">
              <a:buNone/>
              <a:defRPr sz="900"/>
            </a:lvl6pPr>
            <a:lvl7pPr marL="2638135" indent="0">
              <a:buNone/>
              <a:defRPr sz="900"/>
            </a:lvl7pPr>
            <a:lvl8pPr marL="3077825" indent="0">
              <a:buNone/>
              <a:defRPr sz="900"/>
            </a:lvl8pPr>
            <a:lvl9pPr marL="3517514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47334-9181-204E-9154-DC39E8BF1B89}" type="datetimeFigureOut">
              <a:rPr lang="en-US" smtClean="0"/>
              <a:t>14-09-28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4167-E35B-0C46-A457-3B16EA58AB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491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  <a:prstGeom prst="rect">
            <a:avLst/>
          </a:prstGeom>
        </p:spPr>
        <p:txBody>
          <a:bodyPr vert="horz" lIns="87938" tIns="43969" rIns="87938" bIns="43969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600201"/>
            <a:ext cx="8229600" cy="4525963"/>
          </a:xfrm>
          <a:prstGeom prst="rect">
            <a:avLst/>
          </a:prstGeom>
        </p:spPr>
        <p:txBody>
          <a:bodyPr vert="horz" lIns="87938" tIns="43969" rIns="87938" bIns="43969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1" y="6356351"/>
            <a:ext cx="2133600" cy="365125"/>
          </a:xfrm>
          <a:prstGeom prst="rect">
            <a:avLst/>
          </a:prstGeom>
        </p:spPr>
        <p:txBody>
          <a:bodyPr vert="horz" lIns="87938" tIns="43969" rIns="87938" bIns="4396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47334-9181-204E-9154-DC39E8BF1B89}" type="datetimeFigureOut">
              <a:rPr lang="en-US" smtClean="0"/>
              <a:t>14-09-28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87938" tIns="43969" rIns="87938" bIns="4396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6356351"/>
            <a:ext cx="2133600" cy="365125"/>
          </a:xfrm>
          <a:prstGeom prst="rect">
            <a:avLst/>
          </a:prstGeom>
        </p:spPr>
        <p:txBody>
          <a:bodyPr vert="horz" lIns="87938" tIns="43969" rIns="87938" bIns="4396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34167-E35B-0C46-A457-3B16EA58AB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433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9689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9767" indent="-329767" algn="l" defTabSz="439689" rtl="0" eaLnBrk="1" latinLnBrk="0" hangingPunct="1">
        <a:spcBef>
          <a:spcPct val="20000"/>
        </a:spcBef>
        <a:buFont typeface="Arial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14495" indent="-274806" algn="l" defTabSz="439689" rtl="0" eaLnBrk="1" latinLnBrk="0" hangingPunct="1">
        <a:spcBef>
          <a:spcPct val="20000"/>
        </a:spcBef>
        <a:buFont typeface="Arial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99223" indent="-219845" algn="l" defTabSz="439689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38912" indent="-219845" algn="l" defTabSz="439689" rtl="0" eaLnBrk="1" latinLnBrk="0" hangingPunct="1">
        <a:spcBef>
          <a:spcPct val="20000"/>
        </a:spcBef>
        <a:buFont typeface="Arial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78602" indent="-219845" algn="l" defTabSz="439689" rtl="0" eaLnBrk="1" latinLnBrk="0" hangingPunct="1">
        <a:spcBef>
          <a:spcPct val="20000"/>
        </a:spcBef>
        <a:buFont typeface="Arial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18291" indent="-219845" algn="l" defTabSz="439689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57980" indent="-219845" algn="l" defTabSz="439689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97669" indent="-219845" algn="l" defTabSz="439689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37359" indent="-219845" algn="l" defTabSz="439689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968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9689" algn="l" defTabSz="43968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9378" algn="l" defTabSz="43968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19068" algn="l" defTabSz="43968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8757" algn="l" defTabSz="43968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8446" algn="l" defTabSz="43968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38135" algn="l" defTabSz="43968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825" algn="l" defTabSz="43968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17514" algn="l" defTabSz="43968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 rot="5400000">
            <a:off x="2300064" y="2590190"/>
            <a:ext cx="800021" cy="350025"/>
          </a:xfrm>
          <a:prstGeom prst="trapezoid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7938" tIns="43969" rIns="87938" bIns="43969" rtlCol="0" anchor="ctr"/>
          <a:lstStyle/>
          <a:p>
            <a:pPr algn="ctr"/>
            <a:endParaRPr lang="en-US"/>
          </a:p>
        </p:txBody>
      </p:sp>
      <p:sp>
        <p:nvSpPr>
          <p:cNvPr id="5" name="Trapezoid 4"/>
          <p:cNvSpPr/>
          <p:nvPr/>
        </p:nvSpPr>
        <p:spPr>
          <a:xfrm rot="5400000">
            <a:off x="3187492" y="2392583"/>
            <a:ext cx="800021" cy="350025"/>
          </a:xfrm>
          <a:prstGeom prst="trapezoid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7938" tIns="43969" rIns="87938" bIns="43969"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3140086" y="1180087"/>
            <a:ext cx="0" cy="118510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140087" y="2365191"/>
            <a:ext cx="27240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875087" y="2747608"/>
            <a:ext cx="53740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987659" y="2559983"/>
            <a:ext cx="53740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202511" y="2172548"/>
            <a:ext cx="1157635" cy="15901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7938" tIns="43969" rIns="87938" bIns="43969"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3762516" y="2559983"/>
            <a:ext cx="4399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987659" y="2977403"/>
            <a:ext cx="53740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202511" y="2362852"/>
            <a:ext cx="311720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040163" y="2362852"/>
            <a:ext cx="324281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4202512" y="3292628"/>
            <a:ext cx="160004" cy="16001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4202511" y="3445027"/>
            <a:ext cx="152400" cy="16001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5370150" y="2582336"/>
            <a:ext cx="53740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369148" y="2173001"/>
            <a:ext cx="288088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3370718" y="2552131"/>
            <a:ext cx="288088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2473492" y="2346743"/>
            <a:ext cx="288088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2475062" y="2725873"/>
            <a:ext cx="288088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 rot="16200000">
            <a:off x="2823958" y="1040463"/>
            <a:ext cx="311720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65" name="TextBox 64"/>
          <p:cNvSpPr txBox="1"/>
          <p:nvPr/>
        </p:nvSpPr>
        <p:spPr>
          <a:xfrm rot="16200000">
            <a:off x="2079794" y="1304466"/>
            <a:ext cx="930543" cy="362226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err="1" smtClean="0"/>
              <a:t>LoadLeft</a:t>
            </a:r>
            <a:endParaRPr lang="en-US" dirty="0"/>
          </a:p>
        </p:txBody>
      </p:sp>
      <p:cxnSp>
        <p:nvCxnSpPr>
          <p:cNvPr id="66" name="Straight Connector 65"/>
          <p:cNvCxnSpPr/>
          <p:nvPr/>
        </p:nvCxnSpPr>
        <p:spPr>
          <a:xfrm>
            <a:off x="2702470" y="1212900"/>
            <a:ext cx="0" cy="118510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665109" y="3462214"/>
            <a:ext cx="53740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582494" y="1006358"/>
            <a:ext cx="0" cy="118510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 rot="16200000">
            <a:off x="3059783" y="1183688"/>
            <a:ext cx="676096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err="1" smtClean="0"/>
              <a:t>loadn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1740347" y="2910539"/>
            <a:ext cx="470329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left</a:t>
            </a:r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1615029" y="2213005"/>
            <a:ext cx="600786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right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3382489" y="3394659"/>
            <a:ext cx="626065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clock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5732851" y="2241144"/>
            <a:ext cx="324281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683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89301" y="2044701"/>
            <a:ext cx="2641600" cy="27051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7938" tIns="43969" rIns="87938" bIns="43969"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016500" y="952500"/>
            <a:ext cx="0" cy="1092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216400" y="952500"/>
            <a:ext cx="0" cy="1092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483100" y="4749800"/>
            <a:ext cx="0" cy="1092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>
            <a:off x="2743200" y="2806701"/>
            <a:ext cx="0" cy="1092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867342" y="2983468"/>
            <a:ext cx="626065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clock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4466880" y="810079"/>
            <a:ext cx="1374132" cy="362226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DATA_IN[7:0]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3917083" y="5278145"/>
            <a:ext cx="737305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Q[7:0]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3415331" y="946709"/>
            <a:ext cx="1219084" cy="362226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err="1" smtClean="0"/>
              <a:t>RotateRight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687702" y="2891134"/>
            <a:ext cx="1774031" cy="865622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pPr algn="ctr"/>
            <a:r>
              <a:rPr lang="en-US" dirty="0" smtClean="0"/>
              <a:t>8-bit left/right</a:t>
            </a:r>
            <a:br>
              <a:rPr lang="en-US" dirty="0" smtClean="0"/>
            </a:br>
            <a:r>
              <a:rPr lang="en-US" dirty="0" smtClean="0"/>
              <a:t>rotating register</a:t>
            </a:r>
            <a:br>
              <a:rPr lang="en-US" dirty="0" smtClean="0"/>
            </a:br>
            <a:r>
              <a:rPr lang="en-US" dirty="0" smtClean="0"/>
              <a:t>with parallel load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4334934" y="4927601"/>
            <a:ext cx="287868" cy="1370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872567" y="1707132"/>
            <a:ext cx="287868" cy="1370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101542" y="1610267"/>
            <a:ext cx="288088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56536" y="4832865"/>
            <a:ext cx="288088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665493" y="984861"/>
            <a:ext cx="0" cy="1092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6200000">
            <a:off x="2793719" y="979070"/>
            <a:ext cx="1360501" cy="362226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err="1" smtClean="0"/>
              <a:t>ParallelLoadn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499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89301" y="2044701"/>
            <a:ext cx="2641600" cy="27051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7938" tIns="43969" rIns="87938" bIns="43969"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321695" y="952500"/>
            <a:ext cx="0" cy="1092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216400" y="952500"/>
            <a:ext cx="0" cy="1092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483100" y="4749800"/>
            <a:ext cx="0" cy="1092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>
            <a:off x="2743200" y="2806701"/>
            <a:ext cx="0" cy="1092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867342" y="2983468"/>
            <a:ext cx="626065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clock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4772076" y="810079"/>
            <a:ext cx="1374132" cy="362226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DATA_IN[7:0]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3917083" y="5278145"/>
            <a:ext cx="737305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Q[7:0]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3415331" y="946709"/>
            <a:ext cx="1219084" cy="362226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err="1" smtClean="0"/>
              <a:t>RotateRight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687702" y="2891134"/>
            <a:ext cx="1774031" cy="865622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pPr algn="ctr"/>
            <a:r>
              <a:rPr lang="en-US" dirty="0" smtClean="0"/>
              <a:t>8-bit left/right</a:t>
            </a:r>
            <a:br>
              <a:rPr lang="en-US" dirty="0" smtClean="0"/>
            </a:br>
            <a:r>
              <a:rPr lang="en-US" dirty="0" smtClean="0"/>
              <a:t>rotating register</a:t>
            </a:r>
            <a:br>
              <a:rPr lang="en-US" dirty="0" smtClean="0"/>
            </a:br>
            <a:r>
              <a:rPr lang="en-US" dirty="0" smtClean="0"/>
              <a:t>with parallel load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4334934" y="4927601"/>
            <a:ext cx="287868" cy="1370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177761" y="1707132"/>
            <a:ext cx="287868" cy="1370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06738" y="1610267"/>
            <a:ext cx="288088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56536" y="4832865"/>
            <a:ext cx="288088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665493" y="984861"/>
            <a:ext cx="0" cy="1092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6200000">
            <a:off x="2793719" y="979070"/>
            <a:ext cx="1360501" cy="362226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err="1" smtClean="0"/>
              <a:t>ParallelLoadn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4733065" y="957226"/>
            <a:ext cx="0" cy="1092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6200000">
            <a:off x="4116341" y="1006568"/>
            <a:ext cx="870091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err="1" smtClean="0"/>
              <a:t>ASRight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029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 rot="10800000">
            <a:off x="2990083" y="2250164"/>
            <a:ext cx="3050082" cy="980072"/>
          </a:xfrm>
          <a:prstGeom prst="trapezoid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7938" tIns="43969" rIns="87938" bIns="43969"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10800000">
            <a:off x="4340122" y="2230161"/>
            <a:ext cx="350008" cy="280020"/>
          </a:xfrm>
          <a:prstGeom prst="triangle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7938" tIns="43969" rIns="87938" bIns="43969"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706539" y="2633998"/>
            <a:ext cx="1535888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ALU from Lab 3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690129" y="1590116"/>
            <a:ext cx="1350038" cy="2800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7938" tIns="43969" rIns="87938" bIns="43969"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690129" y="1590116"/>
            <a:ext cx="210318" cy="2800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7938" tIns="43969" rIns="87938" bIns="43969"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906796" y="1590116"/>
            <a:ext cx="210318" cy="2800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7938" tIns="43969" rIns="87938" bIns="43969"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829847" y="1589806"/>
            <a:ext cx="210318" cy="2800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7938" tIns="43969" rIns="87938" bIns="43969"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224298" y="1473200"/>
            <a:ext cx="441269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. . .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4690128" y="1664733"/>
            <a:ext cx="76200" cy="762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4690128" y="1748315"/>
            <a:ext cx="76200" cy="762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4" idx="0"/>
          </p:cNvCxnSpPr>
          <p:nvPr/>
        </p:nvCxnSpPr>
        <p:spPr>
          <a:xfrm rot="5400000" flipH="1" flipV="1">
            <a:off x="4142602" y="1962638"/>
            <a:ext cx="1640120" cy="895077"/>
          </a:xfrm>
          <a:prstGeom prst="bentConnector5">
            <a:avLst>
              <a:gd name="adj1" fmla="val -13938"/>
              <a:gd name="adj2" fmla="val 251024"/>
              <a:gd name="adj3" fmla="val 118595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8" idx="2"/>
          </p:cNvCxnSpPr>
          <p:nvPr/>
        </p:nvCxnSpPr>
        <p:spPr>
          <a:xfrm>
            <a:off x="5365148" y="1870135"/>
            <a:ext cx="602" cy="3800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701230" y="1881024"/>
            <a:ext cx="602" cy="3800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746717" y="1881025"/>
            <a:ext cx="249090" cy="258074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sz="1100" dirty="0"/>
              <a:t>8</a:t>
            </a:r>
            <a:endParaRPr lang="en-US" sz="1100" dirty="0"/>
          </a:p>
        </p:txBody>
      </p:sp>
      <p:sp>
        <p:nvSpPr>
          <p:cNvPr id="37" name="TextBox 36"/>
          <p:cNvSpPr txBox="1"/>
          <p:nvPr/>
        </p:nvSpPr>
        <p:spPr>
          <a:xfrm>
            <a:off x="4968134" y="3451329"/>
            <a:ext cx="249090" cy="258074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sz="1100" dirty="0"/>
              <a:t>8</a:t>
            </a:r>
            <a:endParaRPr lang="en-US" sz="1100" dirty="0"/>
          </a:p>
        </p:txBody>
      </p:sp>
      <p:sp>
        <p:nvSpPr>
          <p:cNvPr id="39" name="TextBox 38"/>
          <p:cNvSpPr txBox="1"/>
          <p:nvPr/>
        </p:nvSpPr>
        <p:spPr>
          <a:xfrm>
            <a:off x="5440636" y="1920978"/>
            <a:ext cx="249090" cy="258074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sz="1100" dirty="0"/>
              <a:t>8</a:t>
            </a:r>
            <a:endParaRPr lang="en-US" sz="1100" dirty="0"/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4690128" y="3365501"/>
            <a:ext cx="161272" cy="203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5279364" y="1920979"/>
            <a:ext cx="161272" cy="203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3613640" y="1894984"/>
            <a:ext cx="161272" cy="203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556571" y="2190233"/>
            <a:ext cx="305834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5232037" y="2188982"/>
            <a:ext cx="296178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364316" y="1553380"/>
            <a:ext cx="677730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DATA</a:t>
            </a:r>
            <a:endParaRPr lang="en-US" dirty="0"/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2679082" y="2745003"/>
            <a:ext cx="418872" cy="15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2796917" y="2646962"/>
            <a:ext cx="161272" cy="203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748838" y="2542833"/>
            <a:ext cx="935726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OPCODE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3079019" y="2533650"/>
            <a:ext cx="324281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4711456" y="1868964"/>
            <a:ext cx="600411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B_IN</a:t>
            </a:r>
            <a:endParaRPr lang="en-US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4271258" y="1739386"/>
            <a:ext cx="418872" cy="15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156009" y="1411800"/>
            <a:ext cx="418914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err="1" smtClean="0"/>
              <a:t>clk</a:t>
            </a:r>
            <a:endParaRPr lang="en-US" dirty="0"/>
          </a:p>
        </p:txBody>
      </p:sp>
      <p:sp>
        <p:nvSpPr>
          <p:cNvPr id="69" name="Rectangle 68"/>
          <p:cNvSpPr/>
          <p:nvPr/>
        </p:nvSpPr>
        <p:spPr>
          <a:xfrm>
            <a:off x="1961532" y="1771116"/>
            <a:ext cx="717550" cy="4334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7938" tIns="43969" rIns="87938" bIns="43969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7-seg decoders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1" name="Oval 70"/>
          <p:cNvSpPr/>
          <p:nvPr/>
        </p:nvSpPr>
        <p:spPr>
          <a:xfrm>
            <a:off x="6042850" y="1664733"/>
            <a:ext cx="116984" cy="116984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7938" tIns="43969" rIns="87938" bIns="43969" rtlCol="0" anchor="ctr"/>
          <a:lstStyle/>
          <a:p>
            <a:pPr algn="ctr"/>
            <a:endParaRPr lang="en-US"/>
          </a:p>
        </p:txBody>
      </p:sp>
      <p:cxnSp>
        <p:nvCxnSpPr>
          <p:cNvPr id="72" name="Straight Arrow Connector 71"/>
          <p:cNvCxnSpPr/>
          <p:nvPr/>
        </p:nvCxnSpPr>
        <p:spPr>
          <a:xfrm flipH="1">
            <a:off x="6159835" y="1718273"/>
            <a:ext cx="418872" cy="15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6109033" y="1385884"/>
            <a:ext cx="628833" cy="350407"/>
          </a:xfrm>
          <a:prstGeom prst="rect">
            <a:avLst/>
          </a:prstGeom>
          <a:noFill/>
        </p:spPr>
        <p:txBody>
          <a:bodyPr wrap="none" lIns="87938" tIns="43969" rIns="87938" bIns="43969" rtlCol="0">
            <a:spAutoFit/>
          </a:bodyPr>
          <a:lstStyle/>
          <a:p>
            <a:r>
              <a:rPr lang="en-US" dirty="0" smtClean="0"/>
              <a:t>reset</a:t>
            </a:r>
            <a:endParaRPr lang="en-US" dirty="0"/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5365148" y="2122630"/>
            <a:ext cx="168273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>
            <a:off x="2679082" y="2142634"/>
            <a:ext cx="102214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7047881" y="1771116"/>
            <a:ext cx="717550" cy="4334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7938" tIns="43969" rIns="87938" bIns="43969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7-seg decoders</a:t>
            </a:r>
            <a:endParaRPr 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40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2520</TotalTime>
  <Words>86</Words>
  <Application>Microsoft Macintosh PowerPoint</Application>
  <PresentationFormat>Letter Paper (8.5x11 in)</PresentationFormat>
  <Paragraphs>45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ECE Dept., University of Toronto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Anderson</dc:creator>
  <cp:lastModifiedBy>Paul Chow</cp:lastModifiedBy>
  <cp:revision>17</cp:revision>
  <cp:lastPrinted>2014-09-29T01:06:53Z</cp:lastPrinted>
  <dcterms:created xsi:type="dcterms:W3CDTF">2013-09-25T23:11:18Z</dcterms:created>
  <dcterms:modified xsi:type="dcterms:W3CDTF">2014-09-29T16:45:15Z</dcterms:modified>
</cp:coreProperties>
</file>