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5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1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6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1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84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6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83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90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8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3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FA0AD-F3C1-464B-8E0B-4F2ADEF9079E}" type="datetimeFigureOut">
              <a:rPr lang="en-US" smtClean="0"/>
              <a:t>13-10-28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4C250-DA1A-4E4E-9390-39E17746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37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30029" y="1980145"/>
            <a:ext cx="1480039" cy="21901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132482" y="1980145"/>
            <a:ext cx="2190160" cy="21901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4950" y="2370173"/>
            <a:ext cx="2190160" cy="1520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50162" y="2530184"/>
            <a:ext cx="30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61076" y="2826552"/>
            <a:ext cx="30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4950" y="3428984"/>
            <a:ext cx="80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8070223" y="2750201"/>
            <a:ext cx="550015" cy="6787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5400000">
            <a:off x="7899879" y="3130234"/>
            <a:ext cx="179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Pins on FPGA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322642" y="2720201"/>
            <a:ext cx="527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37430" y="3022612"/>
            <a:ext cx="527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37430" y="3652658"/>
            <a:ext cx="527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endCxn id="6" idx="2"/>
          </p:cNvCxnSpPr>
          <p:nvPr/>
        </p:nvCxnSpPr>
        <p:spPr>
          <a:xfrm flipV="1">
            <a:off x="600016" y="3890284"/>
            <a:ext cx="6360014" cy="84006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350119" y="4170305"/>
            <a:ext cx="0" cy="5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032452" y="4170305"/>
            <a:ext cx="0" cy="5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0009" y="4730345"/>
            <a:ext cx="114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CLOCK_50</a:t>
            </a:r>
            <a:endParaRPr lang="en-US" dirty="0"/>
          </a:p>
        </p:txBody>
      </p:sp>
      <p:cxnSp>
        <p:nvCxnSpPr>
          <p:cNvPr id="25" name="Elbow Connector 24"/>
          <p:cNvCxnSpPr>
            <a:endCxn id="6" idx="0"/>
          </p:cNvCxnSpPr>
          <p:nvPr/>
        </p:nvCxnSpPr>
        <p:spPr>
          <a:xfrm>
            <a:off x="600016" y="1440105"/>
            <a:ext cx="6360014" cy="93006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420121" y="1440105"/>
            <a:ext cx="0" cy="54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912449" y="1440105"/>
            <a:ext cx="0" cy="54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9564" y="1082468"/>
            <a:ext cx="856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ResetN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02509" y="3915066"/>
            <a:ext cx="5275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-49600" y="3852983"/>
            <a:ext cx="1290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Enable</a:t>
            </a:r>
            <a:br>
              <a:rPr lang="en-US" dirty="0" smtClean="0"/>
            </a:br>
            <a:r>
              <a:rPr lang="en-US" dirty="0" smtClean="0"/>
              <a:t>(active-low)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360173" y="2899516"/>
            <a:ext cx="14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VGA Adapter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452490" y="2867250"/>
            <a:ext cx="149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Datapath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31990" y="2823897"/>
            <a:ext cx="74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FSM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510068" y="2537354"/>
            <a:ext cx="6224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510068" y="2119299"/>
            <a:ext cx="6115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Control</a:t>
            </a:r>
            <a:br>
              <a:rPr lang="en-US" sz="1100" dirty="0" smtClean="0"/>
            </a:br>
            <a:r>
              <a:rPr lang="en-US" sz="1100" dirty="0" smtClean="0"/>
              <a:t>signals</a:t>
            </a:r>
            <a:endParaRPr lang="en-US" sz="11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452490" y="900066"/>
            <a:ext cx="0" cy="10917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714893" y="894218"/>
            <a:ext cx="0" cy="10917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004901" y="888371"/>
            <a:ext cx="0" cy="10917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280090" y="530734"/>
            <a:ext cx="30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584568" y="530734"/>
            <a:ext cx="30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850382" y="530734"/>
            <a:ext cx="805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3010081" y="490730"/>
            <a:ext cx="1750048" cy="479340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5017644" y="236057"/>
            <a:ext cx="227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Switches on DE2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4510123" y="490730"/>
            <a:ext cx="560016" cy="40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889046" y="1082468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599315" y="1082468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341957" y="1141055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21407" y="2456373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451484" y="2581160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451484" y="2928101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451484" y="3558845"/>
            <a:ext cx="221066" cy="1876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121646" y="97007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5457092" y="234551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5450701" y="300856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493191" y="104007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794071" y="108542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415107" y="361365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ECE Dept., University of Toronto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Anderson</dc:creator>
  <cp:lastModifiedBy>Jason Anderson</cp:lastModifiedBy>
  <cp:revision>1</cp:revision>
  <dcterms:created xsi:type="dcterms:W3CDTF">2013-10-29T01:24:24Z</dcterms:created>
  <dcterms:modified xsi:type="dcterms:W3CDTF">2013-10-29T01:34:18Z</dcterms:modified>
</cp:coreProperties>
</file>