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5"/>
  </p:notesMasterIdLst>
  <p:sldIdLst>
    <p:sldId id="256" r:id="rId2"/>
    <p:sldId id="263" r:id="rId3"/>
    <p:sldId id="264" r:id="rId4"/>
    <p:sldId id="265" r:id="rId5"/>
    <p:sldId id="266" r:id="rId6"/>
    <p:sldId id="319" r:id="rId7"/>
    <p:sldId id="268" r:id="rId8"/>
    <p:sldId id="269" r:id="rId9"/>
    <p:sldId id="324" r:id="rId10"/>
    <p:sldId id="325" r:id="rId11"/>
    <p:sldId id="326" r:id="rId12"/>
    <p:sldId id="275" r:id="rId13"/>
    <p:sldId id="276" r:id="rId14"/>
    <p:sldId id="278" r:id="rId15"/>
    <p:sldId id="279" r:id="rId16"/>
    <p:sldId id="321" r:id="rId17"/>
    <p:sldId id="284" r:id="rId18"/>
    <p:sldId id="285" r:id="rId19"/>
    <p:sldId id="327" r:id="rId20"/>
    <p:sldId id="328" r:id="rId21"/>
    <p:sldId id="320" r:id="rId22"/>
    <p:sldId id="282" r:id="rId23"/>
    <p:sldId id="281" r:id="rId24"/>
    <p:sldId id="286" r:id="rId25"/>
    <p:sldId id="322" r:id="rId26"/>
    <p:sldId id="288" r:id="rId27"/>
    <p:sldId id="323" r:id="rId28"/>
    <p:sldId id="290" r:id="rId29"/>
    <p:sldId id="291" r:id="rId30"/>
    <p:sldId id="292" r:id="rId31"/>
    <p:sldId id="293" r:id="rId32"/>
    <p:sldId id="294" r:id="rId33"/>
    <p:sldId id="295" r:id="rId3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0" roundtripDataSignature="AMtx7mij7GPYbJHHe14jh3iwPPDFjgpe8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445DB3A-6D11-45C7-A78A-2FE807B8F570}">
  <a:tblStyle styleId="{F445DB3A-6D11-45C7-A78A-2FE807B8F57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1" autoAdjust="0"/>
    <p:restoredTop sz="94635"/>
  </p:normalViewPr>
  <p:slideViewPr>
    <p:cSldViewPr snapToGrid="0">
      <p:cViewPr varScale="1">
        <p:scale>
          <a:sx n="90" d="100"/>
          <a:sy n="90" d="100"/>
        </p:scale>
        <p:origin x="124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7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72" Type="http://schemas.openxmlformats.org/officeDocument/2006/relationships/viewProps" Target="viewProps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236" name="Google Shape;23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" name="Google Shape;871;p5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2" name="Google Shape;872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799373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" name="Google Shape;958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9" name="Google Shape;959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" name="Google Shape;1341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2" name="Google Shape;1342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7" name="Google Shape;2107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8" name="Google Shape;210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Google Shape;2117;p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8" name="Google Shape;2118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5" name="Google Shape;785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Xander starts here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6" name="Google Shape;786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54925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2" name="Google Shape;2282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283" name="Google Shape;2283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9" name="Google Shape;2289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290" name="Google Shape;2290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5" name="Google Shape;785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Xander starts here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6" name="Google Shape;786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5033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9" name="Google Shape;2239;p2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0" name="Google Shape;2240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" name="Google Shape;75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9" name="Google Shape;75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why cgra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0" name="Google Shape;760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" name="Google Shape;2160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61" name="Google Shape;2161;p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2" name="Google Shape;2162;p2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9" name="Google Shape;2299;p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300" name="Google Shape;2300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5" name="Google Shape;785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Xander starts here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6" name="Google Shape;786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25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84386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0" name="Google Shape;2370;p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1" name="Google Shape;2371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5" name="Google Shape;785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Xander starts here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6" name="Google Shape;786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27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497356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3" name="Google Shape;2413;p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414" name="Google Shape;2414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0" name="Google Shape;2420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21" name="Google Shape;2421;p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422" name="Google Shape;2422;p4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29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6" name="Google Shape;2486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87" name="Google Shape;2487;p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488" name="Google Shape;2488;p4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30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" name="Google Shape;2576;p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77" name="Google Shape;2577;p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578" name="Google Shape;2578;p4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8" name="Google Shape;2598;p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99" name="Google Shape;2599;p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2600" name="Google Shape;2600;p5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32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Google Shape;77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7" name="Google Shape;777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endParaRPr/>
          </a:p>
        </p:txBody>
      </p:sp>
      <p:sp>
        <p:nvSpPr>
          <p:cNvPr id="778" name="Google Shape;778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8" name="Google Shape;2608;p5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9" name="Google Shape;2609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5" name="Google Shape;785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Xander starts here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6" name="Google Shape;786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" name="Google Shape;81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0" name="Google Shape;820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Xander starts here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1" name="Google Shape;821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5" name="Google Shape;785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Xander starts here</a:t>
            </a: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6" name="Google Shape;786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423769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Google Shape;864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5" name="Google Shape;86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" name="Google Shape;871;p5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2" name="Google Shape;872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" name="Google Shape;871;p5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2" name="Google Shape;872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10866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66"/>
          <p:cNvSpPr txBox="1"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0" name="Google Shape;20;p66"/>
          <p:cNvSpPr txBox="1"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  <a:defRPr sz="24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66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66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66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4" name="Google Shape;24;p66"/>
          <p:cNvCxnSpPr/>
          <p:nvPr/>
        </p:nvCxnSpPr>
        <p:spPr>
          <a:xfrm>
            <a:off x="685800" y="3398520"/>
            <a:ext cx="7848600" cy="1588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7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7" name="Google Shape;27;p6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5814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46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67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67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67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2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" name="Google Shape;33;p72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Google Shape;34;p72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5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8" name="Google Shape;48;p75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Google Shape;49;p75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Google Shape;50;p75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6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3" name="Google Shape;53;p76"/>
          <p:cNvSpPr txBox="1"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76"/>
          <p:cNvSpPr txBox="1">
            <a:spLocks noGrp="1"/>
          </p:cNvSpPr>
          <p:nvPr>
            <p:ph type="body" idx="2"/>
          </p:nvPr>
        </p:nvSpPr>
        <p:spPr>
          <a:xfrm>
            <a:off x="457200" y="2438400"/>
            <a:ext cx="393192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5814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46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76"/>
          <p:cNvSpPr txBox="1">
            <a:spLocks noGrp="1"/>
          </p:cNvSpPr>
          <p:nvPr>
            <p:ph type="body" idx="3"/>
          </p:nvPr>
        </p:nvSpPr>
        <p:spPr>
          <a:xfrm>
            <a:off x="4754880" y="1676400"/>
            <a:ext cx="3931920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marR="0" lvl="0" indent="-22860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Google Shape;56;p76"/>
          <p:cNvSpPr txBox="1">
            <a:spLocks noGrp="1"/>
          </p:cNvSpPr>
          <p:nvPr>
            <p:ph type="body" idx="4"/>
          </p:nvPr>
        </p:nvSpPr>
        <p:spPr>
          <a:xfrm>
            <a:off x="4754880" y="2438400"/>
            <a:ext cx="3931920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5814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46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Google Shape;57;p76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Google Shape;58;p76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Google Shape;59;p76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60" name="Google Shape;60;p76"/>
          <p:cNvCxnSpPr/>
          <p:nvPr/>
        </p:nvCxnSpPr>
        <p:spPr>
          <a:xfrm rot="5400000">
            <a:off x="2217817" y="4045823"/>
            <a:ext cx="4709160" cy="794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77"/>
          <p:cNvSpPr txBox="1"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3" name="Google Shape;63;p77"/>
          <p:cNvSpPr txBox="1">
            <a:spLocks noGrp="1"/>
          </p:cNvSpPr>
          <p:nvPr>
            <p:ph type="body" idx="1"/>
          </p:nvPr>
        </p:nvSpPr>
        <p:spPr>
          <a:xfrm>
            <a:off x="2971800" y="792080"/>
            <a:ext cx="5715000" cy="557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132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ts val="272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7973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38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6576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Google Shape;64;p77"/>
          <p:cNvSpPr txBox="1">
            <a:spLocks noGrp="1"/>
          </p:cNvSpPr>
          <p:nvPr>
            <p:ph type="body" idx="2"/>
          </p:nvPr>
        </p:nvSpPr>
        <p:spPr>
          <a:xfrm>
            <a:off x="457201" y="2130552"/>
            <a:ext cx="2139696" cy="4243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19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102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77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77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Google Shape;67;p77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68" name="Google Shape;68;p77"/>
          <p:cNvCxnSpPr/>
          <p:nvPr/>
        </p:nvCxnSpPr>
        <p:spPr>
          <a:xfrm rot="5400000">
            <a:off x="-13116" y="3580206"/>
            <a:ext cx="5577840" cy="1588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78"/>
          <p:cNvSpPr txBox="1"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1" name="Google Shape;71;p78"/>
          <p:cNvSpPr>
            <a:spLocks noGrp="1"/>
          </p:cNvSpPr>
          <p:nvPr>
            <p:ph type="pic" idx="2"/>
          </p:nvPr>
        </p:nvSpPr>
        <p:spPr>
          <a:xfrm>
            <a:off x="2858610" y="838201"/>
            <a:ext cx="5904390" cy="5500456"/>
          </a:xfrm>
          <a:prstGeom prst="rect">
            <a:avLst/>
          </a:prstGeom>
          <a:solidFill>
            <a:schemeClr val="lt2"/>
          </a:solidFill>
          <a:ln w="762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12700" dir="5400000" algn="t" rotWithShape="0">
              <a:srgbClr val="000000">
                <a:alpha val="58039"/>
              </a:srgbClr>
            </a:outerShdw>
          </a:effectLst>
        </p:spPr>
      </p:sp>
      <p:sp>
        <p:nvSpPr>
          <p:cNvPr id="72" name="Google Shape;72;p78"/>
          <p:cNvSpPr txBox="1">
            <a:spLocks noGrp="1"/>
          </p:cNvSpPr>
          <p:nvPr>
            <p:ph type="body" idx="1"/>
          </p:nvPr>
        </p:nvSpPr>
        <p:spPr>
          <a:xfrm>
            <a:off x="457200" y="2133600"/>
            <a:ext cx="2139696" cy="42428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19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102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Google Shape;73;p78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Google Shape;74;p78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Google Shape;75;p78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79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8" name="Google Shape;78;p79"/>
          <p:cNvSpPr txBox="1">
            <a:spLocks noGrp="1"/>
          </p:cNvSpPr>
          <p:nvPr>
            <p:ph type="body" idx="1"/>
          </p:nvPr>
        </p:nvSpPr>
        <p:spPr>
          <a:xfrm rot="5400000">
            <a:off x="2133600" y="-76200"/>
            <a:ext cx="48768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5814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46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Google Shape;79;p79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Google Shape;80;p79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Google Shape;81;p79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80"/>
          <p:cNvSpPr txBox="1">
            <a:spLocks noGrp="1"/>
          </p:cNvSpPr>
          <p:nvPr>
            <p:ph type="title"/>
          </p:nvPr>
        </p:nvSpPr>
        <p:spPr>
          <a:xfrm rot="5400000">
            <a:off x="4724400" y="2514600"/>
            <a:ext cx="58674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4" name="Google Shape;84;p80"/>
          <p:cNvSpPr txBox="1">
            <a:spLocks noGrp="1"/>
          </p:cNvSpPr>
          <p:nvPr>
            <p:ph type="body" idx="1"/>
          </p:nvPr>
        </p:nvSpPr>
        <p:spPr>
          <a:xfrm rot="5400000">
            <a:off x="533400" y="533400"/>
            <a:ext cx="58674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5814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46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Google Shape;85;p80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Google Shape;86;p80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2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Google Shape;87;p80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5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65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6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581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65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46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1150" algn="l" rtl="0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1150" algn="l" rtl="0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1150" algn="l" rtl="0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1150" algn="l" rtl="0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Arial"/>
              <a:buChar char="•"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65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65"/>
          <p:cNvSpPr txBox="1">
            <a:spLocks noGrp="1"/>
          </p:cNvSpPr>
          <p:nvPr>
            <p:ph type="dt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65"/>
          <p:cNvSpPr txBox="1">
            <a:spLocks noGrp="1"/>
          </p:cNvSpPr>
          <p:nvPr>
            <p:ph type="ft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65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7" name="Google Shape;17;p6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515018" y="6245458"/>
            <a:ext cx="2574677" cy="595829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"/>
          <p:cNvSpPr txBox="1">
            <a:spLocks noGrp="1"/>
          </p:cNvSpPr>
          <p:nvPr>
            <p:ph type="ctrTitle"/>
          </p:nvPr>
        </p:nvSpPr>
        <p:spPr>
          <a:xfrm>
            <a:off x="685800" y="1750740"/>
            <a:ext cx="7924334" cy="1548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br>
              <a:rPr lang="en-US" sz="3000" dirty="0"/>
            </a:br>
            <a:br>
              <a:rPr lang="en-US" sz="3000" dirty="0"/>
            </a:br>
            <a:br>
              <a:rPr lang="en-US" sz="3000" dirty="0"/>
            </a:br>
            <a:br>
              <a:rPr lang="en-US" sz="3000" dirty="0"/>
            </a:br>
            <a:br>
              <a:rPr lang="en-US" sz="3000" dirty="0"/>
            </a:br>
            <a:br>
              <a:rPr lang="en-US" sz="3000" b="1" dirty="0"/>
            </a:br>
            <a:r>
              <a:rPr lang="en-US" sz="3000" b="1" dirty="0"/>
              <a:t> </a:t>
            </a:r>
            <a:r>
              <a:rPr lang="en-US" sz="3000" dirty="0"/>
              <a:t>Modelling and Exploration of Coarse-Grained Reconfigurable Arrays: Using the </a:t>
            </a:r>
            <a:br>
              <a:rPr lang="en-US" sz="3000" dirty="0"/>
            </a:br>
            <a:r>
              <a:rPr lang="en-US" sz="3000" dirty="0"/>
              <a:t>Open-Source CGRA-ME Framework</a:t>
            </a:r>
            <a:endParaRPr lang="en-US" sz="3000" b="1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1"/>
          <p:cNvSpPr txBox="1">
            <a:spLocks noGrp="1"/>
          </p:cNvSpPr>
          <p:nvPr>
            <p:ph type="subTitle" idx="1"/>
          </p:nvPr>
        </p:nvSpPr>
        <p:spPr>
          <a:xfrm>
            <a:off x="685800" y="3409949"/>
            <a:ext cx="8174100" cy="2982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80"/>
              <a:buNone/>
            </a:pPr>
            <a:r>
              <a:rPr lang="en-US" dirty="0"/>
              <a:t>Omar </a:t>
            </a:r>
            <a:r>
              <a:rPr lang="en-US" dirty="0" err="1"/>
              <a:t>Ragheb</a:t>
            </a:r>
            <a:r>
              <a:rPr lang="en-US" dirty="0"/>
              <a:t>, Stephen </a:t>
            </a:r>
            <a:r>
              <a:rPr lang="en-US" dirty="0" err="1"/>
              <a:t>Wicklund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 err="1"/>
              <a:t>Kentaro</a:t>
            </a:r>
            <a:r>
              <a:rPr lang="en-US" dirty="0"/>
              <a:t> Sano</a:t>
            </a:r>
            <a:r>
              <a:rPr lang="en-US" baseline="30000" dirty="0"/>
              <a:t>1</a:t>
            </a:r>
            <a:r>
              <a:rPr lang="en-US" dirty="0"/>
              <a:t>, Jason Anderson</a:t>
            </a:r>
            <a:br>
              <a:rPr lang="en-US" dirty="0"/>
            </a:br>
            <a:br>
              <a:rPr lang="en-US" dirty="0"/>
            </a:br>
            <a:r>
              <a:rPr lang="en-US" dirty="0"/>
              <a:t>DATE’24 Tutorial, Valencia, Spain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80"/>
              <a:buNone/>
            </a:pPr>
            <a:endParaRPr lang="en-CA" sz="1800" b="0" i="0" u="none" strike="noStrike" cap="none" dirty="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80"/>
              <a:buNone/>
            </a:pPr>
            <a:r>
              <a:rPr lang="en-CA" sz="1800" dirty="0"/>
              <a:t>March 26, 2024</a:t>
            </a:r>
            <a:endParaRPr sz="1800" b="0" i="0" u="none" strike="noStrike" cap="none" dirty="0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1"/>
          <p:cNvSpPr/>
          <p:nvPr/>
        </p:nvSpPr>
        <p:spPr>
          <a:xfrm>
            <a:off x="0" y="5840077"/>
            <a:ext cx="1608667" cy="103716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Google Shape;241;p1"/>
          <p:cNvSpPr/>
          <p:nvPr/>
        </p:nvSpPr>
        <p:spPr>
          <a:xfrm>
            <a:off x="4847165" y="5820833"/>
            <a:ext cx="4296835" cy="103716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2" name="Google Shape;242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728927"/>
            <a:ext cx="4352570" cy="1007267"/>
          </a:xfrm>
          <a:prstGeom prst="rect">
            <a:avLst/>
          </a:prstGeom>
          <a:noFill/>
          <a:ln>
            <a:noFill/>
          </a:ln>
        </p:spPr>
      </p:pic>
      <p:sp>
        <p:nvSpPr>
          <p:cNvPr id="243" name="Google Shape;243;p1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D2997D4-FB2E-29D9-209C-BB11E08F95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18100" y="5237594"/>
            <a:ext cx="4025900" cy="14986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59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3600" dirty="0"/>
              <a:t>RIKEN PE – Add Configuration Bits</a:t>
            </a:r>
            <a:endParaRPr dirty="0"/>
          </a:p>
        </p:txBody>
      </p:sp>
      <p:sp>
        <p:nvSpPr>
          <p:cNvPr id="876" name="Google Shape;876;p59"/>
          <p:cNvSpPr/>
          <p:nvPr/>
        </p:nvSpPr>
        <p:spPr>
          <a:xfrm>
            <a:off x="2325566" y="1857375"/>
            <a:ext cx="85725" cy="304800"/>
          </a:xfrm>
          <a:custGeom>
            <a:avLst/>
            <a:gdLst/>
            <a:ahLst/>
            <a:cxnLst/>
            <a:rect l="l" t="t" r="r" b="b"/>
            <a:pathLst>
              <a:path w="114300" h="304800" extrusionOk="0">
                <a:moveTo>
                  <a:pt x="0" y="0"/>
                </a:moveTo>
                <a:lnTo>
                  <a:pt x="114300" y="0"/>
                </a:lnTo>
                <a:lnTo>
                  <a:pt x="114300" y="304800"/>
                </a:lnTo>
                <a:lnTo>
                  <a:pt x="0" y="304800"/>
                </a:lnTo>
                <a:close/>
              </a:path>
            </a:pathLst>
          </a:custGeom>
          <a:solidFill>
            <a:srgbClr val="DAE8FC"/>
          </a:solidFill>
          <a:ln w="9525" cap="flat" cmpd="sng">
            <a:solidFill>
              <a:srgbClr val="6C8EB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59"/>
          <p:cNvSpPr/>
          <p:nvPr/>
        </p:nvSpPr>
        <p:spPr>
          <a:xfrm>
            <a:off x="2411291" y="1857375"/>
            <a:ext cx="85725" cy="304800"/>
          </a:xfrm>
          <a:custGeom>
            <a:avLst/>
            <a:gdLst/>
            <a:ahLst/>
            <a:cxnLst/>
            <a:rect l="l" t="t" r="r" b="b"/>
            <a:pathLst>
              <a:path w="114300" h="304800" extrusionOk="0">
                <a:moveTo>
                  <a:pt x="0" y="0"/>
                </a:moveTo>
                <a:lnTo>
                  <a:pt x="114300" y="0"/>
                </a:lnTo>
                <a:lnTo>
                  <a:pt x="114300" y="304800"/>
                </a:lnTo>
                <a:lnTo>
                  <a:pt x="0" y="304800"/>
                </a:lnTo>
                <a:close/>
              </a:path>
            </a:pathLst>
          </a:custGeom>
          <a:solidFill>
            <a:srgbClr val="DAE8FC"/>
          </a:solidFill>
          <a:ln w="9525" cap="flat" cmpd="sng">
            <a:solidFill>
              <a:srgbClr val="6C8EB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59"/>
          <p:cNvSpPr/>
          <p:nvPr/>
        </p:nvSpPr>
        <p:spPr>
          <a:xfrm>
            <a:off x="2497016" y="1857375"/>
            <a:ext cx="85725" cy="304800"/>
          </a:xfrm>
          <a:custGeom>
            <a:avLst/>
            <a:gdLst/>
            <a:ahLst/>
            <a:cxnLst/>
            <a:rect l="l" t="t" r="r" b="b"/>
            <a:pathLst>
              <a:path w="114300" h="304800" extrusionOk="0">
                <a:moveTo>
                  <a:pt x="0" y="0"/>
                </a:moveTo>
                <a:lnTo>
                  <a:pt x="114300" y="0"/>
                </a:lnTo>
                <a:lnTo>
                  <a:pt x="114300" y="304800"/>
                </a:lnTo>
                <a:lnTo>
                  <a:pt x="0" y="304800"/>
                </a:lnTo>
                <a:close/>
              </a:path>
            </a:pathLst>
          </a:custGeom>
          <a:solidFill>
            <a:srgbClr val="DAE8FC"/>
          </a:solidFill>
          <a:ln w="9525" cap="flat" cmpd="sng">
            <a:solidFill>
              <a:srgbClr val="6C8EB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59"/>
          <p:cNvSpPr/>
          <p:nvPr/>
        </p:nvSpPr>
        <p:spPr>
          <a:xfrm>
            <a:off x="2311279" y="3105150"/>
            <a:ext cx="85725" cy="304800"/>
          </a:xfrm>
          <a:custGeom>
            <a:avLst/>
            <a:gdLst/>
            <a:ahLst/>
            <a:cxnLst/>
            <a:rect l="l" t="t" r="r" b="b"/>
            <a:pathLst>
              <a:path w="114300" h="304800" extrusionOk="0">
                <a:moveTo>
                  <a:pt x="0" y="0"/>
                </a:moveTo>
                <a:lnTo>
                  <a:pt x="114300" y="0"/>
                </a:lnTo>
                <a:lnTo>
                  <a:pt x="114300" y="304800"/>
                </a:lnTo>
                <a:lnTo>
                  <a:pt x="0" y="304800"/>
                </a:lnTo>
                <a:close/>
              </a:path>
            </a:pathLst>
          </a:custGeom>
          <a:solidFill>
            <a:srgbClr val="DAE8FC"/>
          </a:solidFill>
          <a:ln w="9525" cap="flat" cmpd="sng">
            <a:solidFill>
              <a:srgbClr val="6C8EB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0" name="Google Shape;880;p59"/>
          <p:cNvSpPr/>
          <p:nvPr/>
        </p:nvSpPr>
        <p:spPr>
          <a:xfrm>
            <a:off x="2397004" y="3105150"/>
            <a:ext cx="85725" cy="304800"/>
          </a:xfrm>
          <a:custGeom>
            <a:avLst/>
            <a:gdLst/>
            <a:ahLst/>
            <a:cxnLst/>
            <a:rect l="l" t="t" r="r" b="b"/>
            <a:pathLst>
              <a:path w="114300" h="304800" extrusionOk="0">
                <a:moveTo>
                  <a:pt x="0" y="0"/>
                </a:moveTo>
                <a:lnTo>
                  <a:pt x="114300" y="0"/>
                </a:lnTo>
                <a:lnTo>
                  <a:pt x="114300" y="304800"/>
                </a:lnTo>
                <a:lnTo>
                  <a:pt x="0" y="304800"/>
                </a:lnTo>
                <a:close/>
              </a:path>
            </a:pathLst>
          </a:custGeom>
          <a:solidFill>
            <a:srgbClr val="DAE8FC"/>
          </a:solidFill>
          <a:ln w="9525" cap="flat" cmpd="sng">
            <a:solidFill>
              <a:srgbClr val="6C8EB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1" name="Google Shape;881;p59"/>
          <p:cNvSpPr/>
          <p:nvPr/>
        </p:nvSpPr>
        <p:spPr>
          <a:xfrm>
            <a:off x="2482729" y="3105150"/>
            <a:ext cx="85725" cy="304800"/>
          </a:xfrm>
          <a:custGeom>
            <a:avLst/>
            <a:gdLst/>
            <a:ahLst/>
            <a:cxnLst/>
            <a:rect l="l" t="t" r="r" b="b"/>
            <a:pathLst>
              <a:path w="114300" h="304800" extrusionOk="0">
                <a:moveTo>
                  <a:pt x="0" y="0"/>
                </a:moveTo>
                <a:lnTo>
                  <a:pt x="114300" y="0"/>
                </a:lnTo>
                <a:lnTo>
                  <a:pt x="114300" y="304800"/>
                </a:lnTo>
                <a:lnTo>
                  <a:pt x="0" y="304800"/>
                </a:lnTo>
                <a:close/>
              </a:path>
            </a:pathLst>
          </a:custGeom>
          <a:solidFill>
            <a:srgbClr val="DAE8FC"/>
          </a:solidFill>
          <a:ln w="9525" cap="flat" cmpd="sng">
            <a:solidFill>
              <a:srgbClr val="6C8EB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2" name="Google Shape;882;p59"/>
          <p:cNvSpPr/>
          <p:nvPr/>
        </p:nvSpPr>
        <p:spPr>
          <a:xfrm>
            <a:off x="2325600" y="2486025"/>
            <a:ext cx="529970" cy="295275"/>
          </a:xfrm>
          <a:custGeom>
            <a:avLst/>
            <a:gdLst/>
            <a:ahLst/>
            <a:cxnLst/>
            <a:rect l="l" t="t" r="r" b="b"/>
            <a:pathLst>
              <a:path w="590550" h="295275" extrusionOk="0">
                <a:moveTo>
                  <a:pt x="0" y="0"/>
                </a:moveTo>
                <a:lnTo>
                  <a:pt x="590550" y="0"/>
                </a:lnTo>
                <a:lnTo>
                  <a:pt x="590550" y="295275"/>
                </a:lnTo>
                <a:lnTo>
                  <a:pt x="0" y="295275"/>
                </a:lnTo>
                <a:close/>
              </a:path>
            </a:pathLst>
          </a:custGeom>
          <a:solidFill>
            <a:srgbClr val="DAE8FC"/>
          </a:solidFill>
          <a:ln w="9525" cap="flat" cmpd="sng">
            <a:solidFill>
              <a:srgbClr val="6C8EB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IMM</a:t>
            </a:r>
            <a:endParaRPr dirty="0"/>
          </a:p>
        </p:txBody>
      </p:sp>
      <p:sp>
        <p:nvSpPr>
          <p:cNvPr id="887" name="Google Shape;887;p59"/>
          <p:cNvSpPr/>
          <p:nvPr/>
        </p:nvSpPr>
        <p:spPr>
          <a:xfrm>
            <a:off x="4653934" y="1790700"/>
            <a:ext cx="542925" cy="1714500"/>
          </a:xfrm>
          <a:custGeom>
            <a:avLst/>
            <a:gdLst/>
            <a:ahLst/>
            <a:cxnLst/>
            <a:rect l="l" t="t" r="r" b="b"/>
            <a:pathLst>
              <a:path w="542925" h="1714500" extrusionOk="0">
                <a:moveTo>
                  <a:pt x="0" y="0"/>
                </a:moveTo>
                <a:lnTo>
                  <a:pt x="542925" y="0"/>
                </a:lnTo>
                <a:lnTo>
                  <a:pt x="542925" y="1714500"/>
                </a:lnTo>
                <a:lnTo>
                  <a:pt x="0" y="1714500"/>
                </a:lnTo>
                <a:close/>
              </a:path>
            </a:pathLst>
          </a:custGeom>
          <a:solidFill>
            <a:srgbClr val="D5E8D4"/>
          </a:solidFill>
          <a:ln w="9525" cap="flat" cmpd="sng">
            <a:solidFill>
              <a:srgbClr val="82B366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</a:rPr>
              <a:t>Join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CF44AD7-3F86-2DAF-8115-760784D2A2A8}"/>
              </a:ext>
            </a:extLst>
          </p:cNvPr>
          <p:cNvGrpSpPr/>
          <p:nvPr/>
        </p:nvGrpSpPr>
        <p:grpSpPr>
          <a:xfrm>
            <a:off x="5671304" y="1796400"/>
            <a:ext cx="1097089" cy="1714500"/>
            <a:chOff x="5671304" y="1771650"/>
            <a:chExt cx="1097089" cy="1714500"/>
          </a:xfrm>
        </p:grpSpPr>
        <p:sp>
          <p:nvSpPr>
            <p:cNvPr id="875" name="Google Shape;875;p59"/>
            <p:cNvSpPr/>
            <p:nvPr/>
          </p:nvSpPr>
          <p:spPr>
            <a:xfrm>
              <a:off x="5671304" y="1771650"/>
              <a:ext cx="1097089" cy="1714500"/>
            </a:xfrm>
            <a:custGeom>
              <a:avLst/>
              <a:gdLst/>
              <a:ahLst/>
              <a:cxnLst/>
              <a:rect l="l" t="t" r="r" b="b"/>
              <a:pathLst>
                <a:path w="990600" h="1714500" extrusionOk="0">
                  <a:moveTo>
                    <a:pt x="0" y="0"/>
                  </a:moveTo>
                  <a:lnTo>
                    <a:pt x="990600" y="0"/>
                  </a:lnTo>
                  <a:lnTo>
                    <a:pt x="990600" y="1714500"/>
                  </a:lnTo>
                  <a:lnTo>
                    <a:pt x="0" y="1714500"/>
                  </a:lnTo>
                  <a:close/>
                </a:path>
              </a:pathLst>
            </a:custGeom>
            <a:solidFill>
              <a:srgbClr val="D5E8D4"/>
            </a:solidFill>
            <a:ln w="9525" cap="flat" cmpd="sng">
              <a:solidFill>
                <a:srgbClr val="82B366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chemeClr val="dk1"/>
                  </a:solidFill>
                </a:rPr>
                <a:t>FP Wrapper</a:t>
              </a: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1" name="Google Shape;891;p59"/>
            <p:cNvSpPr/>
            <p:nvPr/>
          </p:nvSpPr>
          <p:spPr>
            <a:xfrm rot="5400000" flipH="1">
              <a:off x="5652336" y="2274344"/>
              <a:ext cx="1152525" cy="747236"/>
            </a:xfrm>
            <a:custGeom>
              <a:avLst/>
              <a:gdLst/>
              <a:ahLst/>
              <a:cxnLst/>
              <a:rect l="l" t="t" r="r" b="b"/>
              <a:pathLst>
                <a:path w="1152525" h="571500" extrusionOk="0">
                  <a:moveTo>
                    <a:pt x="0" y="571500"/>
                  </a:moveTo>
                  <a:lnTo>
                    <a:pt x="265081" y="0"/>
                  </a:lnTo>
                  <a:lnTo>
                    <a:pt x="887444" y="0"/>
                  </a:lnTo>
                  <a:lnTo>
                    <a:pt x="1152525" y="571500"/>
                  </a:lnTo>
                  <a:close/>
                </a:path>
              </a:pathLst>
            </a:custGeom>
            <a:solidFill>
              <a:srgbClr val="DAE8FC"/>
            </a:solidFill>
            <a:ln w="9525" cap="flat" cmpd="sng">
              <a:solidFill>
                <a:srgbClr val="6C8EB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2" name="Google Shape;892;p59"/>
            <p:cNvSpPr/>
            <p:nvPr/>
          </p:nvSpPr>
          <p:spPr>
            <a:xfrm rot="5400000">
              <a:off x="5807714" y="2576591"/>
              <a:ext cx="240432" cy="142763"/>
            </a:xfrm>
            <a:custGeom>
              <a:avLst/>
              <a:gdLst/>
              <a:ahLst/>
              <a:cxnLst/>
              <a:rect l="l" t="t" r="r" b="b"/>
              <a:pathLst>
                <a:path w="240432" h="151876" extrusionOk="0">
                  <a:moveTo>
                    <a:pt x="8464" y="151876"/>
                  </a:moveTo>
                  <a:lnTo>
                    <a:pt x="231921" y="151876"/>
                  </a:lnTo>
                  <a:cubicBezTo>
                    <a:pt x="234969" y="151781"/>
                    <a:pt x="237636" y="150162"/>
                    <a:pt x="239160" y="147590"/>
                  </a:cubicBezTo>
                  <a:cubicBezTo>
                    <a:pt x="240684" y="145113"/>
                    <a:pt x="240874" y="141970"/>
                    <a:pt x="239541" y="139398"/>
                  </a:cubicBezTo>
                  <a:lnTo>
                    <a:pt x="125336" y="1572"/>
                  </a:lnTo>
                  <a:cubicBezTo>
                    <a:pt x="122288" y="-524"/>
                    <a:pt x="118192" y="-524"/>
                    <a:pt x="115144" y="1572"/>
                  </a:cubicBezTo>
                  <a:lnTo>
                    <a:pt x="844" y="139398"/>
                  </a:lnTo>
                  <a:cubicBezTo>
                    <a:pt x="-394" y="141970"/>
                    <a:pt x="-299" y="145113"/>
                    <a:pt x="1320" y="147590"/>
                  </a:cubicBezTo>
                  <a:cubicBezTo>
                    <a:pt x="2845" y="150162"/>
                    <a:pt x="5511" y="151781"/>
                    <a:pt x="8464" y="151876"/>
                  </a:cubicBezTo>
                  <a:close/>
                </a:path>
              </a:pathLst>
            </a:custGeom>
            <a:solidFill>
              <a:srgbClr val="DAE8FC"/>
            </a:solidFill>
            <a:ln w="9525" cap="flat" cmpd="sng">
              <a:solidFill>
                <a:srgbClr val="6C8EB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3" name="Google Shape;893;p59"/>
            <p:cNvSpPr/>
            <p:nvPr/>
          </p:nvSpPr>
          <p:spPr>
            <a:xfrm rot="5400000">
              <a:off x="5789829" y="2576591"/>
              <a:ext cx="240432" cy="142763"/>
            </a:xfrm>
            <a:custGeom>
              <a:avLst/>
              <a:gdLst/>
              <a:ahLst/>
              <a:cxnLst/>
              <a:rect l="l" t="t" r="r" b="b"/>
              <a:pathLst>
                <a:path w="240432" h="151876" extrusionOk="0">
                  <a:moveTo>
                    <a:pt x="8464" y="151876"/>
                  </a:moveTo>
                  <a:lnTo>
                    <a:pt x="231921" y="151876"/>
                  </a:lnTo>
                  <a:cubicBezTo>
                    <a:pt x="234969" y="151781"/>
                    <a:pt x="237636" y="150162"/>
                    <a:pt x="239160" y="147590"/>
                  </a:cubicBezTo>
                  <a:cubicBezTo>
                    <a:pt x="240684" y="145113"/>
                    <a:pt x="240874" y="141970"/>
                    <a:pt x="239541" y="139398"/>
                  </a:cubicBezTo>
                  <a:lnTo>
                    <a:pt x="125336" y="1572"/>
                  </a:lnTo>
                  <a:cubicBezTo>
                    <a:pt x="122288" y="-524"/>
                    <a:pt x="118192" y="-524"/>
                    <a:pt x="115144" y="1572"/>
                  </a:cubicBezTo>
                  <a:lnTo>
                    <a:pt x="844" y="139398"/>
                  </a:lnTo>
                  <a:cubicBezTo>
                    <a:pt x="-394" y="141970"/>
                    <a:pt x="-299" y="145113"/>
                    <a:pt x="1320" y="147590"/>
                  </a:cubicBezTo>
                  <a:cubicBezTo>
                    <a:pt x="2845" y="150162"/>
                    <a:pt x="5511" y="151781"/>
                    <a:pt x="8464" y="151876"/>
                  </a:cubicBezTo>
                  <a:close/>
                </a:path>
              </a:pathLst>
            </a:custGeom>
            <a:solidFill>
              <a:srgbClr val="D5E8D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4" name="Google Shape;894;p59"/>
            <p:cNvSpPr/>
            <p:nvPr/>
          </p:nvSpPr>
          <p:spPr>
            <a:xfrm>
              <a:off x="5938012" y="2743200"/>
              <a:ext cx="371570" cy="257175"/>
            </a:xfrm>
            <a:custGeom>
              <a:avLst/>
              <a:gdLst/>
              <a:ahLst/>
              <a:cxnLst/>
              <a:rect l="l" t="t" r="r" b="b"/>
              <a:pathLst>
                <a:path w="395287" h="257175" extrusionOk="0">
                  <a:moveTo>
                    <a:pt x="0" y="0"/>
                  </a:moveTo>
                  <a:lnTo>
                    <a:pt x="395288" y="0"/>
                  </a:lnTo>
                  <a:lnTo>
                    <a:pt x="395288" y="257175"/>
                  </a:lnTo>
                  <a:lnTo>
                    <a:pt x="0" y="257175"/>
                  </a:lnTo>
                  <a:close/>
                </a:path>
              </a:pathLst>
            </a:custGeom>
            <a:solidFill>
              <a:srgbClr val="DAE8F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895" name="Google Shape;895;p59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011978" y="2558108"/>
              <a:ext cx="577573" cy="240433"/>
            </a:xfrm>
            <a:custGeom>
              <a:avLst/>
              <a:gdLst/>
              <a:ahLst/>
              <a:cxnLst/>
              <a:rect l="l" t="t" r="r" b="b"/>
              <a:pathLst>
                <a:path w="381000" h="161925" extrusionOk="0">
                  <a:moveTo>
                    <a:pt x="-1" y="-1"/>
                  </a:moveTo>
                  <a:lnTo>
                    <a:pt x="381000" y="-1"/>
                  </a:lnTo>
                  <a:lnTo>
                    <a:pt x="381000" y="161925"/>
                  </a:lnTo>
                  <a:lnTo>
                    <a:pt x="-1" y="161925"/>
                  </a:lnTo>
                  <a:close/>
                </a:path>
              </a:pathLst>
            </a:custGeom>
            <a:noFill/>
            <a:ln>
              <a:noFill/>
            </a:ln>
          </p:spPr>
        </p:pic>
      </p:grpSp>
      <p:sp>
        <p:nvSpPr>
          <p:cNvPr id="896" name="Google Shape;896;p59"/>
          <p:cNvSpPr/>
          <p:nvPr/>
        </p:nvSpPr>
        <p:spPr>
          <a:xfrm>
            <a:off x="4557988" y="1571625"/>
            <a:ext cx="428625" cy="285750"/>
          </a:xfrm>
          <a:custGeom>
            <a:avLst/>
            <a:gdLst/>
            <a:ahLst/>
            <a:cxnLst/>
            <a:rect l="l" t="t" r="r" b="b"/>
            <a:pathLst>
              <a:path w="571500" h="285750" extrusionOk="0">
                <a:moveTo>
                  <a:pt x="0" y="0"/>
                </a:moveTo>
                <a:lnTo>
                  <a:pt x="571500" y="0"/>
                </a:lnTo>
                <a:lnTo>
                  <a:pt x="571500" y="285750"/>
                </a:lnTo>
                <a:lnTo>
                  <a:pt x="0" y="28575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7" name="Google Shape;897;p59"/>
          <p:cNvSpPr/>
          <p:nvPr/>
        </p:nvSpPr>
        <p:spPr>
          <a:xfrm>
            <a:off x="3861473" y="1533525"/>
            <a:ext cx="428625" cy="285750"/>
          </a:xfrm>
          <a:custGeom>
            <a:avLst/>
            <a:gdLst/>
            <a:ahLst/>
            <a:cxnLst/>
            <a:rect l="l" t="t" r="r" b="b"/>
            <a:pathLst>
              <a:path w="571500" h="285750" extrusionOk="0">
                <a:moveTo>
                  <a:pt x="0" y="0"/>
                </a:moveTo>
                <a:lnTo>
                  <a:pt x="571500" y="0"/>
                </a:lnTo>
                <a:lnTo>
                  <a:pt x="571500" y="285750"/>
                </a:lnTo>
                <a:lnTo>
                  <a:pt x="0" y="28575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8" name="Google Shape;898;p59"/>
          <p:cNvSpPr/>
          <p:nvPr/>
        </p:nvSpPr>
        <p:spPr>
          <a:xfrm>
            <a:off x="3861473" y="3448050"/>
            <a:ext cx="428625" cy="285750"/>
          </a:xfrm>
          <a:custGeom>
            <a:avLst/>
            <a:gdLst/>
            <a:ahLst/>
            <a:cxnLst/>
            <a:rect l="l" t="t" r="r" b="b"/>
            <a:pathLst>
              <a:path w="571500" h="285750" extrusionOk="0">
                <a:moveTo>
                  <a:pt x="0" y="0"/>
                </a:moveTo>
                <a:lnTo>
                  <a:pt x="571500" y="0"/>
                </a:lnTo>
                <a:lnTo>
                  <a:pt x="571500" y="285750"/>
                </a:lnTo>
                <a:lnTo>
                  <a:pt x="0" y="28575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9" name="Google Shape;899;p59"/>
          <p:cNvSpPr/>
          <p:nvPr/>
        </p:nvSpPr>
        <p:spPr>
          <a:xfrm>
            <a:off x="2239841" y="1628775"/>
            <a:ext cx="428625" cy="285750"/>
          </a:xfrm>
          <a:custGeom>
            <a:avLst/>
            <a:gdLst/>
            <a:ahLst/>
            <a:cxnLst/>
            <a:rect l="l" t="t" r="r" b="b"/>
            <a:pathLst>
              <a:path w="571500" h="285750" extrusionOk="0">
                <a:moveTo>
                  <a:pt x="0" y="0"/>
                </a:moveTo>
                <a:lnTo>
                  <a:pt x="571500" y="0"/>
                </a:lnTo>
                <a:lnTo>
                  <a:pt x="571500" y="285750"/>
                </a:lnTo>
                <a:lnTo>
                  <a:pt x="0" y="28575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0" name="Google Shape;900;p59"/>
          <p:cNvSpPr/>
          <p:nvPr/>
        </p:nvSpPr>
        <p:spPr>
          <a:xfrm>
            <a:off x="2239841" y="3381375"/>
            <a:ext cx="428625" cy="285750"/>
          </a:xfrm>
          <a:custGeom>
            <a:avLst/>
            <a:gdLst/>
            <a:ahLst/>
            <a:cxnLst/>
            <a:rect l="l" t="t" r="r" b="b"/>
            <a:pathLst>
              <a:path w="571500" h="285750" extrusionOk="0">
                <a:moveTo>
                  <a:pt x="0" y="0"/>
                </a:moveTo>
                <a:lnTo>
                  <a:pt x="571500" y="0"/>
                </a:lnTo>
                <a:lnTo>
                  <a:pt x="571500" y="285750"/>
                </a:lnTo>
                <a:lnTo>
                  <a:pt x="0" y="28575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0" name="Google Shape;910;p59"/>
          <p:cNvSpPr/>
          <p:nvPr/>
        </p:nvSpPr>
        <p:spPr>
          <a:xfrm>
            <a:off x="3182816" y="2209800"/>
            <a:ext cx="400050" cy="266700"/>
          </a:xfrm>
          <a:custGeom>
            <a:avLst/>
            <a:gdLst/>
            <a:ahLst/>
            <a:cxnLst/>
            <a:rect l="l" t="t" r="r" b="b"/>
            <a:pathLst>
              <a:path w="533400" h="266700" extrusionOk="0">
                <a:moveTo>
                  <a:pt x="0" y="0"/>
                </a:moveTo>
                <a:lnTo>
                  <a:pt x="533400" y="0"/>
                </a:lnTo>
                <a:lnTo>
                  <a:pt x="533400" y="266700"/>
                </a:lnTo>
                <a:lnTo>
                  <a:pt x="0" y="26670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1" name="Google Shape;911;p59"/>
          <p:cNvSpPr txBox="1"/>
          <p:nvPr/>
        </p:nvSpPr>
        <p:spPr>
          <a:xfrm>
            <a:off x="2145750" y="1587000"/>
            <a:ext cx="615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</a:rPr>
              <a:t>buff A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912" name="Google Shape;912;p59"/>
          <p:cNvSpPr txBox="1"/>
          <p:nvPr/>
        </p:nvSpPr>
        <p:spPr>
          <a:xfrm>
            <a:off x="2188085" y="3344893"/>
            <a:ext cx="615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</a:rPr>
              <a:t>buff B</a:t>
            </a:r>
            <a:endParaRPr sz="1200" dirty="0">
              <a:solidFill>
                <a:schemeClr val="dk1"/>
              </a:solidFill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D0BC784-A4C5-0149-1E1B-46BAA53F2D83}"/>
              </a:ext>
            </a:extLst>
          </p:cNvPr>
          <p:cNvGrpSpPr/>
          <p:nvPr/>
        </p:nvGrpSpPr>
        <p:grpSpPr>
          <a:xfrm>
            <a:off x="7073732" y="2116725"/>
            <a:ext cx="747300" cy="683625"/>
            <a:chOff x="7073732" y="2116725"/>
            <a:chExt cx="747300" cy="683625"/>
          </a:xfrm>
        </p:grpSpPr>
        <p:sp>
          <p:nvSpPr>
            <p:cNvPr id="888" name="Google Shape;888;p59"/>
            <p:cNvSpPr/>
            <p:nvPr/>
          </p:nvSpPr>
          <p:spPr>
            <a:xfrm>
              <a:off x="7309258" y="2495550"/>
              <a:ext cx="85725" cy="304800"/>
            </a:xfrm>
            <a:custGeom>
              <a:avLst/>
              <a:gdLst/>
              <a:ahLst/>
              <a:cxnLst/>
              <a:rect l="l" t="t" r="r" b="b"/>
              <a:pathLst>
                <a:path w="114300" h="304800" extrusionOk="0">
                  <a:moveTo>
                    <a:pt x="0" y="0"/>
                  </a:moveTo>
                  <a:lnTo>
                    <a:pt x="114300" y="0"/>
                  </a:lnTo>
                  <a:lnTo>
                    <a:pt x="114300" y="304800"/>
                  </a:lnTo>
                  <a:lnTo>
                    <a:pt x="0" y="304800"/>
                  </a:lnTo>
                  <a:close/>
                </a:path>
              </a:pathLst>
            </a:custGeom>
            <a:solidFill>
              <a:srgbClr val="DAE8FC"/>
            </a:solidFill>
            <a:ln w="9525" cap="flat" cmpd="sng">
              <a:solidFill>
                <a:srgbClr val="6C8EB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9" name="Google Shape;889;p59"/>
            <p:cNvSpPr/>
            <p:nvPr/>
          </p:nvSpPr>
          <p:spPr>
            <a:xfrm>
              <a:off x="7394983" y="2495550"/>
              <a:ext cx="85725" cy="304800"/>
            </a:xfrm>
            <a:custGeom>
              <a:avLst/>
              <a:gdLst/>
              <a:ahLst/>
              <a:cxnLst/>
              <a:rect l="l" t="t" r="r" b="b"/>
              <a:pathLst>
                <a:path w="114300" h="304800" extrusionOk="0">
                  <a:moveTo>
                    <a:pt x="0" y="0"/>
                  </a:moveTo>
                  <a:lnTo>
                    <a:pt x="114300" y="0"/>
                  </a:lnTo>
                  <a:lnTo>
                    <a:pt x="114300" y="304800"/>
                  </a:lnTo>
                  <a:lnTo>
                    <a:pt x="0" y="304800"/>
                  </a:lnTo>
                  <a:close/>
                </a:path>
              </a:pathLst>
            </a:custGeom>
            <a:solidFill>
              <a:srgbClr val="DAE8FC"/>
            </a:solidFill>
            <a:ln w="9525" cap="flat" cmpd="sng">
              <a:solidFill>
                <a:srgbClr val="6C8EB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0" name="Google Shape;890;p59"/>
            <p:cNvSpPr/>
            <p:nvPr/>
          </p:nvSpPr>
          <p:spPr>
            <a:xfrm>
              <a:off x="7480708" y="2495550"/>
              <a:ext cx="85725" cy="304800"/>
            </a:xfrm>
            <a:custGeom>
              <a:avLst/>
              <a:gdLst/>
              <a:ahLst/>
              <a:cxnLst/>
              <a:rect l="l" t="t" r="r" b="b"/>
              <a:pathLst>
                <a:path w="114300" h="304800" extrusionOk="0">
                  <a:moveTo>
                    <a:pt x="0" y="0"/>
                  </a:moveTo>
                  <a:lnTo>
                    <a:pt x="114300" y="0"/>
                  </a:lnTo>
                  <a:lnTo>
                    <a:pt x="114300" y="304800"/>
                  </a:lnTo>
                  <a:lnTo>
                    <a:pt x="0" y="304800"/>
                  </a:lnTo>
                  <a:close/>
                </a:path>
              </a:pathLst>
            </a:custGeom>
            <a:solidFill>
              <a:srgbClr val="DAE8FC"/>
            </a:solidFill>
            <a:ln w="9525" cap="flat" cmpd="sng">
              <a:solidFill>
                <a:srgbClr val="6C8EB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1" name="Google Shape;901;p59"/>
            <p:cNvSpPr/>
            <p:nvPr/>
          </p:nvSpPr>
          <p:spPr>
            <a:xfrm>
              <a:off x="7202102" y="2257425"/>
              <a:ext cx="428625" cy="285750"/>
            </a:xfrm>
            <a:custGeom>
              <a:avLst/>
              <a:gdLst/>
              <a:ahLst/>
              <a:cxnLst/>
              <a:rect l="l" t="t" r="r" b="b"/>
              <a:pathLst>
                <a:path w="571500" h="285750" extrusionOk="0">
                  <a:moveTo>
                    <a:pt x="0" y="0"/>
                  </a:moveTo>
                  <a:lnTo>
                    <a:pt x="571500" y="0"/>
                  </a:lnTo>
                  <a:lnTo>
                    <a:pt x="571500" y="285750"/>
                  </a:lnTo>
                  <a:lnTo>
                    <a:pt x="0" y="285750"/>
                  </a:lnTo>
                  <a:close/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3" name="Google Shape;913;p59"/>
            <p:cNvSpPr txBox="1"/>
            <p:nvPr/>
          </p:nvSpPr>
          <p:spPr>
            <a:xfrm>
              <a:off x="7073732" y="2116725"/>
              <a:ext cx="7473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chemeClr val="dk1"/>
                  </a:solidFill>
                </a:rPr>
                <a:t>buff Out</a:t>
              </a:r>
              <a:endParaRPr sz="1200">
                <a:solidFill>
                  <a:schemeClr val="dk1"/>
                </a:solidFill>
              </a:endParaRPr>
            </a:p>
          </p:txBody>
        </p:sp>
      </p:grpSp>
      <p:sp>
        <p:nvSpPr>
          <p:cNvPr id="914" name="Google Shape;914;p59"/>
          <p:cNvSpPr txBox="1"/>
          <p:nvPr/>
        </p:nvSpPr>
        <p:spPr>
          <a:xfrm>
            <a:off x="3716575" y="1424014"/>
            <a:ext cx="68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</a:rPr>
              <a:t>MUX A</a:t>
            </a:r>
            <a:endParaRPr sz="1200" dirty="0">
              <a:solidFill>
                <a:schemeClr val="dk1"/>
              </a:solidFill>
            </a:endParaRPr>
          </a:p>
        </p:txBody>
      </p:sp>
      <p:sp>
        <p:nvSpPr>
          <p:cNvPr id="915" name="Google Shape;915;p59"/>
          <p:cNvSpPr txBox="1"/>
          <p:nvPr/>
        </p:nvSpPr>
        <p:spPr>
          <a:xfrm>
            <a:off x="3716650" y="3505200"/>
            <a:ext cx="68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</a:rPr>
              <a:t>MUX B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916" name="Google Shape;916;p59"/>
          <p:cNvSpPr txBox="1">
            <a:spLocks noGrp="1"/>
          </p:cNvSpPr>
          <p:nvPr>
            <p:ph type="body" idx="1"/>
          </p:nvPr>
        </p:nvSpPr>
        <p:spPr>
          <a:xfrm>
            <a:off x="457200" y="4189192"/>
            <a:ext cx="8229600" cy="17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9060" lvl="0" indent="0">
              <a:buNone/>
            </a:pPr>
            <a:r>
              <a:rPr lang="en-US" sz="1400" b="0" dirty="0" err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addConfig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400" b="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“</a:t>
            </a:r>
            <a:r>
              <a:rPr lang="en-US" sz="1400" dirty="0" err="1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MUXAConfig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”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 {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“</a:t>
            </a:r>
            <a:r>
              <a:rPr lang="en-US" sz="1400" dirty="0" err="1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MUX_A.select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”</a:t>
            </a:r>
            <a:r>
              <a:rPr lang="en-US" sz="140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}, </a:t>
            </a:r>
            <a:r>
              <a:rPr lang="en-US" sz="1400" dirty="0" err="1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isElastic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</a:p>
          <a:p>
            <a:pPr marL="99060" indent="0">
              <a:buNone/>
            </a:pPr>
            <a:r>
              <a:rPr lang="en-US" sz="1400" b="0" dirty="0" err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addConfig</a:t>
            </a:r>
            <a:r>
              <a:rPr lang="en-US" sz="140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“</a:t>
            </a:r>
            <a:r>
              <a:rPr lang="en-US" sz="1400" dirty="0" err="1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MUXBConfig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”</a:t>
            </a:r>
            <a:r>
              <a:rPr lang="en-US" sz="140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 {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“</a:t>
            </a:r>
            <a:r>
              <a:rPr lang="en-US" sz="1400" dirty="0" err="1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MUX_B.select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”</a:t>
            </a:r>
            <a:r>
              <a:rPr lang="en-US" sz="140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}, </a:t>
            </a:r>
            <a:r>
              <a:rPr lang="en-US" sz="1400" dirty="0" err="1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isElastic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400" b="0" dirty="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99060" lvl="0" indent="0">
              <a:buNone/>
            </a:pPr>
            <a:r>
              <a:rPr lang="en-US" sz="1400" b="0" dirty="0" err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addConfig</a:t>
            </a:r>
            <a:r>
              <a:rPr lang="en-US" sz="140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“</a:t>
            </a:r>
            <a:r>
              <a:rPr lang="en-US" sz="1400" dirty="0" err="1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IMMForkConfig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”</a:t>
            </a:r>
            <a:r>
              <a:rPr lang="en-US" sz="140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 {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“</a:t>
            </a:r>
            <a:r>
              <a:rPr lang="en-US" sz="1400" dirty="0" err="1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Imm_fork.enable_downstream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”</a:t>
            </a:r>
            <a:r>
              <a:rPr lang="en-US" sz="140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}, </a:t>
            </a:r>
            <a:r>
              <a:rPr lang="en-US" sz="1400" dirty="0" err="1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isElastic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r>
              <a:rPr lang="en-US" sz="1400" b="0" dirty="0">
                <a:solidFill>
                  <a:srgbClr val="6A9955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endParaRPr dirty="0"/>
          </a:p>
          <a:p>
            <a:pPr marL="99060" lvl="0" indent="0">
              <a:buNone/>
            </a:pPr>
            <a:r>
              <a:rPr lang="en-US" sz="1400" b="0" dirty="0" err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addConfig</a:t>
            </a:r>
            <a:r>
              <a:rPr lang="en-US" sz="140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“</a:t>
            </a:r>
            <a:r>
              <a:rPr lang="en-US" sz="1400" dirty="0" err="1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IMMConfig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”</a:t>
            </a:r>
            <a:r>
              <a:rPr lang="en-US" sz="140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 {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“Imm.in”</a:t>
            </a:r>
            <a:r>
              <a:rPr lang="en-US" sz="140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}, </a:t>
            </a:r>
            <a:r>
              <a:rPr lang="en-US" sz="1400" dirty="0" err="1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isElastic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endParaRPr dirty="0"/>
          </a:p>
          <a:p>
            <a:pPr marL="99060" lvl="0" indent="0">
              <a:buNone/>
            </a:pPr>
            <a:r>
              <a:rPr lang="en-US" sz="1400" b="0" dirty="0" err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addConfig</a:t>
            </a:r>
            <a:r>
              <a:rPr lang="en-US" sz="140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“</a:t>
            </a:r>
            <a:r>
              <a:rPr lang="en-US" sz="1400" dirty="0" err="1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FPALUConfig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”</a:t>
            </a:r>
            <a:r>
              <a:rPr lang="en-US" sz="140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 {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“</a:t>
            </a:r>
            <a:r>
              <a:rPr lang="en-US" sz="1400" dirty="0" err="1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FPALU.select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”</a:t>
            </a:r>
            <a:r>
              <a:rPr lang="en-US" sz="140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}, </a:t>
            </a:r>
            <a:r>
              <a:rPr lang="en-US" sz="1400" dirty="0" err="1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isElastic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400" b="0" dirty="0">
              <a:solidFill>
                <a:schemeClr val="accent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9906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endParaRPr sz="1400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CE7CF6D-99D1-8914-C713-4D4DBC55E51C}"/>
              </a:ext>
            </a:extLst>
          </p:cNvPr>
          <p:cNvCxnSpPr>
            <a:cxnSpLocks/>
          </p:cNvCxnSpPr>
          <p:nvPr/>
        </p:nvCxnSpPr>
        <p:spPr>
          <a:xfrm>
            <a:off x="1774730" y="2000250"/>
            <a:ext cx="5508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9A1EC91-8210-4E11-1839-9D5FDB07BAA2}"/>
              </a:ext>
            </a:extLst>
          </p:cNvPr>
          <p:cNvCxnSpPr>
            <a:cxnSpLocks/>
          </p:cNvCxnSpPr>
          <p:nvPr/>
        </p:nvCxnSpPr>
        <p:spPr>
          <a:xfrm flipV="1">
            <a:off x="1774730" y="3260210"/>
            <a:ext cx="550836" cy="21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9518822-792D-3C76-D622-F40BD9A5C04B}"/>
              </a:ext>
            </a:extLst>
          </p:cNvPr>
          <p:cNvCxnSpPr>
            <a:cxnSpLocks/>
          </p:cNvCxnSpPr>
          <p:nvPr/>
        </p:nvCxnSpPr>
        <p:spPr>
          <a:xfrm>
            <a:off x="2861016" y="2642142"/>
            <a:ext cx="2599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71F6C38-A090-4E66-13BE-1E6082B5A8E8}"/>
              </a:ext>
            </a:extLst>
          </p:cNvPr>
          <p:cNvCxnSpPr>
            <a:cxnSpLocks/>
          </p:cNvCxnSpPr>
          <p:nvPr/>
        </p:nvCxnSpPr>
        <p:spPr>
          <a:xfrm>
            <a:off x="2582741" y="2000250"/>
            <a:ext cx="13601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E0B1530-B1AD-A5D2-41F5-590A5C5F8099}"/>
              </a:ext>
            </a:extLst>
          </p:cNvPr>
          <p:cNvCxnSpPr>
            <a:cxnSpLocks/>
          </p:cNvCxnSpPr>
          <p:nvPr/>
        </p:nvCxnSpPr>
        <p:spPr>
          <a:xfrm>
            <a:off x="2585388" y="3262341"/>
            <a:ext cx="13601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B15D994-F5FC-FFBA-2252-736AADEB811D}"/>
              </a:ext>
            </a:extLst>
          </p:cNvPr>
          <p:cNvCxnSpPr>
            <a:cxnSpLocks/>
          </p:cNvCxnSpPr>
          <p:nvPr/>
        </p:nvCxnSpPr>
        <p:spPr>
          <a:xfrm>
            <a:off x="4172192" y="1990921"/>
            <a:ext cx="475873" cy="84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393E6E2-E40B-A2DE-C934-5FA86AB8F171}"/>
              </a:ext>
            </a:extLst>
          </p:cNvPr>
          <p:cNvCxnSpPr>
            <a:cxnSpLocks/>
          </p:cNvCxnSpPr>
          <p:nvPr/>
        </p:nvCxnSpPr>
        <p:spPr>
          <a:xfrm>
            <a:off x="4172192" y="3253012"/>
            <a:ext cx="475873" cy="70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90E5FA4-38A1-9493-0D5D-388F1B9FFDCD}"/>
              </a:ext>
            </a:extLst>
          </p:cNvPr>
          <p:cNvCxnSpPr>
            <a:cxnSpLocks/>
          </p:cNvCxnSpPr>
          <p:nvPr/>
        </p:nvCxnSpPr>
        <p:spPr>
          <a:xfrm>
            <a:off x="5204770" y="2303017"/>
            <a:ext cx="6689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7FD20EDF-D6A5-1B34-3075-9569E8AB0AD0}"/>
              </a:ext>
            </a:extLst>
          </p:cNvPr>
          <p:cNvCxnSpPr>
            <a:cxnSpLocks/>
          </p:cNvCxnSpPr>
          <p:nvPr/>
        </p:nvCxnSpPr>
        <p:spPr>
          <a:xfrm>
            <a:off x="5182170" y="3016194"/>
            <a:ext cx="6915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00B18ACC-09E7-62D1-B3B9-71FF4C110B10}"/>
              </a:ext>
            </a:extLst>
          </p:cNvPr>
          <p:cNvCxnSpPr>
            <a:cxnSpLocks/>
          </p:cNvCxnSpPr>
          <p:nvPr/>
        </p:nvCxnSpPr>
        <p:spPr>
          <a:xfrm flipH="1">
            <a:off x="5204770" y="2629125"/>
            <a:ext cx="4840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9C6C284A-BBBA-6A9B-7360-292D531D208E}"/>
              </a:ext>
            </a:extLst>
          </p:cNvPr>
          <p:cNvCxnSpPr>
            <a:cxnSpLocks/>
          </p:cNvCxnSpPr>
          <p:nvPr/>
        </p:nvCxnSpPr>
        <p:spPr>
          <a:xfrm>
            <a:off x="6602217" y="2629125"/>
            <a:ext cx="6915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or: Elbow 56">
            <a:extLst>
              <a:ext uri="{FF2B5EF4-FFF2-40B4-BE49-F238E27FC236}">
                <a16:creationId xmlns:a16="http://schemas.microsoft.com/office/drawing/2014/main" id="{CC8D2CED-9558-E5D9-D87D-117360D82117}"/>
              </a:ext>
            </a:extLst>
          </p:cNvPr>
          <p:cNvCxnSpPr>
            <a:cxnSpLocks/>
            <a:endCxn id="59" idx="4"/>
          </p:cNvCxnSpPr>
          <p:nvPr/>
        </p:nvCxnSpPr>
        <p:spPr>
          <a:xfrm rot="10800000" flipV="1">
            <a:off x="1554709" y="2638767"/>
            <a:ext cx="6011725" cy="765515"/>
          </a:xfrm>
          <a:prstGeom prst="bentConnector4">
            <a:avLst>
              <a:gd name="adj1" fmla="val -9482"/>
              <a:gd name="adj2" fmla="val 17078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>
            <a:extLst>
              <a:ext uri="{FF2B5EF4-FFF2-40B4-BE49-F238E27FC236}">
                <a16:creationId xmlns:a16="http://schemas.microsoft.com/office/drawing/2014/main" id="{06040E92-A4B0-B51E-0BD0-3F9CD48AB3A8}"/>
              </a:ext>
            </a:extLst>
          </p:cNvPr>
          <p:cNvSpPr/>
          <p:nvPr/>
        </p:nvSpPr>
        <p:spPr>
          <a:xfrm>
            <a:off x="1531848" y="335856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7FC4B53-9A75-3D33-6C81-03605C7C2404}"/>
              </a:ext>
            </a:extLst>
          </p:cNvPr>
          <p:cNvSpPr/>
          <p:nvPr/>
        </p:nvSpPr>
        <p:spPr>
          <a:xfrm>
            <a:off x="3607707" y="2621343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17" name="Oval 916">
            <a:extLst>
              <a:ext uri="{FF2B5EF4-FFF2-40B4-BE49-F238E27FC236}">
                <a16:creationId xmlns:a16="http://schemas.microsoft.com/office/drawing/2014/main" id="{C1C49045-6CE9-9B64-3363-D5682424B90F}"/>
              </a:ext>
            </a:extLst>
          </p:cNvPr>
          <p:cNvSpPr/>
          <p:nvPr/>
        </p:nvSpPr>
        <p:spPr>
          <a:xfrm>
            <a:off x="3941619" y="3116957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18" name="Oval 917">
            <a:extLst>
              <a:ext uri="{FF2B5EF4-FFF2-40B4-BE49-F238E27FC236}">
                <a16:creationId xmlns:a16="http://schemas.microsoft.com/office/drawing/2014/main" id="{FD417486-6967-4B3C-5964-75806F971860}"/>
              </a:ext>
            </a:extLst>
          </p:cNvPr>
          <p:cNvSpPr/>
          <p:nvPr/>
        </p:nvSpPr>
        <p:spPr>
          <a:xfrm>
            <a:off x="3939154" y="2078453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20" name="Connector: Elbow 919">
            <a:extLst>
              <a:ext uri="{FF2B5EF4-FFF2-40B4-BE49-F238E27FC236}">
                <a16:creationId xmlns:a16="http://schemas.microsoft.com/office/drawing/2014/main" id="{397BC0F3-FF39-4761-ECE8-1205BCFCD86F}"/>
              </a:ext>
            </a:extLst>
          </p:cNvPr>
          <p:cNvCxnSpPr>
            <a:cxnSpLocks/>
            <a:stCxn id="63" idx="6"/>
            <a:endCxn id="918" idx="2"/>
          </p:cNvCxnSpPr>
          <p:nvPr/>
        </p:nvCxnSpPr>
        <p:spPr>
          <a:xfrm flipV="1">
            <a:off x="3653426" y="2101313"/>
            <a:ext cx="285728" cy="54289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3" name="Connector: Elbow 922">
            <a:extLst>
              <a:ext uri="{FF2B5EF4-FFF2-40B4-BE49-F238E27FC236}">
                <a16:creationId xmlns:a16="http://schemas.microsoft.com/office/drawing/2014/main" id="{E0BCF577-9E1C-EE9D-BDD7-8E4C665018BC}"/>
              </a:ext>
            </a:extLst>
          </p:cNvPr>
          <p:cNvCxnSpPr>
            <a:stCxn id="63" idx="6"/>
            <a:endCxn id="917" idx="2"/>
          </p:cNvCxnSpPr>
          <p:nvPr/>
        </p:nvCxnSpPr>
        <p:spPr>
          <a:xfrm>
            <a:off x="3653426" y="2644203"/>
            <a:ext cx="288193" cy="49561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5" name="Google Shape;885;p59"/>
          <p:cNvSpPr/>
          <p:nvPr/>
        </p:nvSpPr>
        <p:spPr>
          <a:xfrm rot="5400000" flipH="1">
            <a:off x="3780000" y="1872000"/>
            <a:ext cx="542925" cy="244315"/>
          </a:xfrm>
          <a:custGeom>
            <a:avLst/>
            <a:gdLst/>
            <a:ahLst/>
            <a:cxnLst/>
            <a:rect l="l" t="t" r="r" b="b"/>
            <a:pathLst>
              <a:path w="542925" h="325754" extrusionOk="0">
                <a:moveTo>
                  <a:pt x="0" y="325755"/>
                </a:moveTo>
                <a:lnTo>
                  <a:pt x="124873" y="0"/>
                </a:lnTo>
                <a:lnTo>
                  <a:pt x="418052" y="0"/>
                </a:lnTo>
                <a:lnTo>
                  <a:pt x="542925" y="325755"/>
                </a:lnTo>
                <a:close/>
              </a:path>
            </a:pathLst>
          </a:custGeom>
          <a:solidFill>
            <a:srgbClr val="DAE8FC"/>
          </a:solidFill>
          <a:ln w="9525" cap="flat" cmpd="sng">
            <a:solidFill>
              <a:srgbClr val="6C8EB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6" name="Google Shape;886;p59"/>
          <p:cNvSpPr/>
          <p:nvPr/>
        </p:nvSpPr>
        <p:spPr>
          <a:xfrm rot="5400000" flipH="1">
            <a:off x="3780000" y="3096000"/>
            <a:ext cx="542925" cy="244315"/>
          </a:xfrm>
          <a:custGeom>
            <a:avLst/>
            <a:gdLst/>
            <a:ahLst/>
            <a:cxnLst/>
            <a:rect l="l" t="t" r="r" b="b"/>
            <a:pathLst>
              <a:path w="542925" h="325754" extrusionOk="0">
                <a:moveTo>
                  <a:pt x="0" y="325755"/>
                </a:moveTo>
                <a:lnTo>
                  <a:pt x="124873" y="0"/>
                </a:lnTo>
                <a:lnTo>
                  <a:pt x="418052" y="0"/>
                </a:lnTo>
                <a:lnTo>
                  <a:pt x="542925" y="325755"/>
                </a:lnTo>
                <a:close/>
              </a:path>
            </a:pathLst>
          </a:custGeom>
          <a:solidFill>
            <a:srgbClr val="DAE8FC"/>
          </a:solidFill>
          <a:ln w="9525" cap="flat" cmpd="sng">
            <a:solidFill>
              <a:srgbClr val="6C8EB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DDA5A84-1742-0407-3185-96C84DB3867E}"/>
              </a:ext>
            </a:extLst>
          </p:cNvPr>
          <p:cNvGrpSpPr/>
          <p:nvPr/>
        </p:nvGrpSpPr>
        <p:grpSpPr>
          <a:xfrm>
            <a:off x="1080000" y="1857600"/>
            <a:ext cx="694730" cy="1552575"/>
            <a:chOff x="1044387" y="1857375"/>
            <a:chExt cx="694730" cy="1552575"/>
          </a:xfrm>
        </p:grpSpPr>
        <p:grpSp>
          <p:nvGrpSpPr>
            <p:cNvPr id="902" name="Google Shape;902;p59"/>
            <p:cNvGrpSpPr/>
            <p:nvPr/>
          </p:nvGrpSpPr>
          <p:grpSpPr>
            <a:xfrm>
              <a:off x="1064032" y="2000250"/>
              <a:ext cx="240029" cy="238886"/>
              <a:chOff x="1881555" y="1695450"/>
              <a:chExt cx="320039" cy="238886"/>
            </a:xfrm>
          </p:grpSpPr>
          <p:sp>
            <p:nvSpPr>
              <p:cNvPr id="903" name="Google Shape;903;p59"/>
              <p:cNvSpPr/>
              <p:nvPr/>
            </p:nvSpPr>
            <p:spPr>
              <a:xfrm>
                <a:off x="1881555" y="1695450"/>
                <a:ext cx="280035" cy="208978"/>
              </a:xfrm>
              <a:custGeom>
                <a:avLst/>
                <a:gdLst/>
                <a:ahLst/>
                <a:cxnLst/>
                <a:rect l="l" t="t" r="r" b="b"/>
                <a:pathLst>
                  <a:path w="280035" h="208978" extrusionOk="0">
                    <a:moveTo>
                      <a:pt x="0" y="0"/>
                    </a:moveTo>
                    <a:lnTo>
                      <a:pt x="280035" y="208979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04" name="Google Shape;904;p59"/>
              <p:cNvSpPr/>
              <p:nvPr/>
            </p:nvSpPr>
            <p:spPr>
              <a:xfrm>
                <a:off x="2128252" y="1867757"/>
                <a:ext cx="73342" cy="66579"/>
              </a:xfrm>
              <a:custGeom>
                <a:avLst/>
                <a:gdLst/>
                <a:ahLst/>
                <a:cxnLst/>
                <a:rect l="l" t="t" r="r" b="b"/>
                <a:pathLst>
                  <a:path w="73342" h="66579" extrusionOk="0">
                    <a:moveTo>
                      <a:pt x="73342" y="66580"/>
                    </a:moveTo>
                    <a:lnTo>
                      <a:pt x="0" y="53435"/>
                    </a:lnTo>
                    <a:lnTo>
                      <a:pt x="33338" y="36671"/>
                    </a:lnTo>
                    <a:lnTo>
                      <a:pt x="39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05" name="Google Shape;905;p59"/>
            <p:cNvGrpSpPr/>
            <p:nvPr/>
          </p:nvGrpSpPr>
          <p:grpSpPr>
            <a:xfrm>
              <a:off x="1056889" y="3027521"/>
              <a:ext cx="246887" cy="210978"/>
              <a:chOff x="1872030" y="2722721"/>
              <a:chExt cx="329183" cy="210978"/>
            </a:xfrm>
          </p:grpSpPr>
          <p:sp>
            <p:nvSpPr>
              <p:cNvPr id="906" name="Google Shape;906;p59"/>
              <p:cNvSpPr/>
              <p:nvPr/>
            </p:nvSpPr>
            <p:spPr>
              <a:xfrm>
                <a:off x="1872030" y="2749772"/>
                <a:ext cx="287083" cy="183927"/>
              </a:xfrm>
              <a:custGeom>
                <a:avLst/>
                <a:gdLst/>
                <a:ahLst/>
                <a:cxnLst/>
                <a:rect l="l" t="t" r="r" b="b"/>
                <a:pathLst>
                  <a:path w="287083" h="183927" extrusionOk="0">
                    <a:moveTo>
                      <a:pt x="0" y="183928"/>
                    </a:moveTo>
                    <a:lnTo>
                      <a:pt x="287084" y="0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07" name="Google Shape;907;p59"/>
              <p:cNvSpPr/>
              <p:nvPr/>
            </p:nvSpPr>
            <p:spPr>
              <a:xfrm>
                <a:off x="2127109" y="2722721"/>
                <a:ext cx="74104" cy="64103"/>
              </a:xfrm>
              <a:custGeom>
                <a:avLst/>
                <a:gdLst/>
                <a:ahLst/>
                <a:cxnLst/>
                <a:rect l="l" t="t" r="r" b="b"/>
                <a:pathLst>
                  <a:path w="74104" h="64103" extrusionOk="0">
                    <a:moveTo>
                      <a:pt x="74105" y="0"/>
                    </a:moveTo>
                    <a:lnTo>
                      <a:pt x="35909" y="64103"/>
                    </a:lnTo>
                    <a:lnTo>
                      <a:pt x="32004" y="27051"/>
                    </a:lnTo>
                    <a:lnTo>
                      <a:pt x="0" y="7906"/>
                    </a:ln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908" name="Google Shape;908;p59"/>
            <p:cNvSpPr/>
            <p:nvPr/>
          </p:nvSpPr>
          <p:spPr>
            <a:xfrm rot="5400000">
              <a:off x="928301" y="2521744"/>
              <a:ext cx="571500" cy="214313"/>
            </a:xfrm>
            <a:custGeom>
              <a:avLst/>
              <a:gdLst/>
              <a:ahLst/>
              <a:cxnLst/>
              <a:rect l="l" t="t" r="r" b="b"/>
              <a:pathLst>
                <a:path w="571500" h="285750" extrusionOk="0">
                  <a:moveTo>
                    <a:pt x="0" y="0"/>
                  </a:moveTo>
                  <a:lnTo>
                    <a:pt x="571500" y="0"/>
                  </a:lnTo>
                  <a:lnTo>
                    <a:pt x="571500" y="285750"/>
                  </a:lnTo>
                  <a:lnTo>
                    <a:pt x="0" y="285750"/>
                  </a:lnTo>
                  <a:close/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909" name="Google Shape;909;p59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rot="5400000">
              <a:off x="975628" y="2450538"/>
              <a:ext cx="414338" cy="276820"/>
            </a:xfrm>
            <a:custGeom>
              <a:avLst/>
              <a:gdLst/>
              <a:ahLst/>
              <a:cxnLst/>
              <a:rect l="l" t="t" r="r" b="b"/>
              <a:pathLst>
                <a:path w="552450" h="369093" extrusionOk="0">
                  <a:moveTo>
                    <a:pt x="-4" y="-4"/>
                  </a:moveTo>
                  <a:lnTo>
                    <a:pt x="552446" y="-4"/>
                  </a:lnTo>
                  <a:lnTo>
                    <a:pt x="552446" y="369089"/>
                  </a:lnTo>
                  <a:lnTo>
                    <a:pt x="-4" y="369089"/>
                  </a:lnTo>
                  <a:close/>
                </a:path>
              </a:pathLst>
            </a:custGeom>
            <a:noFill/>
            <a:ln>
              <a:noFill/>
            </a:ln>
          </p:spPr>
        </p:pic>
        <p:sp>
          <p:nvSpPr>
            <p:cNvPr id="884" name="Google Shape;884;p59"/>
            <p:cNvSpPr/>
            <p:nvPr/>
          </p:nvSpPr>
          <p:spPr>
            <a:xfrm rot="5400000">
              <a:off x="748517" y="2419350"/>
              <a:ext cx="1552575" cy="428625"/>
            </a:xfrm>
            <a:custGeom>
              <a:avLst/>
              <a:gdLst/>
              <a:ahLst/>
              <a:cxnLst/>
              <a:rect l="l" t="t" r="r" b="b"/>
              <a:pathLst>
                <a:path w="1552575" h="571500" extrusionOk="0">
                  <a:moveTo>
                    <a:pt x="0" y="0"/>
                  </a:moveTo>
                  <a:lnTo>
                    <a:pt x="1552575" y="0"/>
                  </a:lnTo>
                  <a:lnTo>
                    <a:pt x="1552575" y="571500"/>
                  </a:lnTo>
                  <a:lnTo>
                    <a:pt x="0" y="571500"/>
                  </a:lnTo>
                  <a:close/>
                </a:path>
              </a:pathLst>
            </a:custGeom>
            <a:solidFill>
              <a:srgbClr val="FFE6CC"/>
            </a:solidFill>
            <a:ln w="9525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dirty="0">
                  <a:solidFill>
                    <a:schemeClr val="dk1"/>
                  </a:solidFill>
                </a:rPr>
                <a:t>Crossbar (SB)</a:t>
              </a:r>
              <a:endParaRPr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83" name="Google Shape;883;p59"/>
          <p:cNvSpPr/>
          <p:nvPr/>
        </p:nvSpPr>
        <p:spPr>
          <a:xfrm>
            <a:off x="3122804" y="2486025"/>
            <a:ext cx="538989" cy="295275"/>
          </a:xfrm>
          <a:custGeom>
            <a:avLst/>
            <a:gdLst/>
            <a:ahLst/>
            <a:cxnLst/>
            <a:rect l="l" t="t" r="r" b="b"/>
            <a:pathLst>
              <a:path w="590550" h="295275" extrusionOk="0">
                <a:moveTo>
                  <a:pt x="0" y="0"/>
                </a:moveTo>
                <a:lnTo>
                  <a:pt x="590550" y="0"/>
                </a:lnTo>
                <a:lnTo>
                  <a:pt x="590550" y="295275"/>
                </a:lnTo>
                <a:lnTo>
                  <a:pt x="0" y="295275"/>
                </a:lnTo>
                <a:close/>
              </a:path>
            </a:pathLst>
          </a:custGeom>
          <a:solidFill>
            <a:srgbClr val="D5E8D4"/>
          </a:solidFill>
          <a:ln w="9525" cap="flat" cmpd="sng">
            <a:solidFill>
              <a:srgbClr val="82B366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fork</a:t>
            </a:r>
            <a:endParaRPr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44B3106-8C2C-0A4D-A61C-AA54A452AC56}"/>
              </a:ext>
            </a:extLst>
          </p:cNvPr>
          <p:cNvSpPr/>
          <p:nvPr/>
        </p:nvSpPr>
        <p:spPr>
          <a:xfrm>
            <a:off x="76864" y="1390951"/>
            <a:ext cx="3690803" cy="2884716"/>
          </a:xfrm>
          <a:custGeom>
            <a:avLst/>
            <a:gdLst>
              <a:gd name="connsiteX0" fmla="*/ 583536 w 3690803"/>
              <a:gd name="connsiteY0" fmla="*/ 2884716 h 2884716"/>
              <a:gd name="connsiteX1" fmla="*/ 236403 w 3690803"/>
              <a:gd name="connsiteY1" fmla="*/ 158449 h 2884716"/>
              <a:gd name="connsiteX2" fmla="*/ 3690803 w 3690803"/>
              <a:gd name="connsiteY2" fmla="*/ 336249 h 288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90803" h="2884716">
                <a:moveTo>
                  <a:pt x="583536" y="2884716"/>
                </a:moveTo>
                <a:cubicBezTo>
                  <a:pt x="151030" y="1733955"/>
                  <a:pt x="-281475" y="583194"/>
                  <a:pt x="236403" y="158449"/>
                </a:cubicBezTo>
                <a:cubicBezTo>
                  <a:pt x="754281" y="-266296"/>
                  <a:pt x="3229370" y="292505"/>
                  <a:pt x="3690803" y="336249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D5CD364-7CCC-1770-FD76-39A1D5EB00DF}"/>
              </a:ext>
            </a:extLst>
          </p:cNvPr>
          <p:cNvSpPr/>
          <p:nvPr/>
        </p:nvSpPr>
        <p:spPr>
          <a:xfrm>
            <a:off x="4174067" y="3513667"/>
            <a:ext cx="2476366" cy="1261533"/>
          </a:xfrm>
          <a:custGeom>
            <a:avLst/>
            <a:gdLst>
              <a:gd name="connsiteX0" fmla="*/ 1735666 w 2476366"/>
              <a:gd name="connsiteY0" fmla="*/ 1261533 h 1261533"/>
              <a:gd name="connsiteX1" fmla="*/ 2387600 w 2476366"/>
              <a:gd name="connsiteY1" fmla="*/ 643466 h 1261533"/>
              <a:gd name="connsiteX2" fmla="*/ 0 w 2476366"/>
              <a:gd name="connsiteY2" fmla="*/ 0 h 1261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76366" h="1261533">
                <a:moveTo>
                  <a:pt x="1735666" y="1261533"/>
                </a:moveTo>
                <a:cubicBezTo>
                  <a:pt x="2206272" y="1057627"/>
                  <a:pt x="2676878" y="853721"/>
                  <a:pt x="2387600" y="643466"/>
                </a:cubicBezTo>
                <a:cubicBezTo>
                  <a:pt x="2098322" y="433211"/>
                  <a:pt x="228600" y="49389"/>
                  <a:pt x="0" y="0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9130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6" grpId="0" uiExpand="1" build="p"/>
      <p:bldP spid="7" grpId="0" animBg="1"/>
      <p:bldP spid="7" grpId="1" animBg="1"/>
      <p:bldP spid="8" grpId="0" animBg="1"/>
      <p:bldP spid="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D7927-22ED-8D78-6309-07B9BC169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Main C++ Function Calls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D0652E-2BDE-DE63-6E56-D3367E4E23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Instantiating submodules</a:t>
            </a:r>
          </a:p>
          <a:p>
            <a:pPr marL="99060" indent="0">
              <a:buNone/>
            </a:pPr>
            <a:endParaRPr lang="en-CA" dirty="0"/>
          </a:p>
          <a:p>
            <a:pPr marL="99060" indent="0">
              <a:buNone/>
            </a:pPr>
            <a:r>
              <a:rPr lang="en-US" sz="1600" b="0" dirty="0" err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addSubModule</a:t>
            </a:r>
            <a:r>
              <a:rPr lang="en-US" sz="16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600" b="0" dirty="0">
                <a:solidFill>
                  <a:srgbClr val="C586C0"/>
                </a:solidFill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-US" sz="16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$(Module Class)</a:t>
            </a:r>
            <a:r>
              <a:rPr lang="en-US" sz="16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6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$(Name)</a:t>
            </a:r>
            <a:r>
              <a:rPr lang="en-US" sz="16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lang="en-US" sz="16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6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$(location)</a:t>
            </a:r>
            <a:r>
              <a:rPr lang="en-US" sz="16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lang="en-US" sz="16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$(other </a:t>
            </a:r>
            <a:r>
              <a:rPr lang="en-US" sz="1600" dirty="0" err="1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args</a:t>
            </a:r>
            <a:r>
              <a:rPr lang="en-US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lang="en-US" sz="16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));</a:t>
            </a:r>
          </a:p>
          <a:p>
            <a:pPr marL="99060" indent="0">
              <a:buNone/>
            </a:pPr>
            <a:endParaRPr lang="en-CA" dirty="0"/>
          </a:p>
          <a:p>
            <a:r>
              <a:rPr lang="en-CA" dirty="0"/>
              <a:t>Connecting ports</a:t>
            </a:r>
          </a:p>
          <a:p>
            <a:pPr marL="99060" indent="0">
              <a:buNone/>
            </a:pPr>
            <a:endParaRPr lang="en-CA" dirty="0"/>
          </a:p>
          <a:p>
            <a:pPr marL="99060" indent="0">
              <a:buNone/>
            </a:pPr>
            <a:r>
              <a:rPr lang="en-US" sz="1600" b="0" dirty="0" err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connectPorts</a:t>
            </a:r>
            <a:r>
              <a:rPr lang="en-US" sz="16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6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$(</a:t>
            </a:r>
            <a:r>
              <a:rPr lang="en-US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Source </a:t>
            </a:r>
            <a:r>
              <a:rPr lang="en-US" sz="16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Port Name)</a:t>
            </a:r>
            <a:r>
              <a:rPr lang="en-US" sz="16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lang="en-US" sz="16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6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$(</a:t>
            </a:r>
            <a:r>
              <a:rPr lang="en-US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Sink </a:t>
            </a:r>
            <a:r>
              <a:rPr lang="en-US" sz="16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Port Name)</a:t>
            </a:r>
            <a:r>
              <a:rPr lang="en-US" sz="16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lang="en-US" sz="16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6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$(elastic bool)</a:t>
            </a:r>
            <a:r>
              <a:rPr lang="en-US" sz="16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r>
              <a:rPr lang="en-US" sz="1600" b="0" dirty="0">
                <a:solidFill>
                  <a:srgbClr val="6A9955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endParaRPr lang="en-US" sz="1600" dirty="0"/>
          </a:p>
          <a:p>
            <a:pPr marL="99060" indent="0">
              <a:buNone/>
            </a:pPr>
            <a:endParaRPr lang="en-CA" dirty="0"/>
          </a:p>
          <a:p>
            <a:r>
              <a:rPr lang="en-CA" dirty="0"/>
              <a:t>Adding configuration bits</a:t>
            </a:r>
          </a:p>
          <a:p>
            <a:pPr marL="99060" indent="0">
              <a:buNone/>
            </a:pPr>
            <a:endParaRPr lang="en-CA" dirty="0"/>
          </a:p>
          <a:p>
            <a:pPr marL="99060" lvl="0" indent="0">
              <a:buNone/>
            </a:pPr>
            <a:r>
              <a:rPr lang="en-US" sz="1600" b="0" dirty="0" err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addConfig</a:t>
            </a:r>
            <a:r>
              <a:rPr lang="en-US" sz="16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6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$(</a:t>
            </a:r>
            <a:r>
              <a:rPr lang="en-US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Config Name</a:t>
            </a:r>
            <a:r>
              <a:rPr lang="en-US" sz="16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lang="en-US" sz="16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lang="en-US" sz="16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6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$(</a:t>
            </a:r>
            <a:r>
              <a:rPr lang="en-US" sz="16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Config </a:t>
            </a:r>
            <a:r>
              <a:rPr lang="en-US" sz="16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Port Name)</a:t>
            </a:r>
            <a:r>
              <a:rPr lang="en-US" sz="16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lang="en-US" sz="16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6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$(elastic bool)</a:t>
            </a:r>
            <a:r>
              <a:rPr lang="en-US" sz="16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r>
              <a:rPr lang="en-US" sz="1600" b="0" dirty="0">
                <a:solidFill>
                  <a:srgbClr val="6A9955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0338AC-C409-641D-5E1C-72113A191C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338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" name="Google Shape;961;p20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en-US"/>
              <a:t>CGRA – Instantiate PE Matrix</a:t>
            </a:r>
            <a:endParaRPr/>
          </a:p>
        </p:txBody>
      </p:sp>
      <p:sp>
        <p:nvSpPr>
          <p:cNvPr id="962" name="Google Shape;962;p20"/>
          <p:cNvSpPr/>
          <p:nvPr/>
        </p:nvSpPr>
        <p:spPr>
          <a:xfrm flipH="1">
            <a:off x="5079492" y="2374626"/>
            <a:ext cx="45719" cy="94219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3" name="Google Shape;963;p20"/>
          <p:cNvSpPr txBox="1">
            <a:spLocks noGrp="1"/>
          </p:cNvSpPr>
          <p:nvPr>
            <p:ph type="body" idx="1"/>
          </p:nvPr>
        </p:nvSpPr>
        <p:spPr>
          <a:xfrm>
            <a:off x="457200" y="4716742"/>
            <a:ext cx="8229600" cy="17602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906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en-US" sz="1400" b="0" dirty="0">
                <a:solidFill>
                  <a:srgbClr val="C586C0"/>
                </a:solidFill>
                <a:latin typeface="Consolas"/>
                <a:ea typeface="Consolas"/>
                <a:cs typeface="Consolas"/>
                <a:sym typeface="Consolas"/>
              </a:rPr>
              <a:t>for</a:t>
            </a:r>
            <a:r>
              <a:rPr lang="en-US" sz="14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400" b="0" dirty="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unsigned</a:t>
            </a:r>
            <a:r>
              <a:rPr lang="en-US" sz="14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 b="0" dirty="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-US" sz="14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c = </a:t>
            </a:r>
            <a:r>
              <a:rPr lang="en-US" sz="1400" b="0" dirty="0">
                <a:solidFill>
                  <a:srgbClr val="B5CEA8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r>
              <a:rPr lang="en-US" sz="14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c &lt; cols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r>
              <a:rPr lang="en-US" sz="14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 b="0" dirty="0" err="1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c++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) {</a:t>
            </a:r>
            <a:endParaRPr dirty="0"/>
          </a:p>
          <a:p>
            <a:pPr marL="9906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en-US" sz="1400" dirty="0">
                <a:solidFill>
                  <a:srgbClr val="C586C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-US" sz="1400" b="0" dirty="0">
                <a:solidFill>
                  <a:srgbClr val="C586C0"/>
                </a:solidFill>
                <a:latin typeface="Consolas"/>
                <a:ea typeface="Consolas"/>
                <a:cs typeface="Consolas"/>
                <a:sym typeface="Consolas"/>
              </a:rPr>
              <a:t>for</a:t>
            </a:r>
            <a:r>
              <a:rPr lang="en-US" sz="14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400" b="0" dirty="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unsigned</a:t>
            </a:r>
            <a:r>
              <a:rPr lang="en-US" sz="14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 b="0" dirty="0">
                <a:solidFill>
                  <a:srgbClr val="569CD6"/>
                </a:solidFill>
                <a:latin typeface="Consolas"/>
                <a:ea typeface="Consolas"/>
                <a:cs typeface="Consolas"/>
                <a:sym typeface="Consolas"/>
              </a:rPr>
              <a:t>int</a:t>
            </a:r>
            <a:r>
              <a:rPr lang="en-US" sz="14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r = </a:t>
            </a:r>
            <a:r>
              <a:rPr lang="en-US" sz="1400" b="0" dirty="0">
                <a:solidFill>
                  <a:srgbClr val="B5CEA8"/>
                </a:solidFill>
                <a:latin typeface="Consolas"/>
                <a:ea typeface="Consolas"/>
                <a:cs typeface="Consolas"/>
                <a:sym typeface="Consolas"/>
              </a:rPr>
              <a:t>0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r>
              <a:rPr lang="en-US" sz="14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r &lt; rows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;</a:t>
            </a:r>
            <a:r>
              <a:rPr lang="en-US" sz="14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r++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r>
              <a:rPr lang="en-US" sz="14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{</a:t>
            </a:r>
            <a:endParaRPr dirty="0"/>
          </a:p>
          <a:p>
            <a:pPr marL="9906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en-US" sz="1400" b="0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lang="en-US" sz="1400" b="0" dirty="0" err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addSubModule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400" b="0" dirty="0">
                <a:solidFill>
                  <a:srgbClr val="C586C0"/>
                </a:solidFill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-US" sz="14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 b="0" dirty="0" err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ProcessingElement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400" b="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“PE_“</a:t>
            </a:r>
            <a:r>
              <a:rPr lang="en-US" sz="14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+ r</a:t>
            </a:r>
            <a:r>
              <a:rPr lang="en-US" sz="140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+ </a:t>
            </a:r>
            <a:r>
              <a:rPr lang="en-US" sz="14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c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));</a:t>
            </a:r>
            <a:endParaRPr sz="1400" b="0" dirty="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9906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en-US" sz="1400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-US" sz="140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dirty="0"/>
          </a:p>
          <a:p>
            <a:pPr marL="9906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 dirty="0"/>
          </a:p>
        </p:txBody>
      </p:sp>
      <p:grpSp>
        <p:nvGrpSpPr>
          <p:cNvPr id="964" name="Google Shape;964;p20"/>
          <p:cNvGrpSpPr/>
          <p:nvPr/>
        </p:nvGrpSpPr>
        <p:grpSpPr>
          <a:xfrm>
            <a:off x="2721017" y="1661436"/>
            <a:ext cx="3876629" cy="341947"/>
            <a:chOff x="4906433" y="1762020"/>
            <a:chExt cx="3876629" cy="341947"/>
          </a:xfrm>
        </p:grpSpPr>
        <p:grpSp>
          <p:nvGrpSpPr>
            <p:cNvPr id="965" name="Google Shape;965;p20"/>
            <p:cNvGrpSpPr/>
            <p:nvPr/>
          </p:nvGrpSpPr>
          <p:grpSpPr>
            <a:xfrm>
              <a:off x="4906433" y="1762020"/>
              <a:ext cx="791633" cy="328531"/>
              <a:chOff x="6184900" y="2431602"/>
              <a:chExt cx="791633" cy="328531"/>
            </a:xfrm>
          </p:grpSpPr>
          <p:sp>
            <p:nvSpPr>
              <p:cNvPr id="966" name="Google Shape;966;p20"/>
              <p:cNvSpPr/>
              <p:nvPr/>
            </p:nvSpPr>
            <p:spPr>
              <a:xfrm>
                <a:off x="6184900" y="2431602"/>
                <a:ext cx="791633" cy="328531"/>
              </a:xfrm>
              <a:custGeom>
                <a:avLst/>
                <a:gdLst/>
                <a:ahLst/>
                <a:cxnLst/>
                <a:rect l="l" t="t" r="r" b="b"/>
                <a:pathLst>
                  <a:path w="3771290" h="2152208" extrusionOk="0">
                    <a:moveTo>
                      <a:pt x="0" y="0"/>
                    </a:moveTo>
                    <a:lnTo>
                      <a:pt x="3771291" y="0"/>
                    </a:lnTo>
                    <a:lnTo>
                      <a:pt x="3771291" y="2152209"/>
                    </a:lnTo>
                    <a:lnTo>
                      <a:pt x="0" y="2152209"/>
                    </a:lnTo>
                    <a:close/>
                  </a:path>
                </a:pathLst>
              </a:custGeom>
              <a:solidFill>
                <a:srgbClr val="CEDB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967" name="Google Shape;967;p20"/>
              <p:cNvGrpSpPr/>
              <p:nvPr/>
            </p:nvGrpSpPr>
            <p:grpSpPr>
              <a:xfrm>
                <a:off x="6356919" y="2624312"/>
                <a:ext cx="463065" cy="94033"/>
                <a:chOff x="3552487" y="4604151"/>
                <a:chExt cx="463065" cy="94033"/>
              </a:xfrm>
            </p:grpSpPr>
            <p:sp>
              <p:nvSpPr>
                <p:cNvPr id="968" name="Google Shape;968;p20"/>
                <p:cNvSpPr/>
                <p:nvPr/>
              </p:nvSpPr>
              <p:spPr>
                <a:xfrm>
                  <a:off x="3552487" y="4604151"/>
                  <a:ext cx="6904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47" h="92467" extrusionOk="0">
                      <a:moveTo>
                        <a:pt x="216" y="92731"/>
                      </a:moveTo>
                      <a:lnTo>
                        <a:pt x="216" y="264"/>
                      </a:lnTo>
                      <a:lnTo>
                        <a:pt x="67022" y="264"/>
                      </a:lnTo>
                      <a:lnTo>
                        <a:pt x="67022" y="11235"/>
                      </a:lnTo>
                      <a:lnTo>
                        <a:pt x="12322" y="11235"/>
                      </a:lnTo>
                      <a:lnTo>
                        <a:pt x="12322" y="39445"/>
                      </a:lnTo>
                      <a:lnTo>
                        <a:pt x="63659" y="39445"/>
                      </a:lnTo>
                      <a:lnTo>
                        <a:pt x="63659" y="50416"/>
                      </a:lnTo>
                      <a:lnTo>
                        <a:pt x="12322" y="50416"/>
                      </a:lnTo>
                      <a:lnTo>
                        <a:pt x="12322" y="81761"/>
                      </a:lnTo>
                      <a:lnTo>
                        <a:pt x="69264" y="81761"/>
                      </a:lnTo>
                      <a:lnTo>
                        <a:pt x="69264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69" name="Google Shape;969;p20"/>
                <p:cNvSpPr/>
                <p:nvPr/>
              </p:nvSpPr>
              <p:spPr>
                <a:xfrm>
                  <a:off x="3636713" y="4604151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22" y="92731"/>
                      </a:moveTo>
                      <a:lnTo>
                        <a:pt x="222" y="264"/>
                      </a:lnTo>
                      <a:lnTo>
                        <a:pt x="11656" y="264"/>
                      </a:lnTo>
                      <a:lnTo>
                        <a:pt x="11656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70" name="Google Shape;970;p20"/>
                <p:cNvSpPr/>
                <p:nvPr/>
              </p:nvSpPr>
              <p:spPr>
                <a:xfrm>
                  <a:off x="3661850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3" y="47282"/>
                      </a:moveTo>
                      <a:lnTo>
                        <a:pt x="61650" y="48625"/>
                      </a:lnTo>
                      <a:cubicBezTo>
                        <a:pt x="59857" y="55510"/>
                        <a:pt x="56382" y="60883"/>
                        <a:pt x="51337" y="64745"/>
                      </a:cubicBezTo>
                      <a:cubicBezTo>
                        <a:pt x="46406" y="68495"/>
                        <a:pt x="40016" y="70342"/>
                        <a:pt x="32282" y="70342"/>
                      </a:cubicBezTo>
                      <a:cubicBezTo>
                        <a:pt x="22418" y="70342"/>
                        <a:pt x="14572" y="67376"/>
                        <a:pt x="8743" y="61387"/>
                      </a:cubicBezTo>
                      <a:cubicBezTo>
                        <a:pt x="3027" y="55286"/>
                        <a:pt x="224" y="46778"/>
                        <a:pt x="224" y="35863"/>
                      </a:cubicBezTo>
                      <a:cubicBezTo>
                        <a:pt x="224" y="24557"/>
                        <a:pt x="3139" y="15825"/>
                        <a:pt x="8967" y="9668"/>
                      </a:cubicBezTo>
                      <a:cubicBezTo>
                        <a:pt x="14796" y="3399"/>
                        <a:pt x="22306" y="264"/>
                        <a:pt x="31610" y="264"/>
                      </a:cubicBezTo>
                      <a:cubicBezTo>
                        <a:pt x="40577" y="264"/>
                        <a:pt x="47863" y="3343"/>
                        <a:pt x="53579" y="9444"/>
                      </a:cubicBezTo>
                      <a:cubicBezTo>
                        <a:pt x="59240" y="15601"/>
                        <a:pt x="62098" y="24165"/>
                        <a:pt x="62098" y="35191"/>
                      </a:cubicBezTo>
                      <a:cubicBezTo>
                        <a:pt x="62098" y="35807"/>
                        <a:pt x="62098" y="36759"/>
                        <a:pt x="62098" y="38102"/>
                      </a:cubicBezTo>
                      <a:lnTo>
                        <a:pt x="12106" y="38102"/>
                      </a:lnTo>
                      <a:cubicBezTo>
                        <a:pt x="12386" y="45602"/>
                        <a:pt x="14404" y="51256"/>
                        <a:pt x="18159" y="55118"/>
                      </a:cubicBezTo>
                      <a:cubicBezTo>
                        <a:pt x="22026" y="59036"/>
                        <a:pt x="26734" y="60939"/>
                        <a:pt x="32282" y="60939"/>
                      </a:cubicBezTo>
                      <a:cubicBezTo>
                        <a:pt x="36429" y="60939"/>
                        <a:pt x="39960" y="59931"/>
                        <a:pt x="42819" y="57804"/>
                      </a:cubicBezTo>
                      <a:cubicBezTo>
                        <a:pt x="45789" y="55566"/>
                        <a:pt x="48199" y="52095"/>
                        <a:pt x="49993" y="47282"/>
                      </a:cubicBezTo>
                      <a:close/>
                      <a:moveTo>
                        <a:pt x="12554" y="28922"/>
                      </a:moveTo>
                      <a:lnTo>
                        <a:pt x="49993" y="28922"/>
                      </a:lnTo>
                      <a:cubicBezTo>
                        <a:pt x="49544" y="23269"/>
                        <a:pt x="48087" y="19015"/>
                        <a:pt x="45733" y="16161"/>
                      </a:cubicBezTo>
                      <a:cubicBezTo>
                        <a:pt x="42146" y="11851"/>
                        <a:pt x="37438" y="9668"/>
                        <a:pt x="31610" y="9668"/>
                      </a:cubicBezTo>
                      <a:cubicBezTo>
                        <a:pt x="26510" y="9668"/>
                        <a:pt x="22194" y="11403"/>
                        <a:pt x="18607" y="14817"/>
                      </a:cubicBezTo>
                      <a:cubicBezTo>
                        <a:pt x="15020" y="18288"/>
                        <a:pt x="13003" y="22989"/>
                        <a:pt x="12554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71" name="Google Shape;971;p20"/>
                <p:cNvSpPr/>
                <p:nvPr/>
              </p:nvSpPr>
              <p:spPr>
                <a:xfrm>
                  <a:off x="3737571" y="4628107"/>
                  <a:ext cx="90793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93" h="68510" extrusionOk="0">
                      <a:moveTo>
                        <a:pt x="229" y="68775"/>
                      </a:moveTo>
                      <a:lnTo>
                        <a:pt x="229" y="1832"/>
                      </a:lnTo>
                      <a:lnTo>
                        <a:pt x="10318" y="1832"/>
                      </a:lnTo>
                      <a:lnTo>
                        <a:pt x="10318" y="11235"/>
                      </a:lnTo>
                      <a:cubicBezTo>
                        <a:pt x="12391" y="7989"/>
                        <a:pt x="15137" y="5358"/>
                        <a:pt x="18612" y="3399"/>
                      </a:cubicBezTo>
                      <a:cubicBezTo>
                        <a:pt x="22199" y="1328"/>
                        <a:pt x="26234" y="264"/>
                        <a:pt x="30718" y="264"/>
                      </a:cubicBezTo>
                      <a:cubicBezTo>
                        <a:pt x="35650" y="264"/>
                        <a:pt x="39685" y="1328"/>
                        <a:pt x="42824" y="3399"/>
                      </a:cubicBezTo>
                      <a:cubicBezTo>
                        <a:pt x="46074" y="5526"/>
                        <a:pt x="48428" y="8324"/>
                        <a:pt x="49773" y="11907"/>
                      </a:cubicBezTo>
                      <a:cubicBezTo>
                        <a:pt x="54986" y="4182"/>
                        <a:pt x="61879" y="264"/>
                        <a:pt x="70398" y="264"/>
                      </a:cubicBezTo>
                      <a:cubicBezTo>
                        <a:pt x="77123" y="264"/>
                        <a:pt x="82167" y="2167"/>
                        <a:pt x="85642" y="5862"/>
                      </a:cubicBezTo>
                      <a:cubicBezTo>
                        <a:pt x="89229" y="9444"/>
                        <a:pt x="91023" y="15153"/>
                        <a:pt x="91023" y="22877"/>
                      </a:cubicBezTo>
                      <a:lnTo>
                        <a:pt x="91023" y="68775"/>
                      </a:lnTo>
                      <a:lnTo>
                        <a:pt x="79813" y="68775"/>
                      </a:lnTo>
                      <a:lnTo>
                        <a:pt x="79813" y="26684"/>
                      </a:lnTo>
                      <a:cubicBezTo>
                        <a:pt x="79813" y="22094"/>
                        <a:pt x="79421" y="18791"/>
                        <a:pt x="78693" y="16832"/>
                      </a:cubicBezTo>
                      <a:cubicBezTo>
                        <a:pt x="77908" y="14761"/>
                        <a:pt x="76563" y="13138"/>
                        <a:pt x="74657" y="11907"/>
                      </a:cubicBezTo>
                      <a:cubicBezTo>
                        <a:pt x="72696" y="10731"/>
                        <a:pt x="70454" y="10116"/>
                        <a:pt x="67932" y="10116"/>
                      </a:cubicBezTo>
                      <a:cubicBezTo>
                        <a:pt x="63112" y="10116"/>
                        <a:pt x="59189" y="11683"/>
                        <a:pt x="56050" y="14817"/>
                      </a:cubicBezTo>
                      <a:cubicBezTo>
                        <a:pt x="53024" y="17952"/>
                        <a:pt x="51567" y="22989"/>
                        <a:pt x="51567" y="29818"/>
                      </a:cubicBezTo>
                      <a:lnTo>
                        <a:pt x="51567" y="68775"/>
                      </a:lnTo>
                      <a:lnTo>
                        <a:pt x="40134" y="68775"/>
                      </a:lnTo>
                      <a:lnTo>
                        <a:pt x="40134" y="25340"/>
                      </a:lnTo>
                      <a:cubicBezTo>
                        <a:pt x="40134" y="20303"/>
                        <a:pt x="39125" y="16496"/>
                        <a:pt x="37219" y="13922"/>
                      </a:cubicBezTo>
                      <a:cubicBezTo>
                        <a:pt x="35426" y="11403"/>
                        <a:pt x="32399" y="10116"/>
                        <a:pt x="28252" y="10116"/>
                      </a:cubicBezTo>
                      <a:cubicBezTo>
                        <a:pt x="24945" y="10116"/>
                        <a:pt x="21975" y="11011"/>
                        <a:pt x="19285" y="12802"/>
                      </a:cubicBezTo>
                      <a:cubicBezTo>
                        <a:pt x="16595" y="14481"/>
                        <a:pt x="14633" y="16944"/>
                        <a:pt x="13456" y="20191"/>
                      </a:cubicBezTo>
                      <a:cubicBezTo>
                        <a:pt x="12223" y="23325"/>
                        <a:pt x="11662" y="27971"/>
                        <a:pt x="11662" y="34072"/>
                      </a:cubicBezTo>
                      <a:lnTo>
                        <a:pt x="11662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72" name="Google Shape;972;p20"/>
                <p:cNvSpPr/>
                <p:nvPr/>
              </p:nvSpPr>
              <p:spPr>
                <a:xfrm>
                  <a:off x="3841468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50005" y="47282"/>
                      </a:moveTo>
                      <a:lnTo>
                        <a:pt x="61662" y="48625"/>
                      </a:lnTo>
                      <a:cubicBezTo>
                        <a:pt x="59869" y="55510"/>
                        <a:pt x="56394" y="60883"/>
                        <a:pt x="51350" y="64745"/>
                      </a:cubicBezTo>
                      <a:cubicBezTo>
                        <a:pt x="46418" y="68495"/>
                        <a:pt x="40029" y="70342"/>
                        <a:pt x="32295" y="70342"/>
                      </a:cubicBezTo>
                      <a:cubicBezTo>
                        <a:pt x="22431" y="70342"/>
                        <a:pt x="14584" y="67376"/>
                        <a:pt x="8756" y="61387"/>
                      </a:cubicBezTo>
                      <a:cubicBezTo>
                        <a:pt x="3039" y="55286"/>
                        <a:pt x="237" y="46778"/>
                        <a:pt x="237" y="35863"/>
                      </a:cubicBezTo>
                      <a:cubicBezTo>
                        <a:pt x="237" y="24557"/>
                        <a:pt x="3151" y="15825"/>
                        <a:pt x="8980" y="9668"/>
                      </a:cubicBezTo>
                      <a:cubicBezTo>
                        <a:pt x="14809" y="3399"/>
                        <a:pt x="22319" y="264"/>
                        <a:pt x="31622" y="264"/>
                      </a:cubicBezTo>
                      <a:cubicBezTo>
                        <a:pt x="40589" y="264"/>
                        <a:pt x="47875" y="3343"/>
                        <a:pt x="53592" y="9444"/>
                      </a:cubicBezTo>
                      <a:cubicBezTo>
                        <a:pt x="59253" y="15601"/>
                        <a:pt x="62111" y="24165"/>
                        <a:pt x="62111" y="35191"/>
                      </a:cubicBezTo>
                      <a:cubicBezTo>
                        <a:pt x="62111" y="35807"/>
                        <a:pt x="62111" y="36759"/>
                        <a:pt x="62111" y="38102"/>
                      </a:cubicBezTo>
                      <a:lnTo>
                        <a:pt x="12118" y="38102"/>
                      </a:lnTo>
                      <a:cubicBezTo>
                        <a:pt x="12399" y="45602"/>
                        <a:pt x="14416" y="51256"/>
                        <a:pt x="18171" y="55118"/>
                      </a:cubicBezTo>
                      <a:cubicBezTo>
                        <a:pt x="22038" y="59036"/>
                        <a:pt x="26746" y="60939"/>
                        <a:pt x="32295" y="60939"/>
                      </a:cubicBezTo>
                      <a:cubicBezTo>
                        <a:pt x="36442" y="60939"/>
                        <a:pt x="39973" y="59931"/>
                        <a:pt x="42831" y="57804"/>
                      </a:cubicBezTo>
                      <a:cubicBezTo>
                        <a:pt x="45802" y="55566"/>
                        <a:pt x="48212" y="52095"/>
                        <a:pt x="50005" y="47282"/>
                      </a:cubicBezTo>
                      <a:close/>
                      <a:moveTo>
                        <a:pt x="12567" y="28922"/>
                      </a:moveTo>
                      <a:lnTo>
                        <a:pt x="50005" y="28922"/>
                      </a:lnTo>
                      <a:cubicBezTo>
                        <a:pt x="49557" y="23269"/>
                        <a:pt x="48099" y="19015"/>
                        <a:pt x="45746" y="16161"/>
                      </a:cubicBezTo>
                      <a:cubicBezTo>
                        <a:pt x="42159" y="11851"/>
                        <a:pt x="37451" y="9668"/>
                        <a:pt x="31622" y="9668"/>
                      </a:cubicBezTo>
                      <a:cubicBezTo>
                        <a:pt x="26522" y="9668"/>
                        <a:pt x="22207" y="11403"/>
                        <a:pt x="18620" y="14817"/>
                      </a:cubicBezTo>
                      <a:cubicBezTo>
                        <a:pt x="15033" y="18288"/>
                        <a:pt x="13015" y="22989"/>
                        <a:pt x="12567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73" name="Google Shape;973;p20"/>
                <p:cNvSpPr/>
                <p:nvPr/>
              </p:nvSpPr>
              <p:spPr>
                <a:xfrm>
                  <a:off x="3917189" y="4628107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2" y="68775"/>
                      </a:moveTo>
                      <a:lnTo>
                        <a:pt x="242" y="1832"/>
                      </a:lnTo>
                      <a:lnTo>
                        <a:pt x="10554" y="1832"/>
                      </a:lnTo>
                      <a:lnTo>
                        <a:pt x="10554" y="11235"/>
                      </a:lnTo>
                      <a:cubicBezTo>
                        <a:pt x="15486" y="3959"/>
                        <a:pt x="22548" y="264"/>
                        <a:pt x="31851" y="264"/>
                      </a:cubicBezTo>
                      <a:cubicBezTo>
                        <a:pt x="35887" y="264"/>
                        <a:pt x="39530" y="1048"/>
                        <a:pt x="42836" y="2503"/>
                      </a:cubicBezTo>
                      <a:cubicBezTo>
                        <a:pt x="46255" y="3847"/>
                        <a:pt x="48777" y="5750"/>
                        <a:pt x="50458" y="8100"/>
                      </a:cubicBezTo>
                      <a:cubicBezTo>
                        <a:pt x="52252" y="10507"/>
                        <a:pt x="53429" y="13362"/>
                        <a:pt x="54045" y="16608"/>
                      </a:cubicBezTo>
                      <a:cubicBezTo>
                        <a:pt x="54494" y="18735"/>
                        <a:pt x="54718" y="22374"/>
                        <a:pt x="54718" y="27579"/>
                      </a:cubicBezTo>
                      <a:lnTo>
                        <a:pt x="54718" y="68775"/>
                      </a:lnTo>
                      <a:lnTo>
                        <a:pt x="43285" y="68775"/>
                      </a:lnTo>
                      <a:lnTo>
                        <a:pt x="43285" y="28027"/>
                      </a:lnTo>
                      <a:cubicBezTo>
                        <a:pt x="43285" y="23437"/>
                        <a:pt x="42836" y="19967"/>
                        <a:pt x="41939" y="17728"/>
                      </a:cubicBezTo>
                      <a:cubicBezTo>
                        <a:pt x="41155" y="15377"/>
                        <a:pt x="39586" y="13474"/>
                        <a:pt x="37232" y="12131"/>
                      </a:cubicBezTo>
                      <a:cubicBezTo>
                        <a:pt x="34990" y="10787"/>
                        <a:pt x="32356" y="10116"/>
                        <a:pt x="29385" y="10116"/>
                      </a:cubicBezTo>
                      <a:cubicBezTo>
                        <a:pt x="24565" y="10116"/>
                        <a:pt x="20418" y="11683"/>
                        <a:pt x="16831" y="14817"/>
                      </a:cubicBezTo>
                      <a:cubicBezTo>
                        <a:pt x="13356" y="17840"/>
                        <a:pt x="11675" y="23661"/>
                        <a:pt x="11675" y="32281"/>
                      </a:cubicBezTo>
                      <a:lnTo>
                        <a:pt x="11675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74" name="Google Shape;974;p20"/>
                <p:cNvSpPr/>
                <p:nvPr/>
              </p:nvSpPr>
              <p:spPr>
                <a:xfrm>
                  <a:off x="3982822" y="4606166"/>
                  <a:ext cx="32730" cy="91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30" h="91347" extrusionOk="0">
                      <a:moveTo>
                        <a:pt x="31408" y="80641"/>
                      </a:moveTo>
                      <a:lnTo>
                        <a:pt x="32977" y="90493"/>
                      </a:lnTo>
                      <a:cubicBezTo>
                        <a:pt x="29839" y="91220"/>
                        <a:pt x="26980" y="91612"/>
                        <a:pt x="24458" y="91612"/>
                      </a:cubicBezTo>
                      <a:cubicBezTo>
                        <a:pt x="20255" y="91612"/>
                        <a:pt x="17060" y="90940"/>
                        <a:pt x="14819" y="89597"/>
                      </a:cubicBezTo>
                      <a:cubicBezTo>
                        <a:pt x="12577" y="88254"/>
                        <a:pt x="10895" y="86574"/>
                        <a:pt x="9887" y="84448"/>
                      </a:cubicBezTo>
                      <a:cubicBezTo>
                        <a:pt x="8990" y="82377"/>
                        <a:pt x="8542" y="77899"/>
                        <a:pt x="8542" y="71014"/>
                      </a:cubicBezTo>
                      <a:lnTo>
                        <a:pt x="8542" y="32505"/>
                      </a:lnTo>
                      <a:lnTo>
                        <a:pt x="247" y="32505"/>
                      </a:lnTo>
                      <a:lnTo>
                        <a:pt x="247" y="23773"/>
                      </a:lnTo>
                      <a:lnTo>
                        <a:pt x="8542" y="23773"/>
                      </a:lnTo>
                      <a:lnTo>
                        <a:pt x="8542" y="7205"/>
                      </a:lnTo>
                      <a:lnTo>
                        <a:pt x="19975" y="264"/>
                      </a:lnTo>
                      <a:lnTo>
                        <a:pt x="19975" y="23773"/>
                      </a:lnTo>
                      <a:lnTo>
                        <a:pt x="31408" y="23773"/>
                      </a:lnTo>
                      <a:lnTo>
                        <a:pt x="31408" y="32505"/>
                      </a:lnTo>
                      <a:lnTo>
                        <a:pt x="19975" y="32505"/>
                      </a:lnTo>
                      <a:lnTo>
                        <a:pt x="19975" y="71686"/>
                      </a:lnTo>
                      <a:cubicBezTo>
                        <a:pt x="19975" y="74988"/>
                        <a:pt x="20087" y="77059"/>
                        <a:pt x="20423" y="77955"/>
                      </a:cubicBezTo>
                      <a:cubicBezTo>
                        <a:pt x="20871" y="78850"/>
                        <a:pt x="21544" y="79634"/>
                        <a:pt x="22441" y="80194"/>
                      </a:cubicBezTo>
                      <a:cubicBezTo>
                        <a:pt x="23337" y="80809"/>
                        <a:pt x="24683" y="81089"/>
                        <a:pt x="26476" y="81089"/>
                      </a:cubicBezTo>
                      <a:cubicBezTo>
                        <a:pt x="27653" y="81089"/>
                        <a:pt x="29278" y="80977"/>
                        <a:pt x="31408" y="8064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975" name="Google Shape;975;p20"/>
              <p:cNvGrpSpPr/>
              <p:nvPr/>
            </p:nvGrpSpPr>
            <p:grpSpPr>
              <a:xfrm>
                <a:off x="6274039" y="2462895"/>
                <a:ext cx="620835" cy="119557"/>
                <a:chOff x="3469607" y="4442734"/>
                <a:chExt cx="620835" cy="119557"/>
              </a:xfrm>
            </p:grpSpPr>
            <p:sp>
              <p:nvSpPr>
                <p:cNvPr id="976" name="Google Shape;976;p20"/>
                <p:cNvSpPr/>
                <p:nvPr/>
              </p:nvSpPr>
              <p:spPr>
                <a:xfrm>
                  <a:off x="3469607" y="4442734"/>
                  <a:ext cx="7061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17" h="92467" extrusionOk="0">
                      <a:moveTo>
                        <a:pt x="211" y="92720"/>
                      </a:moveTo>
                      <a:lnTo>
                        <a:pt x="211" y="253"/>
                      </a:lnTo>
                      <a:lnTo>
                        <a:pt x="34959" y="253"/>
                      </a:lnTo>
                      <a:cubicBezTo>
                        <a:pt x="41067" y="253"/>
                        <a:pt x="45775" y="589"/>
                        <a:pt x="49082" y="1149"/>
                      </a:cubicBezTo>
                      <a:cubicBezTo>
                        <a:pt x="53678" y="1932"/>
                        <a:pt x="57489" y="3332"/>
                        <a:pt x="60515" y="5403"/>
                      </a:cubicBezTo>
                      <a:cubicBezTo>
                        <a:pt x="63654" y="7530"/>
                        <a:pt x="66120" y="10496"/>
                        <a:pt x="67913" y="14358"/>
                      </a:cubicBezTo>
                      <a:cubicBezTo>
                        <a:pt x="69819" y="18276"/>
                        <a:pt x="70828" y="22418"/>
                        <a:pt x="70828" y="26896"/>
                      </a:cubicBezTo>
                      <a:cubicBezTo>
                        <a:pt x="70828" y="34844"/>
                        <a:pt x="68249" y="41561"/>
                        <a:pt x="63205" y="47046"/>
                      </a:cubicBezTo>
                      <a:cubicBezTo>
                        <a:pt x="58273" y="52420"/>
                        <a:pt x="49194" y="55106"/>
                        <a:pt x="36079" y="55106"/>
                      </a:cubicBezTo>
                      <a:lnTo>
                        <a:pt x="12316" y="55106"/>
                      </a:lnTo>
                      <a:lnTo>
                        <a:pt x="12316" y="92720"/>
                      </a:lnTo>
                      <a:close/>
                      <a:moveTo>
                        <a:pt x="12316" y="44136"/>
                      </a:moveTo>
                      <a:lnTo>
                        <a:pt x="36304" y="44136"/>
                      </a:lnTo>
                      <a:cubicBezTo>
                        <a:pt x="44206" y="44136"/>
                        <a:pt x="49811" y="42736"/>
                        <a:pt x="53117" y="39882"/>
                      </a:cubicBezTo>
                      <a:cubicBezTo>
                        <a:pt x="56368" y="36915"/>
                        <a:pt x="58049" y="32717"/>
                        <a:pt x="58049" y="27344"/>
                      </a:cubicBezTo>
                      <a:cubicBezTo>
                        <a:pt x="58049" y="23482"/>
                        <a:pt x="57040" y="20179"/>
                        <a:pt x="55135" y="17493"/>
                      </a:cubicBezTo>
                      <a:cubicBezTo>
                        <a:pt x="53173" y="14694"/>
                        <a:pt x="50651" y="12791"/>
                        <a:pt x="47513" y="11895"/>
                      </a:cubicBezTo>
                      <a:cubicBezTo>
                        <a:pt x="45383" y="11448"/>
                        <a:pt x="41572" y="11224"/>
                        <a:pt x="36079" y="11224"/>
                      </a:cubicBezTo>
                      <a:lnTo>
                        <a:pt x="12316" y="11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77" name="Google Shape;977;p20"/>
                <p:cNvSpPr/>
                <p:nvPr/>
              </p:nvSpPr>
              <p:spPr>
                <a:xfrm>
                  <a:off x="3554042" y="4466690"/>
                  <a:ext cx="36541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41" h="68510" extrusionOk="0">
                      <a:moveTo>
                        <a:pt x="217" y="68764"/>
                      </a:moveTo>
                      <a:lnTo>
                        <a:pt x="217" y="1820"/>
                      </a:lnTo>
                      <a:lnTo>
                        <a:pt x="10529" y="1820"/>
                      </a:lnTo>
                      <a:lnTo>
                        <a:pt x="10529" y="11895"/>
                      </a:lnTo>
                      <a:cubicBezTo>
                        <a:pt x="13219" y="7138"/>
                        <a:pt x="15573" y="4003"/>
                        <a:pt x="17703" y="2492"/>
                      </a:cubicBezTo>
                      <a:cubicBezTo>
                        <a:pt x="19944" y="1037"/>
                        <a:pt x="22410" y="253"/>
                        <a:pt x="25101" y="253"/>
                      </a:cubicBezTo>
                      <a:cubicBezTo>
                        <a:pt x="28968" y="253"/>
                        <a:pt x="32835" y="1485"/>
                        <a:pt x="36758" y="3835"/>
                      </a:cubicBezTo>
                      <a:lnTo>
                        <a:pt x="32947" y="14358"/>
                      </a:lnTo>
                      <a:cubicBezTo>
                        <a:pt x="30089" y="12735"/>
                        <a:pt x="27230" y="11895"/>
                        <a:pt x="24428" y="11895"/>
                      </a:cubicBezTo>
                      <a:cubicBezTo>
                        <a:pt x="22018" y="11895"/>
                        <a:pt x="19776" y="12679"/>
                        <a:pt x="17703" y="14134"/>
                      </a:cubicBezTo>
                      <a:cubicBezTo>
                        <a:pt x="15741" y="15646"/>
                        <a:pt x="14396" y="17717"/>
                        <a:pt x="13667" y="20403"/>
                      </a:cubicBezTo>
                      <a:cubicBezTo>
                        <a:pt x="12322" y="24433"/>
                        <a:pt x="11650" y="28855"/>
                        <a:pt x="11650" y="33613"/>
                      </a:cubicBezTo>
                      <a:lnTo>
                        <a:pt x="11650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78" name="Google Shape;978;p20"/>
                <p:cNvSpPr/>
                <p:nvPr/>
              </p:nvSpPr>
              <p:spPr>
                <a:xfrm>
                  <a:off x="3593064" y="4466690"/>
                  <a:ext cx="62770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0" h="70077" extrusionOk="0">
                      <a:moveTo>
                        <a:pt x="220" y="35180"/>
                      </a:moveTo>
                      <a:cubicBezTo>
                        <a:pt x="220" y="22810"/>
                        <a:pt x="3638" y="13631"/>
                        <a:pt x="10532" y="7642"/>
                      </a:cubicBezTo>
                      <a:cubicBezTo>
                        <a:pt x="16361" y="2716"/>
                        <a:pt x="23366" y="253"/>
                        <a:pt x="31605" y="253"/>
                      </a:cubicBezTo>
                      <a:cubicBezTo>
                        <a:pt x="40852" y="253"/>
                        <a:pt x="48418" y="3332"/>
                        <a:pt x="54247" y="9433"/>
                      </a:cubicBezTo>
                      <a:cubicBezTo>
                        <a:pt x="60076" y="15422"/>
                        <a:pt x="62990" y="23706"/>
                        <a:pt x="62990" y="34285"/>
                      </a:cubicBezTo>
                      <a:cubicBezTo>
                        <a:pt x="62990" y="42960"/>
                        <a:pt x="61701" y="49733"/>
                        <a:pt x="59179" y="54659"/>
                      </a:cubicBezTo>
                      <a:cubicBezTo>
                        <a:pt x="56601" y="59584"/>
                        <a:pt x="52902" y="63502"/>
                        <a:pt x="47970" y="66301"/>
                      </a:cubicBezTo>
                      <a:cubicBezTo>
                        <a:pt x="43038" y="68988"/>
                        <a:pt x="37546" y="70331"/>
                        <a:pt x="31605" y="70331"/>
                      </a:cubicBezTo>
                      <a:cubicBezTo>
                        <a:pt x="22301" y="70331"/>
                        <a:pt x="14791" y="67365"/>
                        <a:pt x="8963" y="61375"/>
                      </a:cubicBezTo>
                      <a:cubicBezTo>
                        <a:pt x="3134" y="55274"/>
                        <a:pt x="220" y="46543"/>
                        <a:pt x="220" y="35180"/>
                      </a:cubicBezTo>
                      <a:close/>
                      <a:moveTo>
                        <a:pt x="11877" y="35180"/>
                      </a:moveTo>
                      <a:cubicBezTo>
                        <a:pt x="11877" y="43856"/>
                        <a:pt x="13726" y="50349"/>
                        <a:pt x="17481" y="54659"/>
                      </a:cubicBezTo>
                      <a:cubicBezTo>
                        <a:pt x="21180" y="58857"/>
                        <a:pt x="25888" y="60928"/>
                        <a:pt x="31605" y="60928"/>
                      </a:cubicBezTo>
                      <a:cubicBezTo>
                        <a:pt x="37265" y="60928"/>
                        <a:pt x="41973" y="58857"/>
                        <a:pt x="45728" y="54659"/>
                      </a:cubicBezTo>
                      <a:cubicBezTo>
                        <a:pt x="49427" y="50349"/>
                        <a:pt x="51333" y="43800"/>
                        <a:pt x="51333" y="34956"/>
                      </a:cubicBezTo>
                      <a:cubicBezTo>
                        <a:pt x="51333" y="26616"/>
                        <a:pt x="49427" y="20347"/>
                        <a:pt x="45728" y="16149"/>
                      </a:cubicBezTo>
                      <a:cubicBezTo>
                        <a:pt x="41973" y="11839"/>
                        <a:pt x="37265" y="9657"/>
                        <a:pt x="31605" y="9657"/>
                      </a:cubicBezTo>
                      <a:cubicBezTo>
                        <a:pt x="25888" y="9657"/>
                        <a:pt x="21180" y="11839"/>
                        <a:pt x="17481" y="16149"/>
                      </a:cubicBezTo>
                      <a:cubicBezTo>
                        <a:pt x="13726" y="20347"/>
                        <a:pt x="11877" y="26672"/>
                        <a:pt x="11877" y="351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79" name="Google Shape;979;p20"/>
                <p:cNvSpPr/>
                <p:nvPr/>
              </p:nvSpPr>
              <p:spPr>
                <a:xfrm>
                  <a:off x="3665885" y="4466690"/>
                  <a:ext cx="58287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87" h="70077" extrusionOk="0">
                      <a:moveTo>
                        <a:pt x="47302" y="44136"/>
                      </a:moveTo>
                      <a:lnTo>
                        <a:pt x="58512" y="45703"/>
                      </a:lnTo>
                      <a:cubicBezTo>
                        <a:pt x="57279" y="53315"/>
                        <a:pt x="54140" y="59360"/>
                        <a:pt x="49096" y="63838"/>
                      </a:cubicBezTo>
                      <a:cubicBezTo>
                        <a:pt x="44164" y="68204"/>
                        <a:pt x="37999" y="70331"/>
                        <a:pt x="30713" y="70331"/>
                      </a:cubicBezTo>
                      <a:cubicBezTo>
                        <a:pt x="21410" y="70331"/>
                        <a:pt x="14012" y="67365"/>
                        <a:pt x="8519" y="61375"/>
                      </a:cubicBezTo>
                      <a:cubicBezTo>
                        <a:pt x="2971" y="55274"/>
                        <a:pt x="225" y="46711"/>
                        <a:pt x="225" y="35628"/>
                      </a:cubicBezTo>
                      <a:cubicBezTo>
                        <a:pt x="225" y="28351"/>
                        <a:pt x="1401" y="21971"/>
                        <a:pt x="3811" y="16597"/>
                      </a:cubicBezTo>
                      <a:cubicBezTo>
                        <a:pt x="6165" y="11112"/>
                        <a:pt x="9752" y="6970"/>
                        <a:pt x="14572" y="4283"/>
                      </a:cubicBezTo>
                      <a:cubicBezTo>
                        <a:pt x="19504" y="1596"/>
                        <a:pt x="24884" y="253"/>
                        <a:pt x="30713" y="253"/>
                      </a:cubicBezTo>
                      <a:cubicBezTo>
                        <a:pt x="37999" y="253"/>
                        <a:pt x="43996" y="2156"/>
                        <a:pt x="48648" y="5850"/>
                      </a:cubicBezTo>
                      <a:cubicBezTo>
                        <a:pt x="53243" y="9433"/>
                        <a:pt x="56158" y="14694"/>
                        <a:pt x="57391" y="21523"/>
                      </a:cubicBezTo>
                      <a:lnTo>
                        <a:pt x="46406" y="23090"/>
                      </a:lnTo>
                      <a:cubicBezTo>
                        <a:pt x="45341" y="18612"/>
                        <a:pt x="43491" y="15254"/>
                        <a:pt x="40801" y="13015"/>
                      </a:cubicBezTo>
                      <a:cubicBezTo>
                        <a:pt x="38111" y="10776"/>
                        <a:pt x="34861" y="9657"/>
                        <a:pt x="31161" y="9657"/>
                      </a:cubicBezTo>
                      <a:cubicBezTo>
                        <a:pt x="25445" y="9657"/>
                        <a:pt x="20849" y="11784"/>
                        <a:pt x="17262" y="15925"/>
                      </a:cubicBezTo>
                      <a:cubicBezTo>
                        <a:pt x="13675" y="19956"/>
                        <a:pt x="11882" y="26392"/>
                        <a:pt x="11882" y="35180"/>
                      </a:cubicBezTo>
                      <a:cubicBezTo>
                        <a:pt x="11882" y="44136"/>
                        <a:pt x="13563" y="50741"/>
                        <a:pt x="17038" y="54883"/>
                      </a:cubicBezTo>
                      <a:cubicBezTo>
                        <a:pt x="20457" y="58913"/>
                        <a:pt x="24940" y="60928"/>
                        <a:pt x="30489" y="60928"/>
                      </a:cubicBezTo>
                      <a:cubicBezTo>
                        <a:pt x="34973" y="60928"/>
                        <a:pt x="38672" y="59584"/>
                        <a:pt x="41698" y="56898"/>
                      </a:cubicBezTo>
                      <a:cubicBezTo>
                        <a:pt x="44668" y="54099"/>
                        <a:pt x="46518" y="49845"/>
                        <a:pt x="47302" y="4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80" name="Google Shape;980;p20"/>
                <p:cNvSpPr/>
                <p:nvPr/>
              </p:nvSpPr>
              <p:spPr>
                <a:xfrm>
                  <a:off x="3730073" y="4466690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7" y="47270"/>
                      </a:moveTo>
                      <a:lnTo>
                        <a:pt x="61655" y="48614"/>
                      </a:lnTo>
                      <a:cubicBezTo>
                        <a:pt x="59861" y="55498"/>
                        <a:pt x="56386" y="60872"/>
                        <a:pt x="51342" y="64734"/>
                      </a:cubicBezTo>
                      <a:cubicBezTo>
                        <a:pt x="46410" y="68484"/>
                        <a:pt x="40021" y="70331"/>
                        <a:pt x="32287" y="70331"/>
                      </a:cubicBezTo>
                      <a:cubicBezTo>
                        <a:pt x="22423" y="70331"/>
                        <a:pt x="14577" y="67365"/>
                        <a:pt x="8748" y="61375"/>
                      </a:cubicBezTo>
                      <a:cubicBezTo>
                        <a:pt x="3031" y="55274"/>
                        <a:pt x="229" y="46766"/>
                        <a:pt x="229" y="35852"/>
                      </a:cubicBezTo>
                      <a:cubicBezTo>
                        <a:pt x="229" y="24545"/>
                        <a:pt x="3143" y="15814"/>
                        <a:pt x="8972" y="9657"/>
                      </a:cubicBezTo>
                      <a:cubicBezTo>
                        <a:pt x="14801" y="3388"/>
                        <a:pt x="22311" y="253"/>
                        <a:pt x="31614" y="253"/>
                      </a:cubicBezTo>
                      <a:cubicBezTo>
                        <a:pt x="40582" y="253"/>
                        <a:pt x="47868" y="3332"/>
                        <a:pt x="53584" y="9433"/>
                      </a:cubicBezTo>
                      <a:cubicBezTo>
                        <a:pt x="59245" y="15590"/>
                        <a:pt x="62103" y="24154"/>
                        <a:pt x="62103" y="35180"/>
                      </a:cubicBezTo>
                      <a:cubicBezTo>
                        <a:pt x="62103" y="35796"/>
                        <a:pt x="62103" y="36747"/>
                        <a:pt x="62103" y="38091"/>
                      </a:cubicBezTo>
                      <a:lnTo>
                        <a:pt x="12111" y="38091"/>
                      </a:lnTo>
                      <a:cubicBezTo>
                        <a:pt x="12391" y="45591"/>
                        <a:pt x="14409" y="51244"/>
                        <a:pt x="18163" y="55106"/>
                      </a:cubicBezTo>
                      <a:cubicBezTo>
                        <a:pt x="22031" y="59025"/>
                        <a:pt x="26738" y="60928"/>
                        <a:pt x="32287" y="60928"/>
                      </a:cubicBezTo>
                      <a:cubicBezTo>
                        <a:pt x="36434" y="60928"/>
                        <a:pt x="39965" y="59920"/>
                        <a:pt x="42824" y="57793"/>
                      </a:cubicBezTo>
                      <a:cubicBezTo>
                        <a:pt x="45794" y="55554"/>
                        <a:pt x="48204" y="52084"/>
                        <a:pt x="49997" y="47270"/>
                      </a:cubicBezTo>
                      <a:close/>
                      <a:moveTo>
                        <a:pt x="12559" y="28911"/>
                      </a:moveTo>
                      <a:lnTo>
                        <a:pt x="49997" y="28911"/>
                      </a:lnTo>
                      <a:cubicBezTo>
                        <a:pt x="49549" y="23258"/>
                        <a:pt x="48092" y="19004"/>
                        <a:pt x="45738" y="16149"/>
                      </a:cubicBezTo>
                      <a:cubicBezTo>
                        <a:pt x="42151" y="11839"/>
                        <a:pt x="37443" y="9657"/>
                        <a:pt x="31614" y="9657"/>
                      </a:cubicBezTo>
                      <a:cubicBezTo>
                        <a:pt x="26514" y="9657"/>
                        <a:pt x="22199" y="11392"/>
                        <a:pt x="18612" y="14806"/>
                      </a:cubicBezTo>
                      <a:cubicBezTo>
                        <a:pt x="15025" y="18276"/>
                        <a:pt x="13007" y="22978"/>
                        <a:pt x="12559" y="289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81" name="Google Shape;981;p20"/>
                <p:cNvSpPr/>
                <p:nvPr/>
              </p:nvSpPr>
              <p:spPr>
                <a:xfrm>
                  <a:off x="3801325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4" y="48838"/>
                      </a:moveTo>
                      <a:lnTo>
                        <a:pt x="11443" y="47046"/>
                      </a:lnTo>
                      <a:cubicBezTo>
                        <a:pt x="12004" y="51524"/>
                        <a:pt x="13741" y="54995"/>
                        <a:pt x="16599" y="57345"/>
                      </a:cubicBezTo>
                      <a:cubicBezTo>
                        <a:pt x="19570" y="59752"/>
                        <a:pt x="23605" y="60928"/>
                        <a:pt x="28705" y="60928"/>
                      </a:cubicBezTo>
                      <a:cubicBezTo>
                        <a:pt x="33917" y="60928"/>
                        <a:pt x="37784" y="59920"/>
                        <a:pt x="40362" y="57793"/>
                      </a:cubicBezTo>
                      <a:cubicBezTo>
                        <a:pt x="42885" y="55722"/>
                        <a:pt x="44174" y="53203"/>
                        <a:pt x="44174" y="50181"/>
                      </a:cubicBezTo>
                      <a:cubicBezTo>
                        <a:pt x="44174" y="47662"/>
                        <a:pt x="43053" y="45647"/>
                        <a:pt x="40811" y="44136"/>
                      </a:cubicBezTo>
                      <a:cubicBezTo>
                        <a:pt x="39298" y="43240"/>
                        <a:pt x="35431" y="42009"/>
                        <a:pt x="29153" y="40330"/>
                      </a:cubicBezTo>
                      <a:cubicBezTo>
                        <a:pt x="20915" y="38259"/>
                        <a:pt x="15142" y="36467"/>
                        <a:pt x="11891" y="34956"/>
                      </a:cubicBezTo>
                      <a:cubicBezTo>
                        <a:pt x="8585" y="33501"/>
                        <a:pt x="6119" y="31374"/>
                        <a:pt x="4493" y="28687"/>
                      </a:cubicBezTo>
                      <a:cubicBezTo>
                        <a:pt x="2812" y="25889"/>
                        <a:pt x="2028" y="22810"/>
                        <a:pt x="2028" y="19508"/>
                      </a:cubicBezTo>
                      <a:cubicBezTo>
                        <a:pt x="2028" y="16541"/>
                        <a:pt x="2700" y="13798"/>
                        <a:pt x="4045" y="11224"/>
                      </a:cubicBezTo>
                      <a:cubicBezTo>
                        <a:pt x="5502" y="8705"/>
                        <a:pt x="7408" y="6634"/>
                        <a:pt x="9650" y="4955"/>
                      </a:cubicBezTo>
                      <a:cubicBezTo>
                        <a:pt x="11443" y="3611"/>
                        <a:pt x="13797" y="2492"/>
                        <a:pt x="16823" y="1596"/>
                      </a:cubicBezTo>
                      <a:cubicBezTo>
                        <a:pt x="19962" y="701"/>
                        <a:pt x="23213" y="253"/>
                        <a:pt x="26687" y="253"/>
                      </a:cubicBezTo>
                      <a:cubicBezTo>
                        <a:pt x="32068" y="253"/>
                        <a:pt x="36663" y="1037"/>
                        <a:pt x="40587" y="2492"/>
                      </a:cubicBezTo>
                      <a:cubicBezTo>
                        <a:pt x="44622" y="4003"/>
                        <a:pt x="47536" y="6074"/>
                        <a:pt x="49330" y="8761"/>
                      </a:cubicBezTo>
                      <a:cubicBezTo>
                        <a:pt x="51235" y="11336"/>
                        <a:pt x="52580" y="14750"/>
                        <a:pt x="53365" y="19060"/>
                      </a:cubicBezTo>
                      <a:lnTo>
                        <a:pt x="42156" y="20627"/>
                      </a:lnTo>
                      <a:cubicBezTo>
                        <a:pt x="41708" y="17213"/>
                        <a:pt x="40250" y="14526"/>
                        <a:pt x="37896" y="12567"/>
                      </a:cubicBezTo>
                      <a:cubicBezTo>
                        <a:pt x="35487" y="10664"/>
                        <a:pt x="32068" y="9657"/>
                        <a:pt x="27584" y="9657"/>
                      </a:cubicBezTo>
                      <a:cubicBezTo>
                        <a:pt x="22316" y="9657"/>
                        <a:pt x="18617" y="10552"/>
                        <a:pt x="16375" y="12343"/>
                      </a:cubicBezTo>
                      <a:cubicBezTo>
                        <a:pt x="14133" y="14022"/>
                        <a:pt x="13012" y="15925"/>
                        <a:pt x="13012" y="18164"/>
                      </a:cubicBezTo>
                      <a:cubicBezTo>
                        <a:pt x="13012" y="19676"/>
                        <a:pt x="13461" y="21019"/>
                        <a:pt x="14357" y="22194"/>
                      </a:cubicBezTo>
                      <a:cubicBezTo>
                        <a:pt x="15366" y="23426"/>
                        <a:pt x="16880" y="24433"/>
                        <a:pt x="18841" y="25329"/>
                      </a:cubicBezTo>
                      <a:cubicBezTo>
                        <a:pt x="19850" y="25665"/>
                        <a:pt x="23213" y="26616"/>
                        <a:pt x="28929" y="28240"/>
                      </a:cubicBezTo>
                      <a:cubicBezTo>
                        <a:pt x="36832" y="30366"/>
                        <a:pt x="42380" y="32046"/>
                        <a:pt x="45519" y="33389"/>
                      </a:cubicBezTo>
                      <a:cubicBezTo>
                        <a:pt x="48769" y="34732"/>
                        <a:pt x="51347" y="36747"/>
                        <a:pt x="53141" y="39434"/>
                      </a:cubicBezTo>
                      <a:cubicBezTo>
                        <a:pt x="54934" y="42009"/>
                        <a:pt x="55831" y="45199"/>
                        <a:pt x="55831" y="49061"/>
                      </a:cubicBezTo>
                      <a:cubicBezTo>
                        <a:pt x="55831" y="52812"/>
                        <a:pt x="54710" y="56394"/>
                        <a:pt x="52468" y="59808"/>
                      </a:cubicBezTo>
                      <a:cubicBezTo>
                        <a:pt x="50339" y="63111"/>
                        <a:pt x="47200" y="65741"/>
                        <a:pt x="43053" y="67644"/>
                      </a:cubicBezTo>
                      <a:cubicBezTo>
                        <a:pt x="38849" y="69436"/>
                        <a:pt x="34141" y="70331"/>
                        <a:pt x="28929" y="70331"/>
                      </a:cubicBezTo>
                      <a:cubicBezTo>
                        <a:pt x="20074" y="70331"/>
                        <a:pt x="13349" y="68540"/>
                        <a:pt x="8753" y="64958"/>
                      </a:cubicBezTo>
                      <a:cubicBezTo>
                        <a:pt x="4269" y="61263"/>
                        <a:pt x="1411" y="55890"/>
                        <a:pt x="234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82" name="Google Shape;982;p20"/>
                <p:cNvSpPr/>
                <p:nvPr/>
              </p:nvSpPr>
              <p:spPr>
                <a:xfrm>
                  <a:off x="3865961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9" y="48838"/>
                      </a:moveTo>
                      <a:lnTo>
                        <a:pt x="11448" y="47046"/>
                      </a:lnTo>
                      <a:cubicBezTo>
                        <a:pt x="12008" y="51524"/>
                        <a:pt x="13746" y="54995"/>
                        <a:pt x="16604" y="57345"/>
                      </a:cubicBezTo>
                      <a:cubicBezTo>
                        <a:pt x="19574" y="59752"/>
                        <a:pt x="23609" y="60928"/>
                        <a:pt x="28709" y="60928"/>
                      </a:cubicBezTo>
                      <a:cubicBezTo>
                        <a:pt x="33922" y="60928"/>
                        <a:pt x="37789" y="59920"/>
                        <a:pt x="40367" y="57793"/>
                      </a:cubicBezTo>
                      <a:cubicBezTo>
                        <a:pt x="42889" y="55722"/>
                        <a:pt x="44178" y="53203"/>
                        <a:pt x="44178" y="50181"/>
                      </a:cubicBezTo>
                      <a:cubicBezTo>
                        <a:pt x="44178" y="47662"/>
                        <a:pt x="43057" y="45647"/>
                        <a:pt x="40815" y="44136"/>
                      </a:cubicBezTo>
                      <a:cubicBezTo>
                        <a:pt x="39302" y="43240"/>
                        <a:pt x="35435" y="42009"/>
                        <a:pt x="29158" y="40330"/>
                      </a:cubicBezTo>
                      <a:cubicBezTo>
                        <a:pt x="20919" y="38259"/>
                        <a:pt x="15147" y="36467"/>
                        <a:pt x="11896" y="34956"/>
                      </a:cubicBezTo>
                      <a:cubicBezTo>
                        <a:pt x="8589" y="33501"/>
                        <a:pt x="6123" y="31374"/>
                        <a:pt x="4498" y="28687"/>
                      </a:cubicBezTo>
                      <a:cubicBezTo>
                        <a:pt x="2817" y="25889"/>
                        <a:pt x="2032" y="22810"/>
                        <a:pt x="2032" y="19508"/>
                      </a:cubicBezTo>
                      <a:cubicBezTo>
                        <a:pt x="2032" y="16541"/>
                        <a:pt x="2705" y="13798"/>
                        <a:pt x="4050" y="11224"/>
                      </a:cubicBezTo>
                      <a:cubicBezTo>
                        <a:pt x="5507" y="8705"/>
                        <a:pt x="7412" y="6634"/>
                        <a:pt x="9654" y="4955"/>
                      </a:cubicBezTo>
                      <a:cubicBezTo>
                        <a:pt x="11448" y="3611"/>
                        <a:pt x="13801" y="2492"/>
                        <a:pt x="16828" y="1596"/>
                      </a:cubicBezTo>
                      <a:cubicBezTo>
                        <a:pt x="19966" y="701"/>
                        <a:pt x="23217" y="253"/>
                        <a:pt x="26692" y="253"/>
                      </a:cubicBezTo>
                      <a:cubicBezTo>
                        <a:pt x="32072" y="253"/>
                        <a:pt x="36668" y="1037"/>
                        <a:pt x="40591" y="2492"/>
                      </a:cubicBezTo>
                      <a:cubicBezTo>
                        <a:pt x="44626" y="4003"/>
                        <a:pt x="47541" y="6074"/>
                        <a:pt x="49334" y="8761"/>
                      </a:cubicBezTo>
                      <a:cubicBezTo>
                        <a:pt x="51240" y="11336"/>
                        <a:pt x="52585" y="14750"/>
                        <a:pt x="53370" y="19060"/>
                      </a:cubicBezTo>
                      <a:lnTo>
                        <a:pt x="42160" y="20627"/>
                      </a:lnTo>
                      <a:cubicBezTo>
                        <a:pt x="41712" y="17213"/>
                        <a:pt x="40255" y="14526"/>
                        <a:pt x="37901" y="12567"/>
                      </a:cubicBezTo>
                      <a:cubicBezTo>
                        <a:pt x="35491" y="10664"/>
                        <a:pt x="32072" y="9657"/>
                        <a:pt x="27589" y="9657"/>
                      </a:cubicBezTo>
                      <a:cubicBezTo>
                        <a:pt x="22320" y="9657"/>
                        <a:pt x="18621" y="10552"/>
                        <a:pt x="16380" y="12343"/>
                      </a:cubicBezTo>
                      <a:cubicBezTo>
                        <a:pt x="14138" y="14022"/>
                        <a:pt x="13017" y="15925"/>
                        <a:pt x="13017" y="18164"/>
                      </a:cubicBezTo>
                      <a:cubicBezTo>
                        <a:pt x="13017" y="19676"/>
                        <a:pt x="13465" y="21019"/>
                        <a:pt x="14362" y="22194"/>
                      </a:cubicBezTo>
                      <a:cubicBezTo>
                        <a:pt x="15371" y="23426"/>
                        <a:pt x="16884" y="24433"/>
                        <a:pt x="18846" y="25329"/>
                      </a:cubicBezTo>
                      <a:cubicBezTo>
                        <a:pt x="19854" y="25665"/>
                        <a:pt x="23217" y="26616"/>
                        <a:pt x="28934" y="28240"/>
                      </a:cubicBezTo>
                      <a:cubicBezTo>
                        <a:pt x="36836" y="30366"/>
                        <a:pt x="42385" y="32046"/>
                        <a:pt x="45523" y="33389"/>
                      </a:cubicBezTo>
                      <a:cubicBezTo>
                        <a:pt x="48774" y="34732"/>
                        <a:pt x="51352" y="36747"/>
                        <a:pt x="53145" y="39434"/>
                      </a:cubicBezTo>
                      <a:cubicBezTo>
                        <a:pt x="54939" y="42009"/>
                        <a:pt x="55835" y="45199"/>
                        <a:pt x="55835" y="49061"/>
                      </a:cubicBezTo>
                      <a:cubicBezTo>
                        <a:pt x="55835" y="52812"/>
                        <a:pt x="54714" y="56394"/>
                        <a:pt x="52473" y="59808"/>
                      </a:cubicBezTo>
                      <a:cubicBezTo>
                        <a:pt x="50343" y="63111"/>
                        <a:pt x="47205" y="65741"/>
                        <a:pt x="43057" y="67644"/>
                      </a:cubicBezTo>
                      <a:cubicBezTo>
                        <a:pt x="38854" y="69436"/>
                        <a:pt x="34146" y="70331"/>
                        <a:pt x="28934" y="70331"/>
                      </a:cubicBezTo>
                      <a:cubicBezTo>
                        <a:pt x="20079" y="70331"/>
                        <a:pt x="13353" y="68540"/>
                        <a:pt x="8757" y="64958"/>
                      </a:cubicBezTo>
                      <a:cubicBezTo>
                        <a:pt x="4274" y="61263"/>
                        <a:pt x="1416" y="55890"/>
                        <a:pt x="239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83" name="Google Shape;983;p20"/>
                <p:cNvSpPr/>
                <p:nvPr/>
              </p:nvSpPr>
              <p:spPr>
                <a:xfrm>
                  <a:off x="3935094" y="4442734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43" y="13239"/>
                      </a:moveTo>
                      <a:lnTo>
                        <a:pt x="243" y="253"/>
                      </a:lnTo>
                      <a:lnTo>
                        <a:pt x="11676" y="253"/>
                      </a:lnTo>
                      <a:lnTo>
                        <a:pt x="11676" y="13239"/>
                      </a:lnTo>
                      <a:close/>
                      <a:moveTo>
                        <a:pt x="243" y="92720"/>
                      </a:moveTo>
                      <a:lnTo>
                        <a:pt x="243" y="25777"/>
                      </a:lnTo>
                      <a:lnTo>
                        <a:pt x="11676" y="25777"/>
                      </a:lnTo>
                      <a:lnTo>
                        <a:pt x="11676" y="927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84" name="Google Shape;984;p20"/>
                <p:cNvSpPr/>
                <p:nvPr/>
              </p:nvSpPr>
              <p:spPr>
                <a:xfrm>
                  <a:off x="3963833" y="4466690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5" y="68764"/>
                      </a:moveTo>
                      <a:lnTo>
                        <a:pt x="245" y="1820"/>
                      </a:lnTo>
                      <a:lnTo>
                        <a:pt x="10557" y="1820"/>
                      </a:lnTo>
                      <a:lnTo>
                        <a:pt x="10557" y="11224"/>
                      </a:lnTo>
                      <a:cubicBezTo>
                        <a:pt x="15489" y="3947"/>
                        <a:pt x="22551" y="253"/>
                        <a:pt x="31855" y="253"/>
                      </a:cubicBezTo>
                      <a:cubicBezTo>
                        <a:pt x="35890" y="253"/>
                        <a:pt x="39533" y="1037"/>
                        <a:pt x="42839" y="2492"/>
                      </a:cubicBezTo>
                      <a:cubicBezTo>
                        <a:pt x="46258" y="3835"/>
                        <a:pt x="48780" y="5738"/>
                        <a:pt x="50462" y="8089"/>
                      </a:cubicBezTo>
                      <a:cubicBezTo>
                        <a:pt x="52255" y="10496"/>
                        <a:pt x="53432" y="13351"/>
                        <a:pt x="54049" y="16597"/>
                      </a:cubicBezTo>
                      <a:cubicBezTo>
                        <a:pt x="54497" y="18724"/>
                        <a:pt x="54721" y="22362"/>
                        <a:pt x="54721" y="27568"/>
                      </a:cubicBezTo>
                      <a:lnTo>
                        <a:pt x="54721" y="68764"/>
                      </a:lnTo>
                      <a:lnTo>
                        <a:pt x="43288" y="68764"/>
                      </a:lnTo>
                      <a:lnTo>
                        <a:pt x="43288" y="28016"/>
                      </a:lnTo>
                      <a:cubicBezTo>
                        <a:pt x="43288" y="23426"/>
                        <a:pt x="42839" y="19956"/>
                        <a:pt x="41943" y="17717"/>
                      </a:cubicBezTo>
                      <a:cubicBezTo>
                        <a:pt x="41158" y="15366"/>
                        <a:pt x="39589" y="13463"/>
                        <a:pt x="37235" y="12119"/>
                      </a:cubicBezTo>
                      <a:cubicBezTo>
                        <a:pt x="34993" y="10776"/>
                        <a:pt x="32359" y="10104"/>
                        <a:pt x="29389" y="10104"/>
                      </a:cubicBezTo>
                      <a:cubicBezTo>
                        <a:pt x="24569" y="10104"/>
                        <a:pt x="20421" y="11671"/>
                        <a:pt x="16834" y="14806"/>
                      </a:cubicBezTo>
                      <a:cubicBezTo>
                        <a:pt x="13360" y="17829"/>
                        <a:pt x="11678" y="23650"/>
                        <a:pt x="11678" y="32269"/>
                      </a:cubicBezTo>
                      <a:lnTo>
                        <a:pt x="11678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85" name="Google Shape;985;p20"/>
                <p:cNvSpPr/>
                <p:nvPr/>
              </p:nvSpPr>
              <p:spPr>
                <a:xfrm>
                  <a:off x="4031483" y="4466690"/>
                  <a:ext cx="58959" cy="95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59" h="95601" extrusionOk="0">
                      <a:moveTo>
                        <a:pt x="2492" y="74361"/>
                      </a:moveTo>
                      <a:lnTo>
                        <a:pt x="13477" y="75928"/>
                      </a:lnTo>
                      <a:cubicBezTo>
                        <a:pt x="13925" y="79343"/>
                        <a:pt x="15158" y="81806"/>
                        <a:pt x="17288" y="83317"/>
                      </a:cubicBezTo>
                      <a:cubicBezTo>
                        <a:pt x="20090" y="85388"/>
                        <a:pt x="24013" y="86451"/>
                        <a:pt x="28945" y="86451"/>
                      </a:cubicBezTo>
                      <a:cubicBezTo>
                        <a:pt x="34158" y="86451"/>
                        <a:pt x="38193" y="85388"/>
                        <a:pt x="41051" y="83317"/>
                      </a:cubicBezTo>
                      <a:cubicBezTo>
                        <a:pt x="43853" y="81190"/>
                        <a:pt x="45815" y="78279"/>
                        <a:pt x="46880" y="74585"/>
                      </a:cubicBezTo>
                      <a:cubicBezTo>
                        <a:pt x="47440" y="72178"/>
                        <a:pt x="47777" y="67365"/>
                        <a:pt x="47777" y="60032"/>
                      </a:cubicBezTo>
                      <a:cubicBezTo>
                        <a:pt x="42676" y="65853"/>
                        <a:pt x="36455" y="68764"/>
                        <a:pt x="29169" y="68764"/>
                      </a:cubicBezTo>
                      <a:cubicBezTo>
                        <a:pt x="19866" y="68764"/>
                        <a:pt x="12692" y="65517"/>
                        <a:pt x="7648" y="58913"/>
                      </a:cubicBezTo>
                      <a:cubicBezTo>
                        <a:pt x="2716" y="52196"/>
                        <a:pt x="250" y="44248"/>
                        <a:pt x="250" y="34956"/>
                      </a:cubicBezTo>
                      <a:cubicBezTo>
                        <a:pt x="250" y="28575"/>
                        <a:pt x="1371" y="22642"/>
                        <a:pt x="3613" y="17269"/>
                      </a:cubicBezTo>
                      <a:cubicBezTo>
                        <a:pt x="5967" y="11784"/>
                        <a:pt x="9329" y="7586"/>
                        <a:pt x="13701" y="4731"/>
                      </a:cubicBezTo>
                      <a:cubicBezTo>
                        <a:pt x="18016" y="1764"/>
                        <a:pt x="23173" y="253"/>
                        <a:pt x="29169" y="253"/>
                      </a:cubicBezTo>
                      <a:cubicBezTo>
                        <a:pt x="37072" y="253"/>
                        <a:pt x="43629" y="3499"/>
                        <a:pt x="48897" y="9880"/>
                      </a:cubicBezTo>
                      <a:lnTo>
                        <a:pt x="48897" y="1820"/>
                      </a:lnTo>
                      <a:lnTo>
                        <a:pt x="59210" y="1820"/>
                      </a:lnTo>
                      <a:lnTo>
                        <a:pt x="59210" y="59584"/>
                      </a:lnTo>
                      <a:cubicBezTo>
                        <a:pt x="59210" y="69995"/>
                        <a:pt x="58145" y="77384"/>
                        <a:pt x="56071" y="81750"/>
                      </a:cubicBezTo>
                      <a:cubicBezTo>
                        <a:pt x="53941" y="86227"/>
                        <a:pt x="50579" y="89642"/>
                        <a:pt x="45983" y="92049"/>
                      </a:cubicBezTo>
                      <a:cubicBezTo>
                        <a:pt x="41331" y="94567"/>
                        <a:pt x="35671" y="95855"/>
                        <a:pt x="28945" y="95855"/>
                      </a:cubicBezTo>
                      <a:cubicBezTo>
                        <a:pt x="20987" y="95855"/>
                        <a:pt x="14598" y="94064"/>
                        <a:pt x="9666" y="90481"/>
                      </a:cubicBezTo>
                      <a:cubicBezTo>
                        <a:pt x="4734" y="86899"/>
                        <a:pt x="2324" y="81526"/>
                        <a:pt x="2492" y="74361"/>
                      </a:cubicBezTo>
                      <a:close/>
                      <a:moveTo>
                        <a:pt x="11908" y="34061"/>
                      </a:moveTo>
                      <a:cubicBezTo>
                        <a:pt x="11908" y="42904"/>
                        <a:pt x="13589" y="49285"/>
                        <a:pt x="17064" y="53315"/>
                      </a:cubicBezTo>
                      <a:cubicBezTo>
                        <a:pt x="20482" y="57345"/>
                        <a:pt x="24910" y="59360"/>
                        <a:pt x="30290" y="59360"/>
                      </a:cubicBezTo>
                      <a:cubicBezTo>
                        <a:pt x="35503" y="59360"/>
                        <a:pt x="39818" y="57345"/>
                        <a:pt x="43293" y="53315"/>
                      </a:cubicBezTo>
                      <a:cubicBezTo>
                        <a:pt x="46880" y="49285"/>
                        <a:pt x="48673" y="43016"/>
                        <a:pt x="48673" y="34509"/>
                      </a:cubicBezTo>
                      <a:cubicBezTo>
                        <a:pt x="48673" y="26336"/>
                        <a:pt x="46768" y="20123"/>
                        <a:pt x="43069" y="15925"/>
                      </a:cubicBezTo>
                      <a:cubicBezTo>
                        <a:pt x="39482" y="11784"/>
                        <a:pt x="35110" y="9657"/>
                        <a:pt x="30066" y="9657"/>
                      </a:cubicBezTo>
                      <a:cubicBezTo>
                        <a:pt x="24966" y="9657"/>
                        <a:pt x="20651" y="11784"/>
                        <a:pt x="17064" y="15925"/>
                      </a:cubicBezTo>
                      <a:cubicBezTo>
                        <a:pt x="13589" y="19956"/>
                        <a:pt x="11908" y="26001"/>
                        <a:pt x="11908" y="3406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986" name="Google Shape;986;p20"/>
            <p:cNvGrpSpPr/>
            <p:nvPr/>
          </p:nvGrpSpPr>
          <p:grpSpPr>
            <a:xfrm>
              <a:off x="5934765" y="1775436"/>
              <a:ext cx="791633" cy="328531"/>
              <a:chOff x="6184900" y="2431602"/>
              <a:chExt cx="791633" cy="328531"/>
            </a:xfrm>
          </p:grpSpPr>
          <p:sp>
            <p:nvSpPr>
              <p:cNvPr id="987" name="Google Shape;987;p20"/>
              <p:cNvSpPr/>
              <p:nvPr/>
            </p:nvSpPr>
            <p:spPr>
              <a:xfrm>
                <a:off x="6184900" y="2431602"/>
                <a:ext cx="791633" cy="328531"/>
              </a:xfrm>
              <a:custGeom>
                <a:avLst/>
                <a:gdLst/>
                <a:ahLst/>
                <a:cxnLst/>
                <a:rect l="l" t="t" r="r" b="b"/>
                <a:pathLst>
                  <a:path w="3771290" h="2152208" extrusionOk="0">
                    <a:moveTo>
                      <a:pt x="0" y="0"/>
                    </a:moveTo>
                    <a:lnTo>
                      <a:pt x="3771291" y="0"/>
                    </a:lnTo>
                    <a:lnTo>
                      <a:pt x="3771291" y="2152209"/>
                    </a:lnTo>
                    <a:lnTo>
                      <a:pt x="0" y="2152209"/>
                    </a:lnTo>
                    <a:close/>
                  </a:path>
                </a:pathLst>
              </a:custGeom>
              <a:solidFill>
                <a:srgbClr val="CEDB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988" name="Google Shape;988;p20"/>
              <p:cNvGrpSpPr/>
              <p:nvPr/>
            </p:nvGrpSpPr>
            <p:grpSpPr>
              <a:xfrm>
                <a:off x="6356919" y="2624312"/>
                <a:ext cx="463065" cy="94033"/>
                <a:chOff x="3552487" y="4604151"/>
                <a:chExt cx="463065" cy="94033"/>
              </a:xfrm>
            </p:grpSpPr>
            <p:sp>
              <p:nvSpPr>
                <p:cNvPr id="989" name="Google Shape;989;p20"/>
                <p:cNvSpPr/>
                <p:nvPr/>
              </p:nvSpPr>
              <p:spPr>
                <a:xfrm>
                  <a:off x="3552487" y="4604151"/>
                  <a:ext cx="6904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47" h="92467" extrusionOk="0">
                      <a:moveTo>
                        <a:pt x="216" y="92731"/>
                      </a:moveTo>
                      <a:lnTo>
                        <a:pt x="216" y="264"/>
                      </a:lnTo>
                      <a:lnTo>
                        <a:pt x="67022" y="264"/>
                      </a:lnTo>
                      <a:lnTo>
                        <a:pt x="67022" y="11235"/>
                      </a:lnTo>
                      <a:lnTo>
                        <a:pt x="12322" y="11235"/>
                      </a:lnTo>
                      <a:lnTo>
                        <a:pt x="12322" y="39445"/>
                      </a:lnTo>
                      <a:lnTo>
                        <a:pt x="63659" y="39445"/>
                      </a:lnTo>
                      <a:lnTo>
                        <a:pt x="63659" y="50416"/>
                      </a:lnTo>
                      <a:lnTo>
                        <a:pt x="12322" y="50416"/>
                      </a:lnTo>
                      <a:lnTo>
                        <a:pt x="12322" y="81761"/>
                      </a:lnTo>
                      <a:lnTo>
                        <a:pt x="69264" y="81761"/>
                      </a:lnTo>
                      <a:lnTo>
                        <a:pt x="69264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90" name="Google Shape;990;p20"/>
                <p:cNvSpPr/>
                <p:nvPr/>
              </p:nvSpPr>
              <p:spPr>
                <a:xfrm>
                  <a:off x="3636713" y="4604151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22" y="92731"/>
                      </a:moveTo>
                      <a:lnTo>
                        <a:pt x="222" y="264"/>
                      </a:lnTo>
                      <a:lnTo>
                        <a:pt x="11656" y="264"/>
                      </a:lnTo>
                      <a:lnTo>
                        <a:pt x="11656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91" name="Google Shape;991;p20"/>
                <p:cNvSpPr/>
                <p:nvPr/>
              </p:nvSpPr>
              <p:spPr>
                <a:xfrm>
                  <a:off x="3661850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3" y="47282"/>
                      </a:moveTo>
                      <a:lnTo>
                        <a:pt x="61650" y="48625"/>
                      </a:lnTo>
                      <a:cubicBezTo>
                        <a:pt x="59857" y="55510"/>
                        <a:pt x="56382" y="60883"/>
                        <a:pt x="51337" y="64745"/>
                      </a:cubicBezTo>
                      <a:cubicBezTo>
                        <a:pt x="46406" y="68495"/>
                        <a:pt x="40016" y="70342"/>
                        <a:pt x="32282" y="70342"/>
                      </a:cubicBezTo>
                      <a:cubicBezTo>
                        <a:pt x="22418" y="70342"/>
                        <a:pt x="14572" y="67376"/>
                        <a:pt x="8743" y="61387"/>
                      </a:cubicBezTo>
                      <a:cubicBezTo>
                        <a:pt x="3027" y="55286"/>
                        <a:pt x="224" y="46778"/>
                        <a:pt x="224" y="35863"/>
                      </a:cubicBezTo>
                      <a:cubicBezTo>
                        <a:pt x="224" y="24557"/>
                        <a:pt x="3139" y="15825"/>
                        <a:pt x="8967" y="9668"/>
                      </a:cubicBezTo>
                      <a:cubicBezTo>
                        <a:pt x="14796" y="3399"/>
                        <a:pt x="22306" y="264"/>
                        <a:pt x="31610" y="264"/>
                      </a:cubicBezTo>
                      <a:cubicBezTo>
                        <a:pt x="40577" y="264"/>
                        <a:pt x="47863" y="3343"/>
                        <a:pt x="53579" y="9444"/>
                      </a:cubicBezTo>
                      <a:cubicBezTo>
                        <a:pt x="59240" y="15601"/>
                        <a:pt x="62098" y="24165"/>
                        <a:pt x="62098" y="35191"/>
                      </a:cubicBezTo>
                      <a:cubicBezTo>
                        <a:pt x="62098" y="35807"/>
                        <a:pt x="62098" y="36759"/>
                        <a:pt x="62098" y="38102"/>
                      </a:cubicBezTo>
                      <a:lnTo>
                        <a:pt x="12106" y="38102"/>
                      </a:lnTo>
                      <a:cubicBezTo>
                        <a:pt x="12386" y="45602"/>
                        <a:pt x="14404" y="51256"/>
                        <a:pt x="18159" y="55118"/>
                      </a:cubicBezTo>
                      <a:cubicBezTo>
                        <a:pt x="22026" y="59036"/>
                        <a:pt x="26734" y="60939"/>
                        <a:pt x="32282" y="60939"/>
                      </a:cubicBezTo>
                      <a:cubicBezTo>
                        <a:pt x="36429" y="60939"/>
                        <a:pt x="39960" y="59931"/>
                        <a:pt x="42819" y="57804"/>
                      </a:cubicBezTo>
                      <a:cubicBezTo>
                        <a:pt x="45789" y="55566"/>
                        <a:pt x="48199" y="52095"/>
                        <a:pt x="49993" y="47282"/>
                      </a:cubicBezTo>
                      <a:close/>
                      <a:moveTo>
                        <a:pt x="12554" y="28922"/>
                      </a:moveTo>
                      <a:lnTo>
                        <a:pt x="49993" y="28922"/>
                      </a:lnTo>
                      <a:cubicBezTo>
                        <a:pt x="49544" y="23269"/>
                        <a:pt x="48087" y="19015"/>
                        <a:pt x="45733" y="16161"/>
                      </a:cubicBezTo>
                      <a:cubicBezTo>
                        <a:pt x="42146" y="11851"/>
                        <a:pt x="37438" y="9668"/>
                        <a:pt x="31610" y="9668"/>
                      </a:cubicBezTo>
                      <a:cubicBezTo>
                        <a:pt x="26510" y="9668"/>
                        <a:pt x="22194" y="11403"/>
                        <a:pt x="18607" y="14817"/>
                      </a:cubicBezTo>
                      <a:cubicBezTo>
                        <a:pt x="15020" y="18288"/>
                        <a:pt x="13003" y="22989"/>
                        <a:pt x="12554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92" name="Google Shape;992;p20"/>
                <p:cNvSpPr/>
                <p:nvPr/>
              </p:nvSpPr>
              <p:spPr>
                <a:xfrm>
                  <a:off x="3737571" y="4628107"/>
                  <a:ext cx="90793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93" h="68510" extrusionOk="0">
                      <a:moveTo>
                        <a:pt x="229" y="68775"/>
                      </a:moveTo>
                      <a:lnTo>
                        <a:pt x="229" y="1832"/>
                      </a:lnTo>
                      <a:lnTo>
                        <a:pt x="10318" y="1832"/>
                      </a:lnTo>
                      <a:lnTo>
                        <a:pt x="10318" y="11235"/>
                      </a:lnTo>
                      <a:cubicBezTo>
                        <a:pt x="12391" y="7989"/>
                        <a:pt x="15137" y="5358"/>
                        <a:pt x="18612" y="3399"/>
                      </a:cubicBezTo>
                      <a:cubicBezTo>
                        <a:pt x="22199" y="1328"/>
                        <a:pt x="26234" y="264"/>
                        <a:pt x="30718" y="264"/>
                      </a:cubicBezTo>
                      <a:cubicBezTo>
                        <a:pt x="35650" y="264"/>
                        <a:pt x="39685" y="1328"/>
                        <a:pt x="42824" y="3399"/>
                      </a:cubicBezTo>
                      <a:cubicBezTo>
                        <a:pt x="46074" y="5526"/>
                        <a:pt x="48428" y="8324"/>
                        <a:pt x="49773" y="11907"/>
                      </a:cubicBezTo>
                      <a:cubicBezTo>
                        <a:pt x="54986" y="4182"/>
                        <a:pt x="61879" y="264"/>
                        <a:pt x="70398" y="264"/>
                      </a:cubicBezTo>
                      <a:cubicBezTo>
                        <a:pt x="77123" y="264"/>
                        <a:pt x="82167" y="2167"/>
                        <a:pt x="85642" y="5862"/>
                      </a:cubicBezTo>
                      <a:cubicBezTo>
                        <a:pt x="89229" y="9444"/>
                        <a:pt x="91023" y="15153"/>
                        <a:pt x="91023" y="22877"/>
                      </a:cubicBezTo>
                      <a:lnTo>
                        <a:pt x="91023" y="68775"/>
                      </a:lnTo>
                      <a:lnTo>
                        <a:pt x="79813" y="68775"/>
                      </a:lnTo>
                      <a:lnTo>
                        <a:pt x="79813" y="26684"/>
                      </a:lnTo>
                      <a:cubicBezTo>
                        <a:pt x="79813" y="22094"/>
                        <a:pt x="79421" y="18791"/>
                        <a:pt x="78693" y="16832"/>
                      </a:cubicBezTo>
                      <a:cubicBezTo>
                        <a:pt x="77908" y="14761"/>
                        <a:pt x="76563" y="13138"/>
                        <a:pt x="74657" y="11907"/>
                      </a:cubicBezTo>
                      <a:cubicBezTo>
                        <a:pt x="72696" y="10731"/>
                        <a:pt x="70454" y="10116"/>
                        <a:pt x="67932" y="10116"/>
                      </a:cubicBezTo>
                      <a:cubicBezTo>
                        <a:pt x="63112" y="10116"/>
                        <a:pt x="59189" y="11683"/>
                        <a:pt x="56050" y="14817"/>
                      </a:cubicBezTo>
                      <a:cubicBezTo>
                        <a:pt x="53024" y="17952"/>
                        <a:pt x="51567" y="22989"/>
                        <a:pt x="51567" y="29818"/>
                      </a:cubicBezTo>
                      <a:lnTo>
                        <a:pt x="51567" y="68775"/>
                      </a:lnTo>
                      <a:lnTo>
                        <a:pt x="40134" y="68775"/>
                      </a:lnTo>
                      <a:lnTo>
                        <a:pt x="40134" y="25340"/>
                      </a:lnTo>
                      <a:cubicBezTo>
                        <a:pt x="40134" y="20303"/>
                        <a:pt x="39125" y="16496"/>
                        <a:pt x="37219" y="13922"/>
                      </a:cubicBezTo>
                      <a:cubicBezTo>
                        <a:pt x="35426" y="11403"/>
                        <a:pt x="32399" y="10116"/>
                        <a:pt x="28252" y="10116"/>
                      </a:cubicBezTo>
                      <a:cubicBezTo>
                        <a:pt x="24945" y="10116"/>
                        <a:pt x="21975" y="11011"/>
                        <a:pt x="19285" y="12802"/>
                      </a:cubicBezTo>
                      <a:cubicBezTo>
                        <a:pt x="16595" y="14481"/>
                        <a:pt x="14633" y="16944"/>
                        <a:pt x="13456" y="20191"/>
                      </a:cubicBezTo>
                      <a:cubicBezTo>
                        <a:pt x="12223" y="23325"/>
                        <a:pt x="11662" y="27971"/>
                        <a:pt x="11662" y="34072"/>
                      </a:cubicBezTo>
                      <a:lnTo>
                        <a:pt x="11662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93" name="Google Shape;993;p20"/>
                <p:cNvSpPr/>
                <p:nvPr/>
              </p:nvSpPr>
              <p:spPr>
                <a:xfrm>
                  <a:off x="3841468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50005" y="47282"/>
                      </a:moveTo>
                      <a:lnTo>
                        <a:pt x="61662" y="48625"/>
                      </a:lnTo>
                      <a:cubicBezTo>
                        <a:pt x="59869" y="55510"/>
                        <a:pt x="56394" y="60883"/>
                        <a:pt x="51350" y="64745"/>
                      </a:cubicBezTo>
                      <a:cubicBezTo>
                        <a:pt x="46418" y="68495"/>
                        <a:pt x="40029" y="70342"/>
                        <a:pt x="32295" y="70342"/>
                      </a:cubicBezTo>
                      <a:cubicBezTo>
                        <a:pt x="22431" y="70342"/>
                        <a:pt x="14584" y="67376"/>
                        <a:pt x="8756" y="61387"/>
                      </a:cubicBezTo>
                      <a:cubicBezTo>
                        <a:pt x="3039" y="55286"/>
                        <a:pt x="237" y="46778"/>
                        <a:pt x="237" y="35863"/>
                      </a:cubicBezTo>
                      <a:cubicBezTo>
                        <a:pt x="237" y="24557"/>
                        <a:pt x="3151" y="15825"/>
                        <a:pt x="8980" y="9668"/>
                      </a:cubicBezTo>
                      <a:cubicBezTo>
                        <a:pt x="14809" y="3399"/>
                        <a:pt x="22319" y="264"/>
                        <a:pt x="31622" y="264"/>
                      </a:cubicBezTo>
                      <a:cubicBezTo>
                        <a:pt x="40589" y="264"/>
                        <a:pt x="47875" y="3343"/>
                        <a:pt x="53592" y="9444"/>
                      </a:cubicBezTo>
                      <a:cubicBezTo>
                        <a:pt x="59253" y="15601"/>
                        <a:pt x="62111" y="24165"/>
                        <a:pt x="62111" y="35191"/>
                      </a:cubicBezTo>
                      <a:cubicBezTo>
                        <a:pt x="62111" y="35807"/>
                        <a:pt x="62111" y="36759"/>
                        <a:pt x="62111" y="38102"/>
                      </a:cubicBezTo>
                      <a:lnTo>
                        <a:pt x="12118" y="38102"/>
                      </a:lnTo>
                      <a:cubicBezTo>
                        <a:pt x="12399" y="45602"/>
                        <a:pt x="14416" y="51256"/>
                        <a:pt x="18171" y="55118"/>
                      </a:cubicBezTo>
                      <a:cubicBezTo>
                        <a:pt x="22038" y="59036"/>
                        <a:pt x="26746" y="60939"/>
                        <a:pt x="32295" y="60939"/>
                      </a:cubicBezTo>
                      <a:cubicBezTo>
                        <a:pt x="36442" y="60939"/>
                        <a:pt x="39973" y="59931"/>
                        <a:pt x="42831" y="57804"/>
                      </a:cubicBezTo>
                      <a:cubicBezTo>
                        <a:pt x="45802" y="55566"/>
                        <a:pt x="48212" y="52095"/>
                        <a:pt x="50005" y="47282"/>
                      </a:cubicBezTo>
                      <a:close/>
                      <a:moveTo>
                        <a:pt x="12567" y="28922"/>
                      </a:moveTo>
                      <a:lnTo>
                        <a:pt x="50005" y="28922"/>
                      </a:lnTo>
                      <a:cubicBezTo>
                        <a:pt x="49557" y="23269"/>
                        <a:pt x="48099" y="19015"/>
                        <a:pt x="45746" y="16161"/>
                      </a:cubicBezTo>
                      <a:cubicBezTo>
                        <a:pt x="42159" y="11851"/>
                        <a:pt x="37451" y="9668"/>
                        <a:pt x="31622" y="9668"/>
                      </a:cubicBezTo>
                      <a:cubicBezTo>
                        <a:pt x="26522" y="9668"/>
                        <a:pt x="22207" y="11403"/>
                        <a:pt x="18620" y="14817"/>
                      </a:cubicBezTo>
                      <a:cubicBezTo>
                        <a:pt x="15033" y="18288"/>
                        <a:pt x="13015" y="22989"/>
                        <a:pt x="12567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94" name="Google Shape;994;p20"/>
                <p:cNvSpPr/>
                <p:nvPr/>
              </p:nvSpPr>
              <p:spPr>
                <a:xfrm>
                  <a:off x="3917189" y="4628107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2" y="68775"/>
                      </a:moveTo>
                      <a:lnTo>
                        <a:pt x="242" y="1832"/>
                      </a:lnTo>
                      <a:lnTo>
                        <a:pt x="10554" y="1832"/>
                      </a:lnTo>
                      <a:lnTo>
                        <a:pt x="10554" y="11235"/>
                      </a:lnTo>
                      <a:cubicBezTo>
                        <a:pt x="15486" y="3959"/>
                        <a:pt x="22548" y="264"/>
                        <a:pt x="31851" y="264"/>
                      </a:cubicBezTo>
                      <a:cubicBezTo>
                        <a:pt x="35887" y="264"/>
                        <a:pt x="39530" y="1048"/>
                        <a:pt x="42836" y="2503"/>
                      </a:cubicBezTo>
                      <a:cubicBezTo>
                        <a:pt x="46255" y="3847"/>
                        <a:pt x="48777" y="5750"/>
                        <a:pt x="50458" y="8100"/>
                      </a:cubicBezTo>
                      <a:cubicBezTo>
                        <a:pt x="52252" y="10507"/>
                        <a:pt x="53429" y="13362"/>
                        <a:pt x="54045" y="16608"/>
                      </a:cubicBezTo>
                      <a:cubicBezTo>
                        <a:pt x="54494" y="18735"/>
                        <a:pt x="54718" y="22374"/>
                        <a:pt x="54718" y="27579"/>
                      </a:cubicBezTo>
                      <a:lnTo>
                        <a:pt x="54718" y="68775"/>
                      </a:lnTo>
                      <a:lnTo>
                        <a:pt x="43285" y="68775"/>
                      </a:lnTo>
                      <a:lnTo>
                        <a:pt x="43285" y="28027"/>
                      </a:lnTo>
                      <a:cubicBezTo>
                        <a:pt x="43285" y="23437"/>
                        <a:pt x="42836" y="19967"/>
                        <a:pt x="41939" y="17728"/>
                      </a:cubicBezTo>
                      <a:cubicBezTo>
                        <a:pt x="41155" y="15377"/>
                        <a:pt x="39586" y="13474"/>
                        <a:pt x="37232" y="12131"/>
                      </a:cubicBezTo>
                      <a:cubicBezTo>
                        <a:pt x="34990" y="10787"/>
                        <a:pt x="32356" y="10116"/>
                        <a:pt x="29385" y="10116"/>
                      </a:cubicBezTo>
                      <a:cubicBezTo>
                        <a:pt x="24565" y="10116"/>
                        <a:pt x="20418" y="11683"/>
                        <a:pt x="16831" y="14817"/>
                      </a:cubicBezTo>
                      <a:cubicBezTo>
                        <a:pt x="13356" y="17840"/>
                        <a:pt x="11675" y="23661"/>
                        <a:pt x="11675" y="32281"/>
                      </a:cubicBezTo>
                      <a:lnTo>
                        <a:pt x="11675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95" name="Google Shape;995;p20"/>
                <p:cNvSpPr/>
                <p:nvPr/>
              </p:nvSpPr>
              <p:spPr>
                <a:xfrm>
                  <a:off x="3982822" y="4606166"/>
                  <a:ext cx="32730" cy="91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30" h="91347" extrusionOk="0">
                      <a:moveTo>
                        <a:pt x="31408" y="80641"/>
                      </a:moveTo>
                      <a:lnTo>
                        <a:pt x="32977" y="90493"/>
                      </a:lnTo>
                      <a:cubicBezTo>
                        <a:pt x="29839" y="91220"/>
                        <a:pt x="26980" y="91612"/>
                        <a:pt x="24458" y="91612"/>
                      </a:cubicBezTo>
                      <a:cubicBezTo>
                        <a:pt x="20255" y="91612"/>
                        <a:pt x="17060" y="90940"/>
                        <a:pt x="14819" y="89597"/>
                      </a:cubicBezTo>
                      <a:cubicBezTo>
                        <a:pt x="12577" y="88254"/>
                        <a:pt x="10895" y="86574"/>
                        <a:pt x="9887" y="84448"/>
                      </a:cubicBezTo>
                      <a:cubicBezTo>
                        <a:pt x="8990" y="82377"/>
                        <a:pt x="8542" y="77899"/>
                        <a:pt x="8542" y="71014"/>
                      </a:cubicBezTo>
                      <a:lnTo>
                        <a:pt x="8542" y="32505"/>
                      </a:lnTo>
                      <a:lnTo>
                        <a:pt x="247" y="32505"/>
                      </a:lnTo>
                      <a:lnTo>
                        <a:pt x="247" y="23773"/>
                      </a:lnTo>
                      <a:lnTo>
                        <a:pt x="8542" y="23773"/>
                      </a:lnTo>
                      <a:lnTo>
                        <a:pt x="8542" y="7205"/>
                      </a:lnTo>
                      <a:lnTo>
                        <a:pt x="19975" y="264"/>
                      </a:lnTo>
                      <a:lnTo>
                        <a:pt x="19975" y="23773"/>
                      </a:lnTo>
                      <a:lnTo>
                        <a:pt x="31408" y="23773"/>
                      </a:lnTo>
                      <a:lnTo>
                        <a:pt x="31408" y="32505"/>
                      </a:lnTo>
                      <a:lnTo>
                        <a:pt x="19975" y="32505"/>
                      </a:lnTo>
                      <a:lnTo>
                        <a:pt x="19975" y="71686"/>
                      </a:lnTo>
                      <a:cubicBezTo>
                        <a:pt x="19975" y="74988"/>
                        <a:pt x="20087" y="77059"/>
                        <a:pt x="20423" y="77955"/>
                      </a:cubicBezTo>
                      <a:cubicBezTo>
                        <a:pt x="20871" y="78850"/>
                        <a:pt x="21544" y="79634"/>
                        <a:pt x="22441" y="80194"/>
                      </a:cubicBezTo>
                      <a:cubicBezTo>
                        <a:pt x="23337" y="80809"/>
                        <a:pt x="24683" y="81089"/>
                        <a:pt x="26476" y="81089"/>
                      </a:cubicBezTo>
                      <a:cubicBezTo>
                        <a:pt x="27653" y="81089"/>
                        <a:pt x="29278" y="80977"/>
                        <a:pt x="31408" y="8064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996" name="Google Shape;996;p20"/>
              <p:cNvGrpSpPr/>
              <p:nvPr/>
            </p:nvGrpSpPr>
            <p:grpSpPr>
              <a:xfrm>
                <a:off x="6274039" y="2462895"/>
                <a:ext cx="620835" cy="119557"/>
                <a:chOff x="3469607" y="4442734"/>
                <a:chExt cx="620835" cy="119557"/>
              </a:xfrm>
            </p:grpSpPr>
            <p:sp>
              <p:nvSpPr>
                <p:cNvPr id="997" name="Google Shape;997;p20"/>
                <p:cNvSpPr/>
                <p:nvPr/>
              </p:nvSpPr>
              <p:spPr>
                <a:xfrm>
                  <a:off x="3469607" y="4442734"/>
                  <a:ext cx="7061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17" h="92467" extrusionOk="0">
                      <a:moveTo>
                        <a:pt x="211" y="92720"/>
                      </a:moveTo>
                      <a:lnTo>
                        <a:pt x="211" y="253"/>
                      </a:lnTo>
                      <a:lnTo>
                        <a:pt x="34959" y="253"/>
                      </a:lnTo>
                      <a:cubicBezTo>
                        <a:pt x="41067" y="253"/>
                        <a:pt x="45775" y="589"/>
                        <a:pt x="49082" y="1149"/>
                      </a:cubicBezTo>
                      <a:cubicBezTo>
                        <a:pt x="53678" y="1932"/>
                        <a:pt x="57489" y="3332"/>
                        <a:pt x="60515" y="5403"/>
                      </a:cubicBezTo>
                      <a:cubicBezTo>
                        <a:pt x="63654" y="7530"/>
                        <a:pt x="66120" y="10496"/>
                        <a:pt x="67913" y="14358"/>
                      </a:cubicBezTo>
                      <a:cubicBezTo>
                        <a:pt x="69819" y="18276"/>
                        <a:pt x="70828" y="22418"/>
                        <a:pt x="70828" y="26896"/>
                      </a:cubicBezTo>
                      <a:cubicBezTo>
                        <a:pt x="70828" y="34844"/>
                        <a:pt x="68249" y="41561"/>
                        <a:pt x="63205" y="47046"/>
                      </a:cubicBezTo>
                      <a:cubicBezTo>
                        <a:pt x="58273" y="52420"/>
                        <a:pt x="49194" y="55106"/>
                        <a:pt x="36079" y="55106"/>
                      </a:cubicBezTo>
                      <a:lnTo>
                        <a:pt x="12316" y="55106"/>
                      </a:lnTo>
                      <a:lnTo>
                        <a:pt x="12316" y="92720"/>
                      </a:lnTo>
                      <a:close/>
                      <a:moveTo>
                        <a:pt x="12316" y="44136"/>
                      </a:moveTo>
                      <a:lnTo>
                        <a:pt x="36304" y="44136"/>
                      </a:lnTo>
                      <a:cubicBezTo>
                        <a:pt x="44206" y="44136"/>
                        <a:pt x="49811" y="42736"/>
                        <a:pt x="53117" y="39882"/>
                      </a:cubicBezTo>
                      <a:cubicBezTo>
                        <a:pt x="56368" y="36915"/>
                        <a:pt x="58049" y="32717"/>
                        <a:pt x="58049" y="27344"/>
                      </a:cubicBezTo>
                      <a:cubicBezTo>
                        <a:pt x="58049" y="23482"/>
                        <a:pt x="57040" y="20179"/>
                        <a:pt x="55135" y="17493"/>
                      </a:cubicBezTo>
                      <a:cubicBezTo>
                        <a:pt x="53173" y="14694"/>
                        <a:pt x="50651" y="12791"/>
                        <a:pt x="47513" y="11895"/>
                      </a:cubicBezTo>
                      <a:cubicBezTo>
                        <a:pt x="45383" y="11448"/>
                        <a:pt x="41572" y="11224"/>
                        <a:pt x="36079" y="11224"/>
                      </a:cubicBezTo>
                      <a:lnTo>
                        <a:pt x="12316" y="11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98" name="Google Shape;998;p20"/>
                <p:cNvSpPr/>
                <p:nvPr/>
              </p:nvSpPr>
              <p:spPr>
                <a:xfrm>
                  <a:off x="3554042" y="4466690"/>
                  <a:ext cx="36541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41" h="68510" extrusionOk="0">
                      <a:moveTo>
                        <a:pt x="217" y="68764"/>
                      </a:moveTo>
                      <a:lnTo>
                        <a:pt x="217" y="1820"/>
                      </a:lnTo>
                      <a:lnTo>
                        <a:pt x="10529" y="1820"/>
                      </a:lnTo>
                      <a:lnTo>
                        <a:pt x="10529" y="11895"/>
                      </a:lnTo>
                      <a:cubicBezTo>
                        <a:pt x="13219" y="7138"/>
                        <a:pt x="15573" y="4003"/>
                        <a:pt x="17703" y="2492"/>
                      </a:cubicBezTo>
                      <a:cubicBezTo>
                        <a:pt x="19944" y="1037"/>
                        <a:pt x="22410" y="253"/>
                        <a:pt x="25101" y="253"/>
                      </a:cubicBezTo>
                      <a:cubicBezTo>
                        <a:pt x="28968" y="253"/>
                        <a:pt x="32835" y="1485"/>
                        <a:pt x="36758" y="3835"/>
                      </a:cubicBezTo>
                      <a:lnTo>
                        <a:pt x="32947" y="14358"/>
                      </a:lnTo>
                      <a:cubicBezTo>
                        <a:pt x="30089" y="12735"/>
                        <a:pt x="27230" y="11895"/>
                        <a:pt x="24428" y="11895"/>
                      </a:cubicBezTo>
                      <a:cubicBezTo>
                        <a:pt x="22018" y="11895"/>
                        <a:pt x="19776" y="12679"/>
                        <a:pt x="17703" y="14134"/>
                      </a:cubicBezTo>
                      <a:cubicBezTo>
                        <a:pt x="15741" y="15646"/>
                        <a:pt x="14396" y="17717"/>
                        <a:pt x="13667" y="20403"/>
                      </a:cubicBezTo>
                      <a:cubicBezTo>
                        <a:pt x="12322" y="24433"/>
                        <a:pt x="11650" y="28855"/>
                        <a:pt x="11650" y="33613"/>
                      </a:cubicBezTo>
                      <a:lnTo>
                        <a:pt x="11650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999" name="Google Shape;999;p20"/>
                <p:cNvSpPr/>
                <p:nvPr/>
              </p:nvSpPr>
              <p:spPr>
                <a:xfrm>
                  <a:off x="3593064" y="4466690"/>
                  <a:ext cx="62770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0" h="70077" extrusionOk="0">
                      <a:moveTo>
                        <a:pt x="220" y="35180"/>
                      </a:moveTo>
                      <a:cubicBezTo>
                        <a:pt x="220" y="22810"/>
                        <a:pt x="3638" y="13631"/>
                        <a:pt x="10532" y="7642"/>
                      </a:cubicBezTo>
                      <a:cubicBezTo>
                        <a:pt x="16361" y="2716"/>
                        <a:pt x="23366" y="253"/>
                        <a:pt x="31605" y="253"/>
                      </a:cubicBezTo>
                      <a:cubicBezTo>
                        <a:pt x="40852" y="253"/>
                        <a:pt x="48418" y="3332"/>
                        <a:pt x="54247" y="9433"/>
                      </a:cubicBezTo>
                      <a:cubicBezTo>
                        <a:pt x="60076" y="15422"/>
                        <a:pt x="62990" y="23706"/>
                        <a:pt x="62990" y="34285"/>
                      </a:cubicBezTo>
                      <a:cubicBezTo>
                        <a:pt x="62990" y="42960"/>
                        <a:pt x="61701" y="49733"/>
                        <a:pt x="59179" y="54659"/>
                      </a:cubicBezTo>
                      <a:cubicBezTo>
                        <a:pt x="56601" y="59584"/>
                        <a:pt x="52902" y="63502"/>
                        <a:pt x="47970" y="66301"/>
                      </a:cubicBezTo>
                      <a:cubicBezTo>
                        <a:pt x="43038" y="68988"/>
                        <a:pt x="37546" y="70331"/>
                        <a:pt x="31605" y="70331"/>
                      </a:cubicBezTo>
                      <a:cubicBezTo>
                        <a:pt x="22301" y="70331"/>
                        <a:pt x="14791" y="67365"/>
                        <a:pt x="8963" y="61375"/>
                      </a:cubicBezTo>
                      <a:cubicBezTo>
                        <a:pt x="3134" y="55274"/>
                        <a:pt x="220" y="46543"/>
                        <a:pt x="220" y="35180"/>
                      </a:cubicBezTo>
                      <a:close/>
                      <a:moveTo>
                        <a:pt x="11877" y="35180"/>
                      </a:moveTo>
                      <a:cubicBezTo>
                        <a:pt x="11877" y="43856"/>
                        <a:pt x="13726" y="50349"/>
                        <a:pt x="17481" y="54659"/>
                      </a:cubicBezTo>
                      <a:cubicBezTo>
                        <a:pt x="21180" y="58857"/>
                        <a:pt x="25888" y="60928"/>
                        <a:pt x="31605" y="60928"/>
                      </a:cubicBezTo>
                      <a:cubicBezTo>
                        <a:pt x="37265" y="60928"/>
                        <a:pt x="41973" y="58857"/>
                        <a:pt x="45728" y="54659"/>
                      </a:cubicBezTo>
                      <a:cubicBezTo>
                        <a:pt x="49427" y="50349"/>
                        <a:pt x="51333" y="43800"/>
                        <a:pt x="51333" y="34956"/>
                      </a:cubicBezTo>
                      <a:cubicBezTo>
                        <a:pt x="51333" y="26616"/>
                        <a:pt x="49427" y="20347"/>
                        <a:pt x="45728" y="16149"/>
                      </a:cubicBezTo>
                      <a:cubicBezTo>
                        <a:pt x="41973" y="11839"/>
                        <a:pt x="37265" y="9657"/>
                        <a:pt x="31605" y="9657"/>
                      </a:cubicBezTo>
                      <a:cubicBezTo>
                        <a:pt x="25888" y="9657"/>
                        <a:pt x="21180" y="11839"/>
                        <a:pt x="17481" y="16149"/>
                      </a:cubicBezTo>
                      <a:cubicBezTo>
                        <a:pt x="13726" y="20347"/>
                        <a:pt x="11877" y="26672"/>
                        <a:pt x="11877" y="351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00" name="Google Shape;1000;p20"/>
                <p:cNvSpPr/>
                <p:nvPr/>
              </p:nvSpPr>
              <p:spPr>
                <a:xfrm>
                  <a:off x="3665885" y="4466690"/>
                  <a:ext cx="58287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87" h="70077" extrusionOk="0">
                      <a:moveTo>
                        <a:pt x="47302" y="44136"/>
                      </a:moveTo>
                      <a:lnTo>
                        <a:pt x="58512" y="45703"/>
                      </a:lnTo>
                      <a:cubicBezTo>
                        <a:pt x="57279" y="53315"/>
                        <a:pt x="54140" y="59360"/>
                        <a:pt x="49096" y="63838"/>
                      </a:cubicBezTo>
                      <a:cubicBezTo>
                        <a:pt x="44164" y="68204"/>
                        <a:pt x="37999" y="70331"/>
                        <a:pt x="30713" y="70331"/>
                      </a:cubicBezTo>
                      <a:cubicBezTo>
                        <a:pt x="21410" y="70331"/>
                        <a:pt x="14012" y="67365"/>
                        <a:pt x="8519" y="61375"/>
                      </a:cubicBezTo>
                      <a:cubicBezTo>
                        <a:pt x="2971" y="55274"/>
                        <a:pt x="225" y="46711"/>
                        <a:pt x="225" y="35628"/>
                      </a:cubicBezTo>
                      <a:cubicBezTo>
                        <a:pt x="225" y="28351"/>
                        <a:pt x="1401" y="21971"/>
                        <a:pt x="3811" y="16597"/>
                      </a:cubicBezTo>
                      <a:cubicBezTo>
                        <a:pt x="6165" y="11112"/>
                        <a:pt x="9752" y="6970"/>
                        <a:pt x="14572" y="4283"/>
                      </a:cubicBezTo>
                      <a:cubicBezTo>
                        <a:pt x="19504" y="1596"/>
                        <a:pt x="24884" y="253"/>
                        <a:pt x="30713" y="253"/>
                      </a:cubicBezTo>
                      <a:cubicBezTo>
                        <a:pt x="37999" y="253"/>
                        <a:pt x="43996" y="2156"/>
                        <a:pt x="48648" y="5850"/>
                      </a:cubicBezTo>
                      <a:cubicBezTo>
                        <a:pt x="53243" y="9433"/>
                        <a:pt x="56158" y="14694"/>
                        <a:pt x="57391" y="21523"/>
                      </a:cubicBezTo>
                      <a:lnTo>
                        <a:pt x="46406" y="23090"/>
                      </a:lnTo>
                      <a:cubicBezTo>
                        <a:pt x="45341" y="18612"/>
                        <a:pt x="43491" y="15254"/>
                        <a:pt x="40801" y="13015"/>
                      </a:cubicBezTo>
                      <a:cubicBezTo>
                        <a:pt x="38111" y="10776"/>
                        <a:pt x="34861" y="9657"/>
                        <a:pt x="31161" y="9657"/>
                      </a:cubicBezTo>
                      <a:cubicBezTo>
                        <a:pt x="25445" y="9657"/>
                        <a:pt x="20849" y="11784"/>
                        <a:pt x="17262" y="15925"/>
                      </a:cubicBezTo>
                      <a:cubicBezTo>
                        <a:pt x="13675" y="19956"/>
                        <a:pt x="11882" y="26392"/>
                        <a:pt x="11882" y="35180"/>
                      </a:cubicBezTo>
                      <a:cubicBezTo>
                        <a:pt x="11882" y="44136"/>
                        <a:pt x="13563" y="50741"/>
                        <a:pt x="17038" y="54883"/>
                      </a:cubicBezTo>
                      <a:cubicBezTo>
                        <a:pt x="20457" y="58913"/>
                        <a:pt x="24940" y="60928"/>
                        <a:pt x="30489" y="60928"/>
                      </a:cubicBezTo>
                      <a:cubicBezTo>
                        <a:pt x="34973" y="60928"/>
                        <a:pt x="38672" y="59584"/>
                        <a:pt x="41698" y="56898"/>
                      </a:cubicBezTo>
                      <a:cubicBezTo>
                        <a:pt x="44668" y="54099"/>
                        <a:pt x="46518" y="49845"/>
                        <a:pt x="47302" y="4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01" name="Google Shape;1001;p20"/>
                <p:cNvSpPr/>
                <p:nvPr/>
              </p:nvSpPr>
              <p:spPr>
                <a:xfrm>
                  <a:off x="3730073" y="4466690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7" y="47270"/>
                      </a:moveTo>
                      <a:lnTo>
                        <a:pt x="61655" y="48614"/>
                      </a:lnTo>
                      <a:cubicBezTo>
                        <a:pt x="59861" y="55498"/>
                        <a:pt x="56386" y="60872"/>
                        <a:pt x="51342" y="64734"/>
                      </a:cubicBezTo>
                      <a:cubicBezTo>
                        <a:pt x="46410" y="68484"/>
                        <a:pt x="40021" y="70331"/>
                        <a:pt x="32287" y="70331"/>
                      </a:cubicBezTo>
                      <a:cubicBezTo>
                        <a:pt x="22423" y="70331"/>
                        <a:pt x="14577" y="67365"/>
                        <a:pt x="8748" y="61375"/>
                      </a:cubicBezTo>
                      <a:cubicBezTo>
                        <a:pt x="3031" y="55274"/>
                        <a:pt x="229" y="46766"/>
                        <a:pt x="229" y="35852"/>
                      </a:cubicBezTo>
                      <a:cubicBezTo>
                        <a:pt x="229" y="24545"/>
                        <a:pt x="3143" y="15814"/>
                        <a:pt x="8972" y="9657"/>
                      </a:cubicBezTo>
                      <a:cubicBezTo>
                        <a:pt x="14801" y="3388"/>
                        <a:pt x="22311" y="253"/>
                        <a:pt x="31614" y="253"/>
                      </a:cubicBezTo>
                      <a:cubicBezTo>
                        <a:pt x="40582" y="253"/>
                        <a:pt x="47868" y="3332"/>
                        <a:pt x="53584" y="9433"/>
                      </a:cubicBezTo>
                      <a:cubicBezTo>
                        <a:pt x="59245" y="15590"/>
                        <a:pt x="62103" y="24154"/>
                        <a:pt x="62103" y="35180"/>
                      </a:cubicBezTo>
                      <a:cubicBezTo>
                        <a:pt x="62103" y="35796"/>
                        <a:pt x="62103" y="36747"/>
                        <a:pt x="62103" y="38091"/>
                      </a:cubicBezTo>
                      <a:lnTo>
                        <a:pt x="12111" y="38091"/>
                      </a:lnTo>
                      <a:cubicBezTo>
                        <a:pt x="12391" y="45591"/>
                        <a:pt x="14409" y="51244"/>
                        <a:pt x="18163" y="55106"/>
                      </a:cubicBezTo>
                      <a:cubicBezTo>
                        <a:pt x="22031" y="59025"/>
                        <a:pt x="26738" y="60928"/>
                        <a:pt x="32287" y="60928"/>
                      </a:cubicBezTo>
                      <a:cubicBezTo>
                        <a:pt x="36434" y="60928"/>
                        <a:pt x="39965" y="59920"/>
                        <a:pt x="42824" y="57793"/>
                      </a:cubicBezTo>
                      <a:cubicBezTo>
                        <a:pt x="45794" y="55554"/>
                        <a:pt x="48204" y="52084"/>
                        <a:pt x="49997" y="47270"/>
                      </a:cubicBezTo>
                      <a:close/>
                      <a:moveTo>
                        <a:pt x="12559" y="28911"/>
                      </a:moveTo>
                      <a:lnTo>
                        <a:pt x="49997" y="28911"/>
                      </a:lnTo>
                      <a:cubicBezTo>
                        <a:pt x="49549" y="23258"/>
                        <a:pt x="48092" y="19004"/>
                        <a:pt x="45738" y="16149"/>
                      </a:cubicBezTo>
                      <a:cubicBezTo>
                        <a:pt x="42151" y="11839"/>
                        <a:pt x="37443" y="9657"/>
                        <a:pt x="31614" y="9657"/>
                      </a:cubicBezTo>
                      <a:cubicBezTo>
                        <a:pt x="26514" y="9657"/>
                        <a:pt x="22199" y="11392"/>
                        <a:pt x="18612" y="14806"/>
                      </a:cubicBezTo>
                      <a:cubicBezTo>
                        <a:pt x="15025" y="18276"/>
                        <a:pt x="13007" y="22978"/>
                        <a:pt x="12559" y="289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02" name="Google Shape;1002;p20"/>
                <p:cNvSpPr/>
                <p:nvPr/>
              </p:nvSpPr>
              <p:spPr>
                <a:xfrm>
                  <a:off x="3801325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4" y="48838"/>
                      </a:moveTo>
                      <a:lnTo>
                        <a:pt x="11443" y="47046"/>
                      </a:lnTo>
                      <a:cubicBezTo>
                        <a:pt x="12004" y="51524"/>
                        <a:pt x="13741" y="54995"/>
                        <a:pt x="16599" y="57345"/>
                      </a:cubicBezTo>
                      <a:cubicBezTo>
                        <a:pt x="19570" y="59752"/>
                        <a:pt x="23605" y="60928"/>
                        <a:pt x="28705" y="60928"/>
                      </a:cubicBezTo>
                      <a:cubicBezTo>
                        <a:pt x="33917" y="60928"/>
                        <a:pt x="37784" y="59920"/>
                        <a:pt x="40362" y="57793"/>
                      </a:cubicBezTo>
                      <a:cubicBezTo>
                        <a:pt x="42885" y="55722"/>
                        <a:pt x="44174" y="53203"/>
                        <a:pt x="44174" y="50181"/>
                      </a:cubicBezTo>
                      <a:cubicBezTo>
                        <a:pt x="44174" y="47662"/>
                        <a:pt x="43053" y="45647"/>
                        <a:pt x="40811" y="44136"/>
                      </a:cubicBezTo>
                      <a:cubicBezTo>
                        <a:pt x="39298" y="43240"/>
                        <a:pt x="35431" y="42009"/>
                        <a:pt x="29153" y="40330"/>
                      </a:cubicBezTo>
                      <a:cubicBezTo>
                        <a:pt x="20915" y="38259"/>
                        <a:pt x="15142" y="36467"/>
                        <a:pt x="11891" y="34956"/>
                      </a:cubicBezTo>
                      <a:cubicBezTo>
                        <a:pt x="8585" y="33501"/>
                        <a:pt x="6119" y="31374"/>
                        <a:pt x="4493" y="28687"/>
                      </a:cubicBezTo>
                      <a:cubicBezTo>
                        <a:pt x="2812" y="25889"/>
                        <a:pt x="2028" y="22810"/>
                        <a:pt x="2028" y="19508"/>
                      </a:cubicBezTo>
                      <a:cubicBezTo>
                        <a:pt x="2028" y="16541"/>
                        <a:pt x="2700" y="13798"/>
                        <a:pt x="4045" y="11224"/>
                      </a:cubicBezTo>
                      <a:cubicBezTo>
                        <a:pt x="5502" y="8705"/>
                        <a:pt x="7408" y="6634"/>
                        <a:pt x="9650" y="4955"/>
                      </a:cubicBezTo>
                      <a:cubicBezTo>
                        <a:pt x="11443" y="3611"/>
                        <a:pt x="13797" y="2492"/>
                        <a:pt x="16823" y="1596"/>
                      </a:cubicBezTo>
                      <a:cubicBezTo>
                        <a:pt x="19962" y="701"/>
                        <a:pt x="23213" y="253"/>
                        <a:pt x="26687" y="253"/>
                      </a:cubicBezTo>
                      <a:cubicBezTo>
                        <a:pt x="32068" y="253"/>
                        <a:pt x="36663" y="1037"/>
                        <a:pt x="40587" y="2492"/>
                      </a:cubicBezTo>
                      <a:cubicBezTo>
                        <a:pt x="44622" y="4003"/>
                        <a:pt x="47536" y="6074"/>
                        <a:pt x="49330" y="8761"/>
                      </a:cubicBezTo>
                      <a:cubicBezTo>
                        <a:pt x="51235" y="11336"/>
                        <a:pt x="52580" y="14750"/>
                        <a:pt x="53365" y="19060"/>
                      </a:cubicBezTo>
                      <a:lnTo>
                        <a:pt x="42156" y="20627"/>
                      </a:lnTo>
                      <a:cubicBezTo>
                        <a:pt x="41708" y="17213"/>
                        <a:pt x="40250" y="14526"/>
                        <a:pt x="37896" y="12567"/>
                      </a:cubicBezTo>
                      <a:cubicBezTo>
                        <a:pt x="35487" y="10664"/>
                        <a:pt x="32068" y="9657"/>
                        <a:pt x="27584" y="9657"/>
                      </a:cubicBezTo>
                      <a:cubicBezTo>
                        <a:pt x="22316" y="9657"/>
                        <a:pt x="18617" y="10552"/>
                        <a:pt x="16375" y="12343"/>
                      </a:cubicBezTo>
                      <a:cubicBezTo>
                        <a:pt x="14133" y="14022"/>
                        <a:pt x="13012" y="15925"/>
                        <a:pt x="13012" y="18164"/>
                      </a:cubicBezTo>
                      <a:cubicBezTo>
                        <a:pt x="13012" y="19676"/>
                        <a:pt x="13461" y="21019"/>
                        <a:pt x="14357" y="22194"/>
                      </a:cubicBezTo>
                      <a:cubicBezTo>
                        <a:pt x="15366" y="23426"/>
                        <a:pt x="16880" y="24433"/>
                        <a:pt x="18841" y="25329"/>
                      </a:cubicBezTo>
                      <a:cubicBezTo>
                        <a:pt x="19850" y="25665"/>
                        <a:pt x="23213" y="26616"/>
                        <a:pt x="28929" y="28240"/>
                      </a:cubicBezTo>
                      <a:cubicBezTo>
                        <a:pt x="36832" y="30366"/>
                        <a:pt x="42380" y="32046"/>
                        <a:pt x="45519" y="33389"/>
                      </a:cubicBezTo>
                      <a:cubicBezTo>
                        <a:pt x="48769" y="34732"/>
                        <a:pt x="51347" y="36747"/>
                        <a:pt x="53141" y="39434"/>
                      </a:cubicBezTo>
                      <a:cubicBezTo>
                        <a:pt x="54934" y="42009"/>
                        <a:pt x="55831" y="45199"/>
                        <a:pt x="55831" y="49061"/>
                      </a:cubicBezTo>
                      <a:cubicBezTo>
                        <a:pt x="55831" y="52812"/>
                        <a:pt x="54710" y="56394"/>
                        <a:pt x="52468" y="59808"/>
                      </a:cubicBezTo>
                      <a:cubicBezTo>
                        <a:pt x="50339" y="63111"/>
                        <a:pt x="47200" y="65741"/>
                        <a:pt x="43053" y="67644"/>
                      </a:cubicBezTo>
                      <a:cubicBezTo>
                        <a:pt x="38849" y="69436"/>
                        <a:pt x="34141" y="70331"/>
                        <a:pt x="28929" y="70331"/>
                      </a:cubicBezTo>
                      <a:cubicBezTo>
                        <a:pt x="20074" y="70331"/>
                        <a:pt x="13349" y="68540"/>
                        <a:pt x="8753" y="64958"/>
                      </a:cubicBezTo>
                      <a:cubicBezTo>
                        <a:pt x="4269" y="61263"/>
                        <a:pt x="1411" y="55890"/>
                        <a:pt x="234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03" name="Google Shape;1003;p20"/>
                <p:cNvSpPr/>
                <p:nvPr/>
              </p:nvSpPr>
              <p:spPr>
                <a:xfrm>
                  <a:off x="3865961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9" y="48838"/>
                      </a:moveTo>
                      <a:lnTo>
                        <a:pt x="11448" y="47046"/>
                      </a:lnTo>
                      <a:cubicBezTo>
                        <a:pt x="12008" y="51524"/>
                        <a:pt x="13746" y="54995"/>
                        <a:pt x="16604" y="57345"/>
                      </a:cubicBezTo>
                      <a:cubicBezTo>
                        <a:pt x="19574" y="59752"/>
                        <a:pt x="23609" y="60928"/>
                        <a:pt x="28709" y="60928"/>
                      </a:cubicBezTo>
                      <a:cubicBezTo>
                        <a:pt x="33922" y="60928"/>
                        <a:pt x="37789" y="59920"/>
                        <a:pt x="40367" y="57793"/>
                      </a:cubicBezTo>
                      <a:cubicBezTo>
                        <a:pt x="42889" y="55722"/>
                        <a:pt x="44178" y="53203"/>
                        <a:pt x="44178" y="50181"/>
                      </a:cubicBezTo>
                      <a:cubicBezTo>
                        <a:pt x="44178" y="47662"/>
                        <a:pt x="43057" y="45647"/>
                        <a:pt x="40815" y="44136"/>
                      </a:cubicBezTo>
                      <a:cubicBezTo>
                        <a:pt x="39302" y="43240"/>
                        <a:pt x="35435" y="42009"/>
                        <a:pt x="29158" y="40330"/>
                      </a:cubicBezTo>
                      <a:cubicBezTo>
                        <a:pt x="20919" y="38259"/>
                        <a:pt x="15147" y="36467"/>
                        <a:pt x="11896" y="34956"/>
                      </a:cubicBezTo>
                      <a:cubicBezTo>
                        <a:pt x="8589" y="33501"/>
                        <a:pt x="6123" y="31374"/>
                        <a:pt x="4498" y="28687"/>
                      </a:cubicBezTo>
                      <a:cubicBezTo>
                        <a:pt x="2817" y="25889"/>
                        <a:pt x="2032" y="22810"/>
                        <a:pt x="2032" y="19508"/>
                      </a:cubicBezTo>
                      <a:cubicBezTo>
                        <a:pt x="2032" y="16541"/>
                        <a:pt x="2705" y="13798"/>
                        <a:pt x="4050" y="11224"/>
                      </a:cubicBezTo>
                      <a:cubicBezTo>
                        <a:pt x="5507" y="8705"/>
                        <a:pt x="7412" y="6634"/>
                        <a:pt x="9654" y="4955"/>
                      </a:cubicBezTo>
                      <a:cubicBezTo>
                        <a:pt x="11448" y="3611"/>
                        <a:pt x="13801" y="2492"/>
                        <a:pt x="16828" y="1596"/>
                      </a:cubicBezTo>
                      <a:cubicBezTo>
                        <a:pt x="19966" y="701"/>
                        <a:pt x="23217" y="253"/>
                        <a:pt x="26692" y="253"/>
                      </a:cubicBezTo>
                      <a:cubicBezTo>
                        <a:pt x="32072" y="253"/>
                        <a:pt x="36668" y="1037"/>
                        <a:pt x="40591" y="2492"/>
                      </a:cubicBezTo>
                      <a:cubicBezTo>
                        <a:pt x="44626" y="4003"/>
                        <a:pt x="47541" y="6074"/>
                        <a:pt x="49334" y="8761"/>
                      </a:cubicBezTo>
                      <a:cubicBezTo>
                        <a:pt x="51240" y="11336"/>
                        <a:pt x="52585" y="14750"/>
                        <a:pt x="53370" y="19060"/>
                      </a:cubicBezTo>
                      <a:lnTo>
                        <a:pt x="42160" y="20627"/>
                      </a:lnTo>
                      <a:cubicBezTo>
                        <a:pt x="41712" y="17213"/>
                        <a:pt x="40255" y="14526"/>
                        <a:pt x="37901" y="12567"/>
                      </a:cubicBezTo>
                      <a:cubicBezTo>
                        <a:pt x="35491" y="10664"/>
                        <a:pt x="32072" y="9657"/>
                        <a:pt x="27589" y="9657"/>
                      </a:cubicBezTo>
                      <a:cubicBezTo>
                        <a:pt x="22320" y="9657"/>
                        <a:pt x="18621" y="10552"/>
                        <a:pt x="16380" y="12343"/>
                      </a:cubicBezTo>
                      <a:cubicBezTo>
                        <a:pt x="14138" y="14022"/>
                        <a:pt x="13017" y="15925"/>
                        <a:pt x="13017" y="18164"/>
                      </a:cubicBezTo>
                      <a:cubicBezTo>
                        <a:pt x="13017" y="19676"/>
                        <a:pt x="13465" y="21019"/>
                        <a:pt x="14362" y="22194"/>
                      </a:cubicBezTo>
                      <a:cubicBezTo>
                        <a:pt x="15371" y="23426"/>
                        <a:pt x="16884" y="24433"/>
                        <a:pt x="18846" y="25329"/>
                      </a:cubicBezTo>
                      <a:cubicBezTo>
                        <a:pt x="19854" y="25665"/>
                        <a:pt x="23217" y="26616"/>
                        <a:pt x="28934" y="28240"/>
                      </a:cubicBezTo>
                      <a:cubicBezTo>
                        <a:pt x="36836" y="30366"/>
                        <a:pt x="42385" y="32046"/>
                        <a:pt x="45523" y="33389"/>
                      </a:cubicBezTo>
                      <a:cubicBezTo>
                        <a:pt x="48774" y="34732"/>
                        <a:pt x="51352" y="36747"/>
                        <a:pt x="53145" y="39434"/>
                      </a:cubicBezTo>
                      <a:cubicBezTo>
                        <a:pt x="54939" y="42009"/>
                        <a:pt x="55835" y="45199"/>
                        <a:pt x="55835" y="49061"/>
                      </a:cubicBezTo>
                      <a:cubicBezTo>
                        <a:pt x="55835" y="52812"/>
                        <a:pt x="54714" y="56394"/>
                        <a:pt x="52473" y="59808"/>
                      </a:cubicBezTo>
                      <a:cubicBezTo>
                        <a:pt x="50343" y="63111"/>
                        <a:pt x="47205" y="65741"/>
                        <a:pt x="43057" y="67644"/>
                      </a:cubicBezTo>
                      <a:cubicBezTo>
                        <a:pt x="38854" y="69436"/>
                        <a:pt x="34146" y="70331"/>
                        <a:pt x="28934" y="70331"/>
                      </a:cubicBezTo>
                      <a:cubicBezTo>
                        <a:pt x="20079" y="70331"/>
                        <a:pt x="13353" y="68540"/>
                        <a:pt x="8757" y="64958"/>
                      </a:cubicBezTo>
                      <a:cubicBezTo>
                        <a:pt x="4274" y="61263"/>
                        <a:pt x="1416" y="55890"/>
                        <a:pt x="239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04" name="Google Shape;1004;p20"/>
                <p:cNvSpPr/>
                <p:nvPr/>
              </p:nvSpPr>
              <p:spPr>
                <a:xfrm>
                  <a:off x="3935094" y="4442734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43" y="13239"/>
                      </a:moveTo>
                      <a:lnTo>
                        <a:pt x="243" y="253"/>
                      </a:lnTo>
                      <a:lnTo>
                        <a:pt x="11676" y="253"/>
                      </a:lnTo>
                      <a:lnTo>
                        <a:pt x="11676" y="13239"/>
                      </a:lnTo>
                      <a:close/>
                      <a:moveTo>
                        <a:pt x="243" y="92720"/>
                      </a:moveTo>
                      <a:lnTo>
                        <a:pt x="243" y="25777"/>
                      </a:lnTo>
                      <a:lnTo>
                        <a:pt x="11676" y="25777"/>
                      </a:lnTo>
                      <a:lnTo>
                        <a:pt x="11676" y="927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05" name="Google Shape;1005;p20"/>
                <p:cNvSpPr/>
                <p:nvPr/>
              </p:nvSpPr>
              <p:spPr>
                <a:xfrm>
                  <a:off x="3963833" y="4466690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5" y="68764"/>
                      </a:moveTo>
                      <a:lnTo>
                        <a:pt x="245" y="1820"/>
                      </a:lnTo>
                      <a:lnTo>
                        <a:pt x="10557" y="1820"/>
                      </a:lnTo>
                      <a:lnTo>
                        <a:pt x="10557" y="11224"/>
                      </a:lnTo>
                      <a:cubicBezTo>
                        <a:pt x="15489" y="3947"/>
                        <a:pt x="22551" y="253"/>
                        <a:pt x="31855" y="253"/>
                      </a:cubicBezTo>
                      <a:cubicBezTo>
                        <a:pt x="35890" y="253"/>
                        <a:pt x="39533" y="1037"/>
                        <a:pt x="42839" y="2492"/>
                      </a:cubicBezTo>
                      <a:cubicBezTo>
                        <a:pt x="46258" y="3835"/>
                        <a:pt x="48780" y="5738"/>
                        <a:pt x="50462" y="8089"/>
                      </a:cubicBezTo>
                      <a:cubicBezTo>
                        <a:pt x="52255" y="10496"/>
                        <a:pt x="53432" y="13351"/>
                        <a:pt x="54049" y="16597"/>
                      </a:cubicBezTo>
                      <a:cubicBezTo>
                        <a:pt x="54497" y="18724"/>
                        <a:pt x="54721" y="22362"/>
                        <a:pt x="54721" y="27568"/>
                      </a:cubicBezTo>
                      <a:lnTo>
                        <a:pt x="54721" y="68764"/>
                      </a:lnTo>
                      <a:lnTo>
                        <a:pt x="43288" y="68764"/>
                      </a:lnTo>
                      <a:lnTo>
                        <a:pt x="43288" y="28016"/>
                      </a:lnTo>
                      <a:cubicBezTo>
                        <a:pt x="43288" y="23426"/>
                        <a:pt x="42839" y="19956"/>
                        <a:pt x="41943" y="17717"/>
                      </a:cubicBezTo>
                      <a:cubicBezTo>
                        <a:pt x="41158" y="15366"/>
                        <a:pt x="39589" y="13463"/>
                        <a:pt x="37235" y="12119"/>
                      </a:cubicBezTo>
                      <a:cubicBezTo>
                        <a:pt x="34993" y="10776"/>
                        <a:pt x="32359" y="10104"/>
                        <a:pt x="29389" y="10104"/>
                      </a:cubicBezTo>
                      <a:cubicBezTo>
                        <a:pt x="24569" y="10104"/>
                        <a:pt x="20421" y="11671"/>
                        <a:pt x="16834" y="14806"/>
                      </a:cubicBezTo>
                      <a:cubicBezTo>
                        <a:pt x="13360" y="17829"/>
                        <a:pt x="11678" y="23650"/>
                        <a:pt x="11678" y="32269"/>
                      </a:cubicBezTo>
                      <a:lnTo>
                        <a:pt x="11678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06" name="Google Shape;1006;p20"/>
                <p:cNvSpPr/>
                <p:nvPr/>
              </p:nvSpPr>
              <p:spPr>
                <a:xfrm>
                  <a:off x="4031483" y="4466690"/>
                  <a:ext cx="58959" cy="95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59" h="95601" extrusionOk="0">
                      <a:moveTo>
                        <a:pt x="2492" y="74361"/>
                      </a:moveTo>
                      <a:lnTo>
                        <a:pt x="13477" y="75928"/>
                      </a:lnTo>
                      <a:cubicBezTo>
                        <a:pt x="13925" y="79343"/>
                        <a:pt x="15158" y="81806"/>
                        <a:pt x="17288" y="83317"/>
                      </a:cubicBezTo>
                      <a:cubicBezTo>
                        <a:pt x="20090" y="85388"/>
                        <a:pt x="24013" y="86451"/>
                        <a:pt x="28945" y="86451"/>
                      </a:cubicBezTo>
                      <a:cubicBezTo>
                        <a:pt x="34158" y="86451"/>
                        <a:pt x="38193" y="85388"/>
                        <a:pt x="41051" y="83317"/>
                      </a:cubicBezTo>
                      <a:cubicBezTo>
                        <a:pt x="43853" y="81190"/>
                        <a:pt x="45815" y="78279"/>
                        <a:pt x="46880" y="74585"/>
                      </a:cubicBezTo>
                      <a:cubicBezTo>
                        <a:pt x="47440" y="72178"/>
                        <a:pt x="47777" y="67365"/>
                        <a:pt x="47777" y="60032"/>
                      </a:cubicBezTo>
                      <a:cubicBezTo>
                        <a:pt x="42676" y="65853"/>
                        <a:pt x="36455" y="68764"/>
                        <a:pt x="29169" y="68764"/>
                      </a:cubicBezTo>
                      <a:cubicBezTo>
                        <a:pt x="19866" y="68764"/>
                        <a:pt x="12692" y="65517"/>
                        <a:pt x="7648" y="58913"/>
                      </a:cubicBezTo>
                      <a:cubicBezTo>
                        <a:pt x="2716" y="52196"/>
                        <a:pt x="250" y="44248"/>
                        <a:pt x="250" y="34956"/>
                      </a:cubicBezTo>
                      <a:cubicBezTo>
                        <a:pt x="250" y="28575"/>
                        <a:pt x="1371" y="22642"/>
                        <a:pt x="3613" y="17269"/>
                      </a:cubicBezTo>
                      <a:cubicBezTo>
                        <a:pt x="5967" y="11784"/>
                        <a:pt x="9329" y="7586"/>
                        <a:pt x="13701" y="4731"/>
                      </a:cubicBezTo>
                      <a:cubicBezTo>
                        <a:pt x="18016" y="1764"/>
                        <a:pt x="23173" y="253"/>
                        <a:pt x="29169" y="253"/>
                      </a:cubicBezTo>
                      <a:cubicBezTo>
                        <a:pt x="37072" y="253"/>
                        <a:pt x="43629" y="3499"/>
                        <a:pt x="48897" y="9880"/>
                      </a:cubicBezTo>
                      <a:lnTo>
                        <a:pt x="48897" y="1820"/>
                      </a:lnTo>
                      <a:lnTo>
                        <a:pt x="59210" y="1820"/>
                      </a:lnTo>
                      <a:lnTo>
                        <a:pt x="59210" y="59584"/>
                      </a:lnTo>
                      <a:cubicBezTo>
                        <a:pt x="59210" y="69995"/>
                        <a:pt x="58145" y="77384"/>
                        <a:pt x="56071" y="81750"/>
                      </a:cubicBezTo>
                      <a:cubicBezTo>
                        <a:pt x="53941" y="86227"/>
                        <a:pt x="50579" y="89642"/>
                        <a:pt x="45983" y="92049"/>
                      </a:cubicBezTo>
                      <a:cubicBezTo>
                        <a:pt x="41331" y="94567"/>
                        <a:pt x="35671" y="95855"/>
                        <a:pt x="28945" y="95855"/>
                      </a:cubicBezTo>
                      <a:cubicBezTo>
                        <a:pt x="20987" y="95855"/>
                        <a:pt x="14598" y="94064"/>
                        <a:pt x="9666" y="90481"/>
                      </a:cubicBezTo>
                      <a:cubicBezTo>
                        <a:pt x="4734" y="86899"/>
                        <a:pt x="2324" y="81526"/>
                        <a:pt x="2492" y="74361"/>
                      </a:cubicBezTo>
                      <a:close/>
                      <a:moveTo>
                        <a:pt x="11908" y="34061"/>
                      </a:moveTo>
                      <a:cubicBezTo>
                        <a:pt x="11908" y="42904"/>
                        <a:pt x="13589" y="49285"/>
                        <a:pt x="17064" y="53315"/>
                      </a:cubicBezTo>
                      <a:cubicBezTo>
                        <a:pt x="20482" y="57345"/>
                        <a:pt x="24910" y="59360"/>
                        <a:pt x="30290" y="59360"/>
                      </a:cubicBezTo>
                      <a:cubicBezTo>
                        <a:pt x="35503" y="59360"/>
                        <a:pt x="39818" y="57345"/>
                        <a:pt x="43293" y="53315"/>
                      </a:cubicBezTo>
                      <a:cubicBezTo>
                        <a:pt x="46880" y="49285"/>
                        <a:pt x="48673" y="43016"/>
                        <a:pt x="48673" y="34509"/>
                      </a:cubicBezTo>
                      <a:cubicBezTo>
                        <a:pt x="48673" y="26336"/>
                        <a:pt x="46768" y="20123"/>
                        <a:pt x="43069" y="15925"/>
                      </a:cubicBezTo>
                      <a:cubicBezTo>
                        <a:pt x="39482" y="11784"/>
                        <a:pt x="35110" y="9657"/>
                        <a:pt x="30066" y="9657"/>
                      </a:cubicBezTo>
                      <a:cubicBezTo>
                        <a:pt x="24966" y="9657"/>
                        <a:pt x="20651" y="11784"/>
                        <a:pt x="17064" y="15925"/>
                      </a:cubicBezTo>
                      <a:cubicBezTo>
                        <a:pt x="13589" y="19956"/>
                        <a:pt x="11908" y="26001"/>
                        <a:pt x="11908" y="3406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007" name="Google Shape;1007;p20"/>
            <p:cNvGrpSpPr/>
            <p:nvPr/>
          </p:nvGrpSpPr>
          <p:grpSpPr>
            <a:xfrm>
              <a:off x="6963097" y="1775436"/>
              <a:ext cx="791633" cy="328531"/>
              <a:chOff x="6184900" y="2431602"/>
              <a:chExt cx="791633" cy="328531"/>
            </a:xfrm>
          </p:grpSpPr>
          <p:sp>
            <p:nvSpPr>
              <p:cNvPr id="1008" name="Google Shape;1008;p20"/>
              <p:cNvSpPr/>
              <p:nvPr/>
            </p:nvSpPr>
            <p:spPr>
              <a:xfrm>
                <a:off x="6184900" y="2431602"/>
                <a:ext cx="791633" cy="328531"/>
              </a:xfrm>
              <a:custGeom>
                <a:avLst/>
                <a:gdLst/>
                <a:ahLst/>
                <a:cxnLst/>
                <a:rect l="l" t="t" r="r" b="b"/>
                <a:pathLst>
                  <a:path w="3771290" h="2152208" extrusionOk="0">
                    <a:moveTo>
                      <a:pt x="0" y="0"/>
                    </a:moveTo>
                    <a:lnTo>
                      <a:pt x="3771291" y="0"/>
                    </a:lnTo>
                    <a:lnTo>
                      <a:pt x="3771291" y="2152209"/>
                    </a:lnTo>
                    <a:lnTo>
                      <a:pt x="0" y="2152209"/>
                    </a:lnTo>
                    <a:close/>
                  </a:path>
                </a:pathLst>
              </a:custGeom>
              <a:solidFill>
                <a:srgbClr val="CEDB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009" name="Google Shape;1009;p20"/>
              <p:cNvGrpSpPr/>
              <p:nvPr/>
            </p:nvGrpSpPr>
            <p:grpSpPr>
              <a:xfrm>
                <a:off x="6356919" y="2624312"/>
                <a:ext cx="463065" cy="94033"/>
                <a:chOff x="3552487" y="4604151"/>
                <a:chExt cx="463065" cy="94033"/>
              </a:xfrm>
            </p:grpSpPr>
            <p:sp>
              <p:nvSpPr>
                <p:cNvPr id="1010" name="Google Shape;1010;p20"/>
                <p:cNvSpPr/>
                <p:nvPr/>
              </p:nvSpPr>
              <p:spPr>
                <a:xfrm>
                  <a:off x="3552487" y="4604151"/>
                  <a:ext cx="6904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47" h="92467" extrusionOk="0">
                      <a:moveTo>
                        <a:pt x="216" y="92731"/>
                      </a:moveTo>
                      <a:lnTo>
                        <a:pt x="216" y="264"/>
                      </a:lnTo>
                      <a:lnTo>
                        <a:pt x="67022" y="264"/>
                      </a:lnTo>
                      <a:lnTo>
                        <a:pt x="67022" y="11235"/>
                      </a:lnTo>
                      <a:lnTo>
                        <a:pt x="12322" y="11235"/>
                      </a:lnTo>
                      <a:lnTo>
                        <a:pt x="12322" y="39445"/>
                      </a:lnTo>
                      <a:lnTo>
                        <a:pt x="63659" y="39445"/>
                      </a:lnTo>
                      <a:lnTo>
                        <a:pt x="63659" y="50416"/>
                      </a:lnTo>
                      <a:lnTo>
                        <a:pt x="12322" y="50416"/>
                      </a:lnTo>
                      <a:lnTo>
                        <a:pt x="12322" y="81761"/>
                      </a:lnTo>
                      <a:lnTo>
                        <a:pt x="69264" y="81761"/>
                      </a:lnTo>
                      <a:lnTo>
                        <a:pt x="69264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11" name="Google Shape;1011;p20"/>
                <p:cNvSpPr/>
                <p:nvPr/>
              </p:nvSpPr>
              <p:spPr>
                <a:xfrm>
                  <a:off x="3636713" y="4604151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22" y="92731"/>
                      </a:moveTo>
                      <a:lnTo>
                        <a:pt x="222" y="264"/>
                      </a:lnTo>
                      <a:lnTo>
                        <a:pt x="11656" y="264"/>
                      </a:lnTo>
                      <a:lnTo>
                        <a:pt x="11656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12" name="Google Shape;1012;p20"/>
                <p:cNvSpPr/>
                <p:nvPr/>
              </p:nvSpPr>
              <p:spPr>
                <a:xfrm>
                  <a:off x="3661850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3" y="47282"/>
                      </a:moveTo>
                      <a:lnTo>
                        <a:pt x="61650" y="48625"/>
                      </a:lnTo>
                      <a:cubicBezTo>
                        <a:pt x="59857" y="55510"/>
                        <a:pt x="56382" y="60883"/>
                        <a:pt x="51337" y="64745"/>
                      </a:cubicBezTo>
                      <a:cubicBezTo>
                        <a:pt x="46406" y="68495"/>
                        <a:pt x="40016" y="70342"/>
                        <a:pt x="32282" y="70342"/>
                      </a:cubicBezTo>
                      <a:cubicBezTo>
                        <a:pt x="22418" y="70342"/>
                        <a:pt x="14572" y="67376"/>
                        <a:pt x="8743" y="61387"/>
                      </a:cubicBezTo>
                      <a:cubicBezTo>
                        <a:pt x="3027" y="55286"/>
                        <a:pt x="224" y="46778"/>
                        <a:pt x="224" y="35863"/>
                      </a:cubicBezTo>
                      <a:cubicBezTo>
                        <a:pt x="224" y="24557"/>
                        <a:pt x="3139" y="15825"/>
                        <a:pt x="8967" y="9668"/>
                      </a:cubicBezTo>
                      <a:cubicBezTo>
                        <a:pt x="14796" y="3399"/>
                        <a:pt x="22306" y="264"/>
                        <a:pt x="31610" y="264"/>
                      </a:cubicBezTo>
                      <a:cubicBezTo>
                        <a:pt x="40577" y="264"/>
                        <a:pt x="47863" y="3343"/>
                        <a:pt x="53579" y="9444"/>
                      </a:cubicBezTo>
                      <a:cubicBezTo>
                        <a:pt x="59240" y="15601"/>
                        <a:pt x="62098" y="24165"/>
                        <a:pt x="62098" y="35191"/>
                      </a:cubicBezTo>
                      <a:cubicBezTo>
                        <a:pt x="62098" y="35807"/>
                        <a:pt x="62098" y="36759"/>
                        <a:pt x="62098" y="38102"/>
                      </a:cubicBezTo>
                      <a:lnTo>
                        <a:pt x="12106" y="38102"/>
                      </a:lnTo>
                      <a:cubicBezTo>
                        <a:pt x="12386" y="45602"/>
                        <a:pt x="14404" y="51256"/>
                        <a:pt x="18159" y="55118"/>
                      </a:cubicBezTo>
                      <a:cubicBezTo>
                        <a:pt x="22026" y="59036"/>
                        <a:pt x="26734" y="60939"/>
                        <a:pt x="32282" y="60939"/>
                      </a:cubicBezTo>
                      <a:cubicBezTo>
                        <a:pt x="36429" y="60939"/>
                        <a:pt x="39960" y="59931"/>
                        <a:pt x="42819" y="57804"/>
                      </a:cubicBezTo>
                      <a:cubicBezTo>
                        <a:pt x="45789" y="55566"/>
                        <a:pt x="48199" y="52095"/>
                        <a:pt x="49993" y="47282"/>
                      </a:cubicBezTo>
                      <a:close/>
                      <a:moveTo>
                        <a:pt x="12554" y="28922"/>
                      </a:moveTo>
                      <a:lnTo>
                        <a:pt x="49993" y="28922"/>
                      </a:lnTo>
                      <a:cubicBezTo>
                        <a:pt x="49544" y="23269"/>
                        <a:pt x="48087" y="19015"/>
                        <a:pt x="45733" y="16161"/>
                      </a:cubicBezTo>
                      <a:cubicBezTo>
                        <a:pt x="42146" y="11851"/>
                        <a:pt x="37438" y="9668"/>
                        <a:pt x="31610" y="9668"/>
                      </a:cubicBezTo>
                      <a:cubicBezTo>
                        <a:pt x="26510" y="9668"/>
                        <a:pt x="22194" y="11403"/>
                        <a:pt x="18607" y="14817"/>
                      </a:cubicBezTo>
                      <a:cubicBezTo>
                        <a:pt x="15020" y="18288"/>
                        <a:pt x="13003" y="22989"/>
                        <a:pt x="12554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13" name="Google Shape;1013;p20"/>
                <p:cNvSpPr/>
                <p:nvPr/>
              </p:nvSpPr>
              <p:spPr>
                <a:xfrm>
                  <a:off x="3737571" y="4628107"/>
                  <a:ext cx="90793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93" h="68510" extrusionOk="0">
                      <a:moveTo>
                        <a:pt x="229" y="68775"/>
                      </a:moveTo>
                      <a:lnTo>
                        <a:pt x="229" y="1832"/>
                      </a:lnTo>
                      <a:lnTo>
                        <a:pt x="10318" y="1832"/>
                      </a:lnTo>
                      <a:lnTo>
                        <a:pt x="10318" y="11235"/>
                      </a:lnTo>
                      <a:cubicBezTo>
                        <a:pt x="12391" y="7989"/>
                        <a:pt x="15137" y="5358"/>
                        <a:pt x="18612" y="3399"/>
                      </a:cubicBezTo>
                      <a:cubicBezTo>
                        <a:pt x="22199" y="1328"/>
                        <a:pt x="26234" y="264"/>
                        <a:pt x="30718" y="264"/>
                      </a:cubicBezTo>
                      <a:cubicBezTo>
                        <a:pt x="35650" y="264"/>
                        <a:pt x="39685" y="1328"/>
                        <a:pt x="42824" y="3399"/>
                      </a:cubicBezTo>
                      <a:cubicBezTo>
                        <a:pt x="46074" y="5526"/>
                        <a:pt x="48428" y="8324"/>
                        <a:pt x="49773" y="11907"/>
                      </a:cubicBezTo>
                      <a:cubicBezTo>
                        <a:pt x="54986" y="4182"/>
                        <a:pt x="61879" y="264"/>
                        <a:pt x="70398" y="264"/>
                      </a:cubicBezTo>
                      <a:cubicBezTo>
                        <a:pt x="77123" y="264"/>
                        <a:pt x="82167" y="2167"/>
                        <a:pt x="85642" y="5862"/>
                      </a:cubicBezTo>
                      <a:cubicBezTo>
                        <a:pt x="89229" y="9444"/>
                        <a:pt x="91023" y="15153"/>
                        <a:pt x="91023" y="22877"/>
                      </a:cubicBezTo>
                      <a:lnTo>
                        <a:pt x="91023" y="68775"/>
                      </a:lnTo>
                      <a:lnTo>
                        <a:pt x="79813" y="68775"/>
                      </a:lnTo>
                      <a:lnTo>
                        <a:pt x="79813" y="26684"/>
                      </a:lnTo>
                      <a:cubicBezTo>
                        <a:pt x="79813" y="22094"/>
                        <a:pt x="79421" y="18791"/>
                        <a:pt x="78693" y="16832"/>
                      </a:cubicBezTo>
                      <a:cubicBezTo>
                        <a:pt x="77908" y="14761"/>
                        <a:pt x="76563" y="13138"/>
                        <a:pt x="74657" y="11907"/>
                      </a:cubicBezTo>
                      <a:cubicBezTo>
                        <a:pt x="72696" y="10731"/>
                        <a:pt x="70454" y="10116"/>
                        <a:pt x="67932" y="10116"/>
                      </a:cubicBezTo>
                      <a:cubicBezTo>
                        <a:pt x="63112" y="10116"/>
                        <a:pt x="59189" y="11683"/>
                        <a:pt x="56050" y="14817"/>
                      </a:cubicBezTo>
                      <a:cubicBezTo>
                        <a:pt x="53024" y="17952"/>
                        <a:pt x="51567" y="22989"/>
                        <a:pt x="51567" y="29818"/>
                      </a:cubicBezTo>
                      <a:lnTo>
                        <a:pt x="51567" y="68775"/>
                      </a:lnTo>
                      <a:lnTo>
                        <a:pt x="40134" y="68775"/>
                      </a:lnTo>
                      <a:lnTo>
                        <a:pt x="40134" y="25340"/>
                      </a:lnTo>
                      <a:cubicBezTo>
                        <a:pt x="40134" y="20303"/>
                        <a:pt x="39125" y="16496"/>
                        <a:pt x="37219" y="13922"/>
                      </a:cubicBezTo>
                      <a:cubicBezTo>
                        <a:pt x="35426" y="11403"/>
                        <a:pt x="32399" y="10116"/>
                        <a:pt x="28252" y="10116"/>
                      </a:cubicBezTo>
                      <a:cubicBezTo>
                        <a:pt x="24945" y="10116"/>
                        <a:pt x="21975" y="11011"/>
                        <a:pt x="19285" y="12802"/>
                      </a:cubicBezTo>
                      <a:cubicBezTo>
                        <a:pt x="16595" y="14481"/>
                        <a:pt x="14633" y="16944"/>
                        <a:pt x="13456" y="20191"/>
                      </a:cubicBezTo>
                      <a:cubicBezTo>
                        <a:pt x="12223" y="23325"/>
                        <a:pt x="11662" y="27971"/>
                        <a:pt x="11662" y="34072"/>
                      </a:cubicBezTo>
                      <a:lnTo>
                        <a:pt x="11662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14" name="Google Shape;1014;p20"/>
                <p:cNvSpPr/>
                <p:nvPr/>
              </p:nvSpPr>
              <p:spPr>
                <a:xfrm>
                  <a:off x="3841468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50005" y="47282"/>
                      </a:moveTo>
                      <a:lnTo>
                        <a:pt x="61662" y="48625"/>
                      </a:lnTo>
                      <a:cubicBezTo>
                        <a:pt x="59869" y="55510"/>
                        <a:pt x="56394" y="60883"/>
                        <a:pt x="51350" y="64745"/>
                      </a:cubicBezTo>
                      <a:cubicBezTo>
                        <a:pt x="46418" y="68495"/>
                        <a:pt x="40029" y="70342"/>
                        <a:pt x="32295" y="70342"/>
                      </a:cubicBezTo>
                      <a:cubicBezTo>
                        <a:pt x="22431" y="70342"/>
                        <a:pt x="14584" y="67376"/>
                        <a:pt x="8756" y="61387"/>
                      </a:cubicBezTo>
                      <a:cubicBezTo>
                        <a:pt x="3039" y="55286"/>
                        <a:pt x="237" y="46778"/>
                        <a:pt x="237" y="35863"/>
                      </a:cubicBezTo>
                      <a:cubicBezTo>
                        <a:pt x="237" y="24557"/>
                        <a:pt x="3151" y="15825"/>
                        <a:pt x="8980" y="9668"/>
                      </a:cubicBezTo>
                      <a:cubicBezTo>
                        <a:pt x="14809" y="3399"/>
                        <a:pt x="22319" y="264"/>
                        <a:pt x="31622" y="264"/>
                      </a:cubicBezTo>
                      <a:cubicBezTo>
                        <a:pt x="40589" y="264"/>
                        <a:pt x="47875" y="3343"/>
                        <a:pt x="53592" y="9444"/>
                      </a:cubicBezTo>
                      <a:cubicBezTo>
                        <a:pt x="59253" y="15601"/>
                        <a:pt x="62111" y="24165"/>
                        <a:pt x="62111" y="35191"/>
                      </a:cubicBezTo>
                      <a:cubicBezTo>
                        <a:pt x="62111" y="35807"/>
                        <a:pt x="62111" y="36759"/>
                        <a:pt x="62111" y="38102"/>
                      </a:cubicBezTo>
                      <a:lnTo>
                        <a:pt x="12118" y="38102"/>
                      </a:lnTo>
                      <a:cubicBezTo>
                        <a:pt x="12399" y="45602"/>
                        <a:pt x="14416" y="51256"/>
                        <a:pt x="18171" y="55118"/>
                      </a:cubicBezTo>
                      <a:cubicBezTo>
                        <a:pt x="22038" y="59036"/>
                        <a:pt x="26746" y="60939"/>
                        <a:pt x="32295" y="60939"/>
                      </a:cubicBezTo>
                      <a:cubicBezTo>
                        <a:pt x="36442" y="60939"/>
                        <a:pt x="39973" y="59931"/>
                        <a:pt x="42831" y="57804"/>
                      </a:cubicBezTo>
                      <a:cubicBezTo>
                        <a:pt x="45802" y="55566"/>
                        <a:pt x="48212" y="52095"/>
                        <a:pt x="50005" y="47282"/>
                      </a:cubicBezTo>
                      <a:close/>
                      <a:moveTo>
                        <a:pt x="12567" y="28922"/>
                      </a:moveTo>
                      <a:lnTo>
                        <a:pt x="50005" y="28922"/>
                      </a:lnTo>
                      <a:cubicBezTo>
                        <a:pt x="49557" y="23269"/>
                        <a:pt x="48099" y="19015"/>
                        <a:pt x="45746" y="16161"/>
                      </a:cubicBezTo>
                      <a:cubicBezTo>
                        <a:pt x="42159" y="11851"/>
                        <a:pt x="37451" y="9668"/>
                        <a:pt x="31622" y="9668"/>
                      </a:cubicBezTo>
                      <a:cubicBezTo>
                        <a:pt x="26522" y="9668"/>
                        <a:pt x="22207" y="11403"/>
                        <a:pt x="18620" y="14817"/>
                      </a:cubicBezTo>
                      <a:cubicBezTo>
                        <a:pt x="15033" y="18288"/>
                        <a:pt x="13015" y="22989"/>
                        <a:pt x="12567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15" name="Google Shape;1015;p20"/>
                <p:cNvSpPr/>
                <p:nvPr/>
              </p:nvSpPr>
              <p:spPr>
                <a:xfrm>
                  <a:off x="3917189" y="4628107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2" y="68775"/>
                      </a:moveTo>
                      <a:lnTo>
                        <a:pt x="242" y="1832"/>
                      </a:lnTo>
                      <a:lnTo>
                        <a:pt x="10554" y="1832"/>
                      </a:lnTo>
                      <a:lnTo>
                        <a:pt x="10554" y="11235"/>
                      </a:lnTo>
                      <a:cubicBezTo>
                        <a:pt x="15486" y="3959"/>
                        <a:pt x="22548" y="264"/>
                        <a:pt x="31851" y="264"/>
                      </a:cubicBezTo>
                      <a:cubicBezTo>
                        <a:pt x="35887" y="264"/>
                        <a:pt x="39530" y="1048"/>
                        <a:pt x="42836" y="2503"/>
                      </a:cubicBezTo>
                      <a:cubicBezTo>
                        <a:pt x="46255" y="3847"/>
                        <a:pt x="48777" y="5750"/>
                        <a:pt x="50458" y="8100"/>
                      </a:cubicBezTo>
                      <a:cubicBezTo>
                        <a:pt x="52252" y="10507"/>
                        <a:pt x="53429" y="13362"/>
                        <a:pt x="54045" y="16608"/>
                      </a:cubicBezTo>
                      <a:cubicBezTo>
                        <a:pt x="54494" y="18735"/>
                        <a:pt x="54718" y="22374"/>
                        <a:pt x="54718" y="27579"/>
                      </a:cubicBezTo>
                      <a:lnTo>
                        <a:pt x="54718" y="68775"/>
                      </a:lnTo>
                      <a:lnTo>
                        <a:pt x="43285" y="68775"/>
                      </a:lnTo>
                      <a:lnTo>
                        <a:pt x="43285" y="28027"/>
                      </a:lnTo>
                      <a:cubicBezTo>
                        <a:pt x="43285" y="23437"/>
                        <a:pt x="42836" y="19967"/>
                        <a:pt x="41939" y="17728"/>
                      </a:cubicBezTo>
                      <a:cubicBezTo>
                        <a:pt x="41155" y="15377"/>
                        <a:pt x="39586" y="13474"/>
                        <a:pt x="37232" y="12131"/>
                      </a:cubicBezTo>
                      <a:cubicBezTo>
                        <a:pt x="34990" y="10787"/>
                        <a:pt x="32356" y="10116"/>
                        <a:pt x="29385" y="10116"/>
                      </a:cubicBezTo>
                      <a:cubicBezTo>
                        <a:pt x="24565" y="10116"/>
                        <a:pt x="20418" y="11683"/>
                        <a:pt x="16831" y="14817"/>
                      </a:cubicBezTo>
                      <a:cubicBezTo>
                        <a:pt x="13356" y="17840"/>
                        <a:pt x="11675" y="23661"/>
                        <a:pt x="11675" y="32281"/>
                      </a:cubicBezTo>
                      <a:lnTo>
                        <a:pt x="11675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16" name="Google Shape;1016;p20"/>
                <p:cNvSpPr/>
                <p:nvPr/>
              </p:nvSpPr>
              <p:spPr>
                <a:xfrm>
                  <a:off x="3982822" y="4606166"/>
                  <a:ext cx="32730" cy="91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30" h="91347" extrusionOk="0">
                      <a:moveTo>
                        <a:pt x="31408" y="80641"/>
                      </a:moveTo>
                      <a:lnTo>
                        <a:pt x="32977" y="90493"/>
                      </a:lnTo>
                      <a:cubicBezTo>
                        <a:pt x="29839" y="91220"/>
                        <a:pt x="26980" y="91612"/>
                        <a:pt x="24458" y="91612"/>
                      </a:cubicBezTo>
                      <a:cubicBezTo>
                        <a:pt x="20255" y="91612"/>
                        <a:pt x="17060" y="90940"/>
                        <a:pt x="14819" y="89597"/>
                      </a:cubicBezTo>
                      <a:cubicBezTo>
                        <a:pt x="12577" y="88254"/>
                        <a:pt x="10895" y="86574"/>
                        <a:pt x="9887" y="84448"/>
                      </a:cubicBezTo>
                      <a:cubicBezTo>
                        <a:pt x="8990" y="82377"/>
                        <a:pt x="8542" y="77899"/>
                        <a:pt x="8542" y="71014"/>
                      </a:cubicBezTo>
                      <a:lnTo>
                        <a:pt x="8542" y="32505"/>
                      </a:lnTo>
                      <a:lnTo>
                        <a:pt x="247" y="32505"/>
                      </a:lnTo>
                      <a:lnTo>
                        <a:pt x="247" y="23773"/>
                      </a:lnTo>
                      <a:lnTo>
                        <a:pt x="8542" y="23773"/>
                      </a:lnTo>
                      <a:lnTo>
                        <a:pt x="8542" y="7205"/>
                      </a:lnTo>
                      <a:lnTo>
                        <a:pt x="19975" y="264"/>
                      </a:lnTo>
                      <a:lnTo>
                        <a:pt x="19975" y="23773"/>
                      </a:lnTo>
                      <a:lnTo>
                        <a:pt x="31408" y="23773"/>
                      </a:lnTo>
                      <a:lnTo>
                        <a:pt x="31408" y="32505"/>
                      </a:lnTo>
                      <a:lnTo>
                        <a:pt x="19975" y="32505"/>
                      </a:lnTo>
                      <a:lnTo>
                        <a:pt x="19975" y="71686"/>
                      </a:lnTo>
                      <a:cubicBezTo>
                        <a:pt x="19975" y="74988"/>
                        <a:pt x="20087" y="77059"/>
                        <a:pt x="20423" y="77955"/>
                      </a:cubicBezTo>
                      <a:cubicBezTo>
                        <a:pt x="20871" y="78850"/>
                        <a:pt x="21544" y="79634"/>
                        <a:pt x="22441" y="80194"/>
                      </a:cubicBezTo>
                      <a:cubicBezTo>
                        <a:pt x="23337" y="80809"/>
                        <a:pt x="24683" y="81089"/>
                        <a:pt x="26476" y="81089"/>
                      </a:cubicBezTo>
                      <a:cubicBezTo>
                        <a:pt x="27653" y="81089"/>
                        <a:pt x="29278" y="80977"/>
                        <a:pt x="31408" y="8064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017" name="Google Shape;1017;p20"/>
              <p:cNvGrpSpPr/>
              <p:nvPr/>
            </p:nvGrpSpPr>
            <p:grpSpPr>
              <a:xfrm>
                <a:off x="6274039" y="2462895"/>
                <a:ext cx="620835" cy="119557"/>
                <a:chOff x="3469607" y="4442734"/>
                <a:chExt cx="620835" cy="119557"/>
              </a:xfrm>
            </p:grpSpPr>
            <p:sp>
              <p:nvSpPr>
                <p:cNvPr id="1018" name="Google Shape;1018;p20"/>
                <p:cNvSpPr/>
                <p:nvPr/>
              </p:nvSpPr>
              <p:spPr>
                <a:xfrm>
                  <a:off x="3469607" y="4442734"/>
                  <a:ext cx="7061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17" h="92467" extrusionOk="0">
                      <a:moveTo>
                        <a:pt x="211" y="92720"/>
                      </a:moveTo>
                      <a:lnTo>
                        <a:pt x="211" y="253"/>
                      </a:lnTo>
                      <a:lnTo>
                        <a:pt x="34959" y="253"/>
                      </a:lnTo>
                      <a:cubicBezTo>
                        <a:pt x="41067" y="253"/>
                        <a:pt x="45775" y="589"/>
                        <a:pt x="49082" y="1149"/>
                      </a:cubicBezTo>
                      <a:cubicBezTo>
                        <a:pt x="53678" y="1932"/>
                        <a:pt x="57489" y="3332"/>
                        <a:pt x="60515" y="5403"/>
                      </a:cubicBezTo>
                      <a:cubicBezTo>
                        <a:pt x="63654" y="7530"/>
                        <a:pt x="66120" y="10496"/>
                        <a:pt x="67913" y="14358"/>
                      </a:cubicBezTo>
                      <a:cubicBezTo>
                        <a:pt x="69819" y="18276"/>
                        <a:pt x="70828" y="22418"/>
                        <a:pt x="70828" y="26896"/>
                      </a:cubicBezTo>
                      <a:cubicBezTo>
                        <a:pt x="70828" y="34844"/>
                        <a:pt x="68249" y="41561"/>
                        <a:pt x="63205" y="47046"/>
                      </a:cubicBezTo>
                      <a:cubicBezTo>
                        <a:pt x="58273" y="52420"/>
                        <a:pt x="49194" y="55106"/>
                        <a:pt x="36079" y="55106"/>
                      </a:cubicBezTo>
                      <a:lnTo>
                        <a:pt x="12316" y="55106"/>
                      </a:lnTo>
                      <a:lnTo>
                        <a:pt x="12316" y="92720"/>
                      </a:lnTo>
                      <a:close/>
                      <a:moveTo>
                        <a:pt x="12316" y="44136"/>
                      </a:moveTo>
                      <a:lnTo>
                        <a:pt x="36304" y="44136"/>
                      </a:lnTo>
                      <a:cubicBezTo>
                        <a:pt x="44206" y="44136"/>
                        <a:pt x="49811" y="42736"/>
                        <a:pt x="53117" y="39882"/>
                      </a:cubicBezTo>
                      <a:cubicBezTo>
                        <a:pt x="56368" y="36915"/>
                        <a:pt x="58049" y="32717"/>
                        <a:pt x="58049" y="27344"/>
                      </a:cubicBezTo>
                      <a:cubicBezTo>
                        <a:pt x="58049" y="23482"/>
                        <a:pt x="57040" y="20179"/>
                        <a:pt x="55135" y="17493"/>
                      </a:cubicBezTo>
                      <a:cubicBezTo>
                        <a:pt x="53173" y="14694"/>
                        <a:pt x="50651" y="12791"/>
                        <a:pt x="47513" y="11895"/>
                      </a:cubicBezTo>
                      <a:cubicBezTo>
                        <a:pt x="45383" y="11448"/>
                        <a:pt x="41572" y="11224"/>
                        <a:pt x="36079" y="11224"/>
                      </a:cubicBezTo>
                      <a:lnTo>
                        <a:pt x="12316" y="11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19" name="Google Shape;1019;p20"/>
                <p:cNvSpPr/>
                <p:nvPr/>
              </p:nvSpPr>
              <p:spPr>
                <a:xfrm>
                  <a:off x="3554042" y="4466690"/>
                  <a:ext cx="36541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41" h="68510" extrusionOk="0">
                      <a:moveTo>
                        <a:pt x="217" y="68764"/>
                      </a:moveTo>
                      <a:lnTo>
                        <a:pt x="217" y="1820"/>
                      </a:lnTo>
                      <a:lnTo>
                        <a:pt x="10529" y="1820"/>
                      </a:lnTo>
                      <a:lnTo>
                        <a:pt x="10529" y="11895"/>
                      </a:lnTo>
                      <a:cubicBezTo>
                        <a:pt x="13219" y="7138"/>
                        <a:pt x="15573" y="4003"/>
                        <a:pt x="17703" y="2492"/>
                      </a:cubicBezTo>
                      <a:cubicBezTo>
                        <a:pt x="19944" y="1037"/>
                        <a:pt x="22410" y="253"/>
                        <a:pt x="25101" y="253"/>
                      </a:cubicBezTo>
                      <a:cubicBezTo>
                        <a:pt x="28968" y="253"/>
                        <a:pt x="32835" y="1485"/>
                        <a:pt x="36758" y="3835"/>
                      </a:cubicBezTo>
                      <a:lnTo>
                        <a:pt x="32947" y="14358"/>
                      </a:lnTo>
                      <a:cubicBezTo>
                        <a:pt x="30089" y="12735"/>
                        <a:pt x="27230" y="11895"/>
                        <a:pt x="24428" y="11895"/>
                      </a:cubicBezTo>
                      <a:cubicBezTo>
                        <a:pt x="22018" y="11895"/>
                        <a:pt x="19776" y="12679"/>
                        <a:pt x="17703" y="14134"/>
                      </a:cubicBezTo>
                      <a:cubicBezTo>
                        <a:pt x="15741" y="15646"/>
                        <a:pt x="14396" y="17717"/>
                        <a:pt x="13667" y="20403"/>
                      </a:cubicBezTo>
                      <a:cubicBezTo>
                        <a:pt x="12322" y="24433"/>
                        <a:pt x="11650" y="28855"/>
                        <a:pt x="11650" y="33613"/>
                      </a:cubicBezTo>
                      <a:lnTo>
                        <a:pt x="11650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20" name="Google Shape;1020;p20"/>
                <p:cNvSpPr/>
                <p:nvPr/>
              </p:nvSpPr>
              <p:spPr>
                <a:xfrm>
                  <a:off x="3593064" y="4466690"/>
                  <a:ext cx="62770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0" h="70077" extrusionOk="0">
                      <a:moveTo>
                        <a:pt x="220" y="35180"/>
                      </a:moveTo>
                      <a:cubicBezTo>
                        <a:pt x="220" y="22810"/>
                        <a:pt x="3638" y="13631"/>
                        <a:pt x="10532" y="7642"/>
                      </a:cubicBezTo>
                      <a:cubicBezTo>
                        <a:pt x="16361" y="2716"/>
                        <a:pt x="23366" y="253"/>
                        <a:pt x="31605" y="253"/>
                      </a:cubicBezTo>
                      <a:cubicBezTo>
                        <a:pt x="40852" y="253"/>
                        <a:pt x="48418" y="3332"/>
                        <a:pt x="54247" y="9433"/>
                      </a:cubicBezTo>
                      <a:cubicBezTo>
                        <a:pt x="60076" y="15422"/>
                        <a:pt x="62990" y="23706"/>
                        <a:pt x="62990" y="34285"/>
                      </a:cubicBezTo>
                      <a:cubicBezTo>
                        <a:pt x="62990" y="42960"/>
                        <a:pt x="61701" y="49733"/>
                        <a:pt x="59179" y="54659"/>
                      </a:cubicBezTo>
                      <a:cubicBezTo>
                        <a:pt x="56601" y="59584"/>
                        <a:pt x="52902" y="63502"/>
                        <a:pt x="47970" y="66301"/>
                      </a:cubicBezTo>
                      <a:cubicBezTo>
                        <a:pt x="43038" y="68988"/>
                        <a:pt x="37546" y="70331"/>
                        <a:pt x="31605" y="70331"/>
                      </a:cubicBezTo>
                      <a:cubicBezTo>
                        <a:pt x="22301" y="70331"/>
                        <a:pt x="14791" y="67365"/>
                        <a:pt x="8963" y="61375"/>
                      </a:cubicBezTo>
                      <a:cubicBezTo>
                        <a:pt x="3134" y="55274"/>
                        <a:pt x="220" y="46543"/>
                        <a:pt x="220" y="35180"/>
                      </a:cubicBezTo>
                      <a:close/>
                      <a:moveTo>
                        <a:pt x="11877" y="35180"/>
                      </a:moveTo>
                      <a:cubicBezTo>
                        <a:pt x="11877" y="43856"/>
                        <a:pt x="13726" y="50349"/>
                        <a:pt x="17481" y="54659"/>
                      </a:cubicBezTo>
                      <a:cubicBezTo>
                        <a:pt x="21180" y="58857"/>
                        <a:pt x="25888" y="60928"/>
                        <a:pt x="31605" y="60928"/>
                      </a:cubicBezTo>
                      <a:cubicBezTo>
                        <a:pt x="37265" y="60928"/>
                        <a:pt x="41973" y="58857"/>
                        <a:pt x="45728" y="54659"/>
                      </a:cubicBezTo>
                      <a:cubicBezTo>
                        <a:pt x="49427" y="50349"/>
                        <a:pt x="51333" y="43800"/>
                        <a:pt x="51333" y="34956"/>
                      </a:cubicBezTo>
                      <a:cubicBezTo>
                        <a:pt x="51333" y="26616"/>
                        <a:pt x="49427" y="20347"/>
                        <a:pt x="45728" y="16149"/>
                      </a:cubicBezTo>
                      <a:cubicBezTo>
                        <a:pt x="41973" y="11839"/>
                        <a:pt x="37265" y="9657"/>
                        <a:pt x="31605" y="9657"/>
                      </a:cubicBezTo>
                      <a:cubicBezTo>
                        <a:pt x="25888" y="9657"/>
                        <a:pt x="21180" y="11839"/>
                        <a:pt x="17481" y="16149"/>
                      </a:cubicBezTo>
                      <a:cubicBezTo>
                        <a:pt x="13726" y="20347"/>
                        <a:pt x="11877" y="26672"/>
                        <a:pt x="11877" y="351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21" name="Google Shape;1021;p20"/>
                <p:cNvSpPr/>
                <p:nvPr/>
              </p:nvSpPr>
              <p:spPr>
                <a:xfrm>
                  <a:off x="3665885" y="4466690"/>
                  <a:ext cx="58287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87" h="70077" extrusionOk="0">
                      <a:moveTo>
                        <a:pt x="47302" y="44136"/>
                      </a:moveTo>
                      <a:lnTo>
                        <a:pt x="58512" y="45703"/>
                      </a:lnTo>
                      <a:cubicBezTo>
                        <a:pt x="57279" y="53315"/>
                        <a:pt x="54140" y="59360"/>
                        <a:pt x="49096" y="63838"/>
                      </a:cubicBezTo>
                      <a:cubicBezTo>
                        <a:pt x="44164" y="68204"/>
                        <a:pt x="37999" y="70331"/>
                        <a:pt x="30713" y="70331"/>
                      </a:cubicBezTo>
                      <a:cubicBezTo>
                        <a:pt x="21410" y="70331"/>
                        <a:pt x="14012" y="67365"/>
                        <a:pt x="8519" y="61375"/>
                      </a:cubicBezTo>
                      <a:cubicBezTo>
                        <a:pt x="2971" y="55274"/>
                        <a:pt x="225" y="46711"/>
                        <a:pt x="225" y="35628"/>
                      </a:cubicBezTo>
                      <a:cubicBezTo>
                        <a:pt x="225" y="28351"/>
                        <a:pt x="1401" y="21971"/>
                        <a:pt x="3811" y="16597"/>
                      </a:cubicBezTo>
                      <a:cubicBezTo>
                        <a:pt x="6165" y="11112"/>
                        <a:pt x="9752" y="6970"/>
                        <a:pt x="14572" y="4283"/>
                      </a:cubicBezTo>
                      <a:cubicBezTo>
                        <a:pt x="19504" y="1596"/>
                        <a:pt x="24884" y="253"/>
                        <a:pt x="30713" y="253"/>
                      </a:cubicBezTo>
                      <a:cubicBezTo>
                        <a:pt x="37999" y="253"/>
                        <a:pt x="43996" y="2156"/>
                        <a:pt x="48648" y="5850"/>
                      </a:cubicBezTo>
                      <a:cubicBezTo>
                        <a:pt x="53243" y="9433"/>
                        <a:pt x="56158" y="14694"/>
                        <a:pt x="57391" y="21523"/>
                      </a:cubicBezTo>
                      <a:lnTo>
                        <a:pt x="46406" y="23090"/>
                      </a:lnTo>
                      <a:cubicBezTo>
                        <a:pt x="45341" y="18612"/>
                        <a:pt x="43491" y="15254"/>
                        <a:pt x="40801" y="13015"/>
                      </a:cubicBezTo>
                      <a:cubicBezTo>
                        <a:pt x="38111" y="10776"/>
                        <a:pt x="34861" y="9657"/>
                        <a:pt x="31161" y="9657"/>
                      </a:cubicBezTo>
                      <a:cubicBezTo>
                        <a:pt x="25445" y="9657"/>
                        <a:pt x="20849" y="11784"/>
                        <a:pt x="17262" y="15925"/>
                      </a:cubicBezTo>
                      <a:cubicBezTo>
                        <a:pt x="13675" y="19956"/>
                        <a:pt x="11882" y="26392"/>
                        <a:pt x="11882" y="35180"/>
                      </a:cubicBezTo>
                      <a:cubicBezTo>
                        <a:pt x="11882" y="44136"/>
                        <a:pt x="13563" y="50741"/>
                        <a:pt x="17038" y="54883"/>
                      </a:cubicBezTo>
                      <a:cubicBezTo>
                        <a:pt x="20457" y="58913"/>
                        <a:pt x="24940" y="60928"/>
                        <a:pt x="30489" y="60928"/>
                      </a:cubicBezTo>
                      <a:cubicBezTo>
                        <a:pt x="34973" y="60928"/>
                        <a:pt x="38672" y="59584"/>
                        <a:pt x="41698" y="56898"/>
                      </a:cubicBezTo>
                      <a:cubicBezTo>
                        <a:pt x="44668" y="54099"/>
                        <a:pt x="46518" y="49845"/>
                        <a:pt x="47302" y="4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22" name="Google Shape;1022;p20"/>
                <p:cNvSpPr/>
                <p:nvPr/>
              </p:nvSpPr>
              <p:spPr>
                <a:xfrm>
                  <a:off x="3730073" y="4466690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7" y="47270"/>
                      </a:moveTo>
                      <a:lnTo>
                        <a:pt x="61655" y="48614"/>
                      </a:lnTo>
                      <a:cubicBezTo>
                        <a:pt x="59861" y="55498"/>
                        <a:pt x="56386" y="60872"/>
                        <a:pt x="51342" y="64734"/>
                      </a:cubicBezTo>
                      <a:cubicBezTo>
                        <a:pt x="46410" y="68484"/>
                        <a:pt x="40021" y="70331"/>
                        <a:pt x="32287" y="70331"/>
                      </a:cubicBezTo>
                      <a:cubicBezTo>
                        <a:pt x="22423" y="70331"/>
                        <a:pt x="14577" y="67365"/>
                        <a:pt x="8748" y="61375"/>
                      </a:cubicBezTo>
                      <a:cubicBezTo>
                        <a:pt x="3031" y="55274"/>
                        <a:pt x="229" y="46766"/>
                        <a:pt x="229" y="35852"/>
                      </a:cubicBezTo>
                      <a:cubicBezTo>
                        <a:pt x="229" y="24545"/>
                        <a:pt x="3143" y="15814"/>
                        <a:pt x="8972" y="9657"/>
                      </a:cubicBezTo>
                      <a:cubicBezTo>
                        <a:pt x="14801" y="3388"/>
                        <a:pt x="22311" y="253"/>
                        <a:pt x="31614" y="253"/>
                      </a:cubicBezTo>
                      <a:cubicBezTo>
                        <a:pt x="40582" y="253"/>
                        <a:pt x="47868" y="3332"/>
                        <a:pt x="53584" y="9433"/>
                      </a:cubicBezTo>
                      <a:cubicBezTo>
                        <a:pt x="59245" y="15590"/>
                        <a:pt x="62103" y="24154"/>
                        <a:pt x="62103" y="35180"/>
                      </a:cubicBezTo>
                      <a:cubicBezTo>
                        <a:pt x="62103" y="35796"/>
                        <a:pt x="62103" y="36747"/>
                        <a:pt x="62103" y="38091"/>
                      </a:cubicBezTo>
                      <a:lnTo>
                        <a:pt x="12111" y="38091"/>
                      </a:lnTo>
                      <a:cubicBezTo>
                        <a:pt x="12391" y="45591"/>
                        <a:pt x="14409" y="51244"/>
                        <a:pt x="18163" y="55106"/>
                      </a:cubicBezTo>
                      <a:cubicBezTo>
                        <a:pt x="22031" y="59025"/>
                        <a:pt x="26738" y="60928"/>
                        <a:pt x="32287" y="60928"/>
                      </a:cubicBezTo>
                      <a:cubicBezTo>
                        <a:pt x="36434" y="60928"/>
                        <a:pt x="39965" y="59920"/>
                        <a:pt x="42824" y="57793"/>
                      </a:cubicBezTo>
                      <a:cubicBezTo>
                        <a:pt x="45794" y="55554"/>
                        <a:pt x="48204" y="52084"/>
                        <a:pt x="49997" y="47270"/>
                      </a:cubicBezTo>
                      <a:close/>
                      <a:moveTo>
                        <a:pt x="12559" y="28911"/>
                      </a:moveTo>
                      <a:lnTo>
                        <a:pt x="49997" y="28911"/>
                      </a:lnTo>
                      <a:cubicBezTo>
                        <a:pt x="49549" y="23258"/>
                        <a:pt x="48092" y="19004"/>
                        <a:pt x="45738" y="16149"/>
                      </a:cubicBezTo>
                      <a:cubicBezTo>
                        <a:pt x="42151" y="11839"/>
                        <a:pt x="37443" y="9657"/>
                        <a:pt x="31614" y="9657"/>
                      </a:cubicBezTo>
                      <a:cubicBezTo>
                        <a:pt x="26514" y="9657"/>
                        <a:pt x="22199" y="11392"/>
                        <a:pt x="18612" y="14806"/>
                      </a:cubicBezTo>
                      <a:cubicBezTo>
                        <a:pt x="15025" y="18276"/>
                        <a:pt x="13007" y="22978"/>
                        <a:pt x="12559" y="289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23" name="Google Shape;1023;p20"/>
                <p:cNvSpPr/>
                <p:nvPr/>
              </p:nvSpPr>
              <p:spPr>
                <a:xfrm>
                  <a:off x="3801325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4" y="48838"/>
                      </a:moveTo>
                      <a:lnTo>
                        <a:pt x="11443" y="47046"/>
                      </a:lnTo>
                      <a:cubicBezTo>
                        <a:pt x="12004" y="51524"/>
                        <a:pt x="13741" y="54995"/>
                        <a:pt x="16599" y="57345"/>
                      </a:cubicBezTo>
                      <a:cubicBezTo>
                        <a:pt x="19570" y="59752"/>
                        <a:pt x="23605" y="60928"/>
                        <a:pt x="28705" y="60928"/>
                      </a:cubicBezTo>
                      <a:cubicBezTo>
                        <a:pt x="33917" y="60928"/>
                        <a:pt x="37784" y="59920"/>
                        <a:pt x="40362" y="57793"/>
                      </a:cubicBezTo>
                      <a:cubicBezTo>
                        <a:pt x="42885" y="55722"/>
                        <a:pt x="44174" y="53203"/>
                        <a:pt x="44174" y="50181"/>
                      </a:cubicBezTo>
                      <a:cubicBezTo>
                        <a:pt x="44174" y="47662"/>
                        <a:pt x="43053" y="45647"/>
                        <a:pt x="40811" y="44136"/>
                      </a:cubicBezTo>
                      <a:cubicBezTo>
                        <a:pt x="39298" y="43240"/>
                        <a:pt x="35431" y="42009"/>
                        <a:pt x="29153" y="40330"/>
                      </a:cubicBezTo>
                      <a:cubicBezTo>
                        <a:pt x="20915" y="38259"/>
                        <a:pt x="15142" y="36467"/>
                        <a:pt x="11891" y="34956"/>
                      </a:cubicBezTo>
                      <a:cubicBezTo>
                        <a:pt x="8585" y="33501"/>
                        <a:pt x="6119" y="31374"/>
                        <a:pt x="4493" y="28687"/>
                      </a:cubicBezTo>
                      <a:cubicBezTo>
                        <a:pt x="2812" y="25889"/>
                        <a:pt x="2028" y="22810"/>
                        <a:pt x="2028" y="19508"/>
                      </a:cubicBezTo>
                      <a:cubicBezTo>
                        <a:pt x="2028" y="16541"/>
                        <a:pt x="2700" y="13798"/>
                        <a:pt x="4045" y="11224"/>
                      </a:cubicBezTo>
                      <a:cubicBezTo>
                        <a:pt x="5502" y="8705"/>
                        <a:pt x="7408" y="6634"/>
                        <a:pt x="9650" y="4955"/>
                      </a:cubicBezTo>
                      <a:cubicBezTo>
                        <a:pt x="11443" y="3611"/>
                        <a:pt x="13797" y="2492"/>
                        <a:pt x="16823" y="1596"/>
                      </a:cubicBezTo>
                      <a:cubicBezTo>
                        <a:pt x="19962" y="701"/>
                        <a:pt x="23213" y="253"/>
                        <a:pt x="26687" y="253"/>
                      </a:cubicBezTo>
                      <a:cubicBezTo>
                        <a:pt x="32068" y="253"/>
                        <a:pt x="36663" y="1037"/>
                        <a:pt x="40587" y="2492"/>
                      </a:cubicBezTo>
                      <a:cubicBezTo>
                        <a:pt x="44622" y="4003"/>
                        <a:pt x="47536" y="6074"/>
                        <a:pt x="49330" y="8761"/>
                      </a:cubicBezTo>
                      <a:cubicBezTo>
                        <a:pt x="51235" y="11336"/>
                        <a:pt x="52580" y="14750"/>
                        <a:pt x="53365" y="19060"/>
                      </a:cubicBezTo>
                      <a:lnTo>
                        <a:pt x="42156" y="20627"/>
                      </a:lnTo>
                      <a:cubicBezTo>
                        <a:pt x="41708" y="17213"/>
                        <a:pt x="40250" y="14526"/>
                        <a:pt x="37896" y="12567"/>
                      </a:cubicBezTo>
                      <a:cubicBezTo>
                        <a:pt x="35487" y="10664"/>
                        <a:pt x="32068" y="9657"/>
                        <a:pt x="27584" y="9657"/>
                      </a:cubicBezTo>
                      <a:cubicBezTo>
                        <a:pt x="22316" y="9657"/>
                        <a:pt x="18617" y="10552"/>
                        <a:pt x="16375" y="12343"/>
                      </a:cubicBezTo>
                      <a:cubicBezTo>
                        <a:pt x="14133" y="14022"/>
                        <a:pt x="13012" y="15925"/>
                        <a:pt x="13012" y="18164"/>
                      </a:cubicBezTo>
                      <a:cubicBezTo>
                        <a:pt x="13012" y="19676"/>
                        <a:pt x="13461" y="21019"/>
                        <a:pt x="14357" y="22194"/>
                      </a:cubicBezTo>
                      <a:cubicBezTo>
                        <a:pt x="15366" y="23426"/>
                        <a:pt x="16880" y="24433"/>
                        <a:pt x="18841" y="25329"/>
                      </a:cubicBezTo>
                      <a:cubicBezTo>
                        <a:pt x="19850" y="25665"/>
                        <a:pt x="23213" y="26616"/>
                        <a:pt x="28929" y="28240"/>
                      </a:cubicBezTo>
                      <a:cubicBezTo>
                        <a:pt x="36832" y="30366"/>
                        <a:pt x="42380" y="32046"/>
                        <a:pt x="45519" y="33389"/>
                      </a:cubicBezTo>
                      <a:cubicBezTo>
                        <a:pt x="48769" y="34732"/>
                        <a:pt x="51347" y="36747"/>
                        <a:pt x="53141" y="39434"/>
                      </a:cubicBezTo>
                      <a:cubicBezTo>
                        <a:pt x="54934" y="42009"/>
                        <a:pt x="55831" y="45199"/>
                        <a:pt x="55831" y="49061"/>
                      </a:cubicBezTo>
                      <a:cubicBezTo>
                        <a:pt x="55831" y="52812"/>
                        <a:pt x="54710" y="56394"/>
                        <a:pt x="52468" y="59808"/>
                      </a:cubicBezTo>
                      <a:cubicBezTo>
                        <a:pt x="50339" y="63111"/>
                        <a:pt x="47200" y="65741"/>
                        <a:pt x="43053" y="67644"/>
                      </a:cubicBezTo>
                      <a:cubicBezTo>
                        <a:pt x="38849" y="69436"/>
                        <a:pt x="34141" y="70331"/>
                        <a:pt x="28929" y="70331"/>
                      </a:cubicBezTo>
                      <a:cubicBezTo>
                        <a:pt x="20074" y="70331"/>
                        <a:pt x="13349" y="68540"/>
                        <a:pt x="8753" y="64958"/>
                      </a:cubicBezTo>
                      <a:cubicBezTo>
                        <a:pt x="4269" y="61263"/>
                        <a:pt x="1411" y="55890"/>
                        <a:pt x="234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24" name="Google Shape;1024;p20"/>
                <p:cNvSpPr/>
                <p:nvPr/>
              </p:nvSpPr>
              <p:spPr>
                <a:xfrm>
                  <a:off x="3865961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9" y="48838"/>
                      </a:moveTo>
                      <a:lnTo>
                        <a:pt x="11448" y="47046"/>
                      </a:lnTo>
                      <a:cubicBezTo>
                        <a:pt x="12008" y="51524"/>
                        <a:pt x="13746" y="54995"/>
                        <a:pt x="16604" y="57345"/>
                      </a:cubicBezTo>
                      <a:cubicBezTo>
                        <a:pt x="19574" y="59752"/>
                        <a:pt x="23609" y="60928"/>
                        <a:pt x="28709" y="60928"/>
                      </a:cubicBezTo>
                      <a:cubicBezTo>
                        <a:pt x="33922" y="60928"/>
                        <a:pt x="37789" y="59920"/>
                        <a:pt x="40367" y="57793"/>
                      </a:cubicBezTo>
                      <a:cubicBezTo>
                        <a:pt x="42889" y="55722"/>
                        <a:pt x="44178" y="53203"/>
                        <a:pt x="44178" y="50181"/>
                      </a:cubicBezTo>
                      <a:cubicBezTo>
                        <a:pt x="44178" y="47662"/>
                        <a:pt x="43057" y="45647"/>
                        <a:pt x="40815" y="44136"/>
                      </a:cubicBezTo>
                      <a:cubicBezTo>
                        <a:pt x="39302" y="43240"/>
                        <a:pt x="35435" y="42009"/>
                        <a:pt x="29158" y="40330"/>
                      </a:cubicBezTo>
                      <a:cubicBezTo>
                        <a:pt x="20919" y="38259"/>
                        <a:pt x="15147" y="36467"/>
                        <a:pt x="11896" y="34956"/>
                      </a:cubicBezTo>
                      <a:cubicBezTo>
                        <a:pt x="8589" y="33501"/>
                        <a:pt x="6123" y="31374"/>
                        <a:pt x="4498" y="28687"/>
                      </a:cubicBezTo>
                      <a:cubicBezTo>
                        <a:pt x="2817" y="25889"/>
                        <a:pt x="2032" y="22810"/>
                        <a:pt x="2032" y="19508"/>
                      </a:cubicBezTo>
                      <a:cubicBezTo>
                        <a:pt x="2032" y="16541"/>
                        <a:pt x="2705" y="13798"/>
                        <a:pt x="4050" y="11224"/>
                      </a:cubicBezTo>
                      <a:cubicBezTo>
                        <a:pt x="5507" y="8705"/>
                        <a:pt x="7412" y="6634"/>
                        <a:pt x="9654" y="4955"/>
                      </a:cubicBezTo>
                      <a:cubicBezTo>
                        <a:pt x="11448" y="3611"/>
                        <a:pt x="13801" y="2492"/>
                        <a:pt x="16828" y="1596"/>
                      </a:cubicBezTo>
                      <a:cubicBezTo>
                        <a:pt x="19966" y="701"/>
                        <a:pt x="23217" y="253"/>
                        <a:pt x="26692" y="253"/>
                      </a:cubicBezTo>
                      <a:cubicBezTo>
                        <a:pt x="32072" y="253"/>
                        <a:pt x="36668" y="1037"/>
                        <a:pt x="40591" y="2492"/>
                      </a:cubicBezTo>
                      <a:cubicBezTo>
                        <a:pt x="44626" y="4003"/>
                        <a:pt x="47541" y="6074"/>
                        <a:pt x="49334" y="8761"/>
                      </a:cubicBezTo>
                      <a:cubicBezTo>
                        <a:pt x="51240" y="11336"/>
                        <a:pt x="52585" y="14750"/>
                        <a:pt x="53370" y="19060"/>
                      </a:cubicBezTo>
                      <a:lnTo>
                        <a:pt x="42160" y="20627"/>
                      </a:lnTo>
                      <a:cubicBezTo>
                        <a:pt x="41712" y="17213"/>
                        <a:pt x="40255" y="14526"/>
                        <a:pt x="37901" y="12567"/>
                      </a:cubicBezTo>
                      <a:cubicBezTo>
                        <a:pt x="35491" y="10664"/>
                        <a:pt x="32072" y="9657"/>
                        <a:pt x="27589" y="9657"/>
                      </a:cubicBezTo>
                      <a:cubicBezTo>
                        <a:pt x="22320" y="9657"/>
                        <a:pt x="18621" y="10552"/>
                        <a:pt x="16380" y="12343"/>
                      </a:cubicBezTo>
                      <a:cubicBezTo>
                        <a:pt x="14138" y="14022"/>
                        <a:pt x="13017" y="15925"/>
                        <a:pt x="13017" y="18164"/>
                      </a:cubicBezTo>
                      <a:cubicBezTo>
                        <a:pt x="13017" y="19676"/>
                        <a:pt x="13465" y="21019"/>
                        <a:pt x="14362" y="22194"/>
                      </a:cubicBezTo>
                      <a:cubicBezTo>
                        <a:pt x="15371" y="23426"/>
                        <a:pt x="16884" y="24433"/>
                        <a:pt x="18846" y="25329"/>
                      </a:cubicBezTo>
                      <a:cubicBezTo>
                        <a:pt x="19854" y="25665"/>
                        <a:pt x="23217" y="26616"/>
                        <a:pt x="28934" y="28240"/>
                      </a:cubicBezTo>
                      <a:cubicBezTo>
                        <a:pt x="36836" y="30366"/>
                        <a:pt x="42385" y="32046"/>
                        <a:pt x="45523" y="33389"/>
                      </a:cubicBezTo>
                      <a:cubicBezTo>
                        <a:pt x="48774" y="34732"/>
                        <a:pt x="51352" y="36747"/>
                        <a:pt x="53145" y="39434"/>
                      </a:cubicBezTo>
                      <a:cubicBezTo>
                        <a:pt x="54939" y="42009"/>
                        <a:pt x="55835" y="45199"/>
                        <a:pt x="55835" y="49061"/>
                      </a:cubicBezTo>
                      <a:cubicBezTo>
                        <a:pt x="55835" y="52812"/>
                        <a:pt x="54714" y="56394"/>
                        <a:pt x="52473" y="59808"/>
                      </a:cubicBezTo>
                      <a:cubicBezTo>
                        <a:pt x="50343" y="63111"/>
                        <a:pt x="47205" y="65741"/>
                        <a:pt x="43057" y="67644"/>
                      </a:cubicBezTo>
                      <a:cubicBezTo>
                        <a:pt x="38854" y="69436"/>
                        <a:pt x="34146" y="70331"/>
                        <a:pt x="28934" y="70331"/>
                      </a:cubicBezTo>
                      <a:cubicBezTo>
                        <a:pt x="20079" y="70331"/>
                        <a:pt x="13353" y="68540"/>
                        <a:pt x="8757" y="64958"/>
                      </a:cubicBezTo>
                      <a:cubicBezTo>
                        <a:pt x="4274" y="61263"/>
                        <a:pt x="1416" y="55890"/>
                        <a:pt x="239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25" name="Google Shape;1025;p20"/>
                <p:cNvSpPr/>
                <p:nvPr/>
              </p:nvSpPr>
              <p:spPr>
                <a:xfrm>
                  <a:off x="3935094" y="4442734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43" y="13239"/>
                      </a:moveTo>
                      <a:lnTo>
                        <a:pt x="243" y="253"/>
                      </a:lnTo>
                      <a:lnTo>
                        <a:pt x="11676" y="253"/>
                      </a:lnTo>
                      <a:lnTo>
                        <a:pt x="11676" y="13239"/>
                      </a:lnTo>
                      <a:close/>
                      <a:moveTo>
                        <a:pt x="243" y="92720"/>
                      </a:moveTo>
                      <a:lnTo>
                        <a:pt x="243" y="25777"/>
                      </a:lnTo>
                      <a:lnTo>
                        <a:pt x="11676" y="25777"/>
                      </a:lnTo>
                      <a:lnTo>
                        <a:pt x="11676" y="927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26" name="Google Shape;1026;p20"/>
                <p:cNvSpPr/>
                <p:nvPr/>
              </p:nvSpPr>
              <p:spPr>
                <a:xfrm>
                  <a:off x="3963833" y="4466690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5" y="68764"/>
                      </a:moveTo>
                      <a:lnTo>
                        <a:pt x="245" y="1820"/>
                      </a:lnTo>
                      <a:lnTo>
                        <a:pt x="10557" y="1820"/>
                      </a:lnTo>
                      <a:lnTo>
                        <a:pt x="10557" y="11224"/>
                      </a:lnTo>
                      <a:cubicBezTo>
                        <a:pt x="15489" y="3947"/>
                        <a:pt x="22551" y="253"/>
                        <a:pt x="31855" y="253"/>
                      </a:cubicBezTo>
                      <a:cubicBezTo>
                        <a:pt x="35890" y="253"/>
                        <a:pt x="39533" y="1037"/>
                        <a:pt x="42839" y="2492"/>
                      </a:cubicBezTo>
                      <a:cubicBezTo>
                        <a:pt x="46258" y="3835"/>
                        <a:pt x="48780" y="5738"/>
                        <a:pt x="50462" y="8089"/>
                      </a:cubicBezTo>
                      <a:cubicBezTo>
                        <a:pt x="52255" y="10496"/>
                        <a:pt x="53432" y="13351"/>
                        <a:pt x="54049" y="16597"/>
                      </a:cubicBezTo>
                      <a:cubicBezTo>
                        <a:pt x="54497" y="18724"/>
                        <a:pt x="54721" y="22362"/>
                        <a:pt x="54721" y="27568"/>
                      </a:cubicBezTo>
                      <a:lnTo>
                        <a:pt x="54721" y="68764"/>
                      </a:lnTo>
                      <a:lnTo>
                        <a:pt x="43288" y="68764"/>
                      </a:lnTo>
                      <a:lnTo>
                        <a:pt x="43288" y="28016"/>
                      </a:lnTo>
                      <a:cubicBezTo>
                        <a:pt x="43288" y="23426"/>
                        <a:pt x="42839" y="19956"/>
                        <a:pt x="41943" y="17717"/>
                      </a:cubicBezTo>
                      <a:cubicBezTo>
                        <a:pt x="41158" y="15366"/>
                        <a:pt x="39589" y="13463"/>
                        <a:pt x="37235" y="12119"/>
                      </a:cubicBezTo>
                      <a:cubicBezTo>
                        <a:pt x="34993" y="10776"/>
                        <a:pt x="32359" y="10104"/>
                        <a:pt x="29389" y="10104"/>
                      </a:cubicBezTo>
                      <a:cubicBezTo>
                        <a:pt x="24569" y="10104"/>
                        <a:pt x="20421" y="11671"/>
                        <a:pt x="16834" y="14806"/>
                      </a:cubicBezTo>
                      <a:cubicBezTo>
                        <a:pt x="13360" y="17829"/>
                        <a:pt x="11678" y="23650"/>
                        <a:pt x="11678" y="32269"/>
                      </a:cubicBezTo>
                      <a:lnTo>
                        <a:pt x="11678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27" name="Google Shape;1027;p20"/>
                <p:cNvSpPr/>
                <p:nvPr/>
              </p:nvSpPr>
              <p:spPr>
                <a:xfrm>
                  <a:off x="4031483" y="4466690"/>
                  <a:ext cx="58959" cy="95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59" h="95601" extrusionOk="0">
                      <a:moveTo>
                        <a:pt x="2492" y="74361"/>
                      </a:moveTo>
                      <a:lnTo>
                        <a:pt x="13477" y="75928"/>
                      </a:lnTo>
                      <a:cubicBezTo>
                        <a:pt x="13925" y="79343"/>
                        <a:pt x="15158" y="81806"/>
                        <a:pt x="17288" y="83317"/>
                      </a:cubicBezTo>
                      <a:cubicBezTo>
                        <a:pt x="20090" y="85388"/>
                        <a:pt x="24013" y="86451"/>
                        <a:pt x="28945" y="86451"/>
                      </a:cubicBezTo>
                      <a:cubicBezTo>
                        <a:pt x="34158" y="86451"/>
                        <a:pt x="38193" y="85388"/>
                        <a:pt x="41051" y="83317"/>
                      </a:cubicBezTo>
                      <a:cubicBezTo>
                        <a:pt x="43853" y="81190"/>
                        <a:pt x="45815" y="78279"/>
                        <a:pt x="46880" y="74585"/>
                      </a:cubicBezTo>
                      <a:cubicBezTo>
                        <a:pt x="47440" y="72178"/>
                        <a:pt x="47777" y="67365"/>
                        <a:pt x="47777" y="60032"/>
                      </a:cubicBezTo>
                      <a:cubicBezTo>
                        <a:pt x="42676" y="65853"/>
                        <a:pt x="36455" y="68764"/>
                        <a:pt x="29169" y="68764"/>
                      </a:cubicBezTo>
                      <a:cubicBezTo>
                        <a:pt x="19866" y="68764"/>
                        <a:pt x="12692" y="65517"/>
                        <a:pt x="7648" y="58913"/>
                      </a:cubicBezTo>
                      <a:cubicBezTo>
                        <a:pt x="2716" y="52196"/>
                        <a:pt x="250" y="44248"/>
                        <a:pt x="250" y="34956"/>
                      </a:cubicBezTo>
                      <a:cubicBezTo>
                        <a:pt x="250" y="28575"/>
                        <a:pt x="1371" y="22642"/>
                        <a:pt x="3613" y="17269"/>
                      </a:cubicBezTo>
                      <a:cubicBezTo>
                        <a:pt x="5967" y="11784"/>
                        <a:pt x="9329" y="7586"/>
                        <a:pt x="13701" y="4731"/>
                      </a:cubicBezTo>
                      <a:cubicBezTo>
                        <a:pt x="18016" y="1764"/>
                        <a:pt x="23173" y="253"/>
                        <a:pt x="29169" y="253"/>
                      </a:cubicBezTo>
                      <a:cubicBezTo>
                        <a:pt x="37072" y="253"/>
                        <a:pt x="43629" y="3499"/>
                        <a:pt x="48897" y="9880"/>
                      </a:cubicBezTo>
                      <a:lnTo>
                        <a:pt x="48897" y="1820"/>
                      </a:lnTo>
                      <a:lnTo>
                        <a:pt x="59210" y="1820"/>
                      </a:lnTo>
                      <a:lnTo>
                        <a:pt x="59210" y="59584"/>
                      </a:lnTo>
                      <a:cubicBezTo>
                        <a:pt x="59210" y="69995"/>
                        <a:pt x="58145" y="77384"/>
                        <a:pt x="56071" y="81750"/>
                      </a:cubicBezTo>
                      <a:cubicBezTo>
                        <a:pt x="53941" y="86227"/>
                        <a:pt x="50579" y="89642"/>
                        <a:pt x="45983" y="92049"/>
                      </a:cubicBezTo>
                      <a:cubicBezTo>
                        <a:pt x="41331" y="94567"/>
                        <a:pt x="35671" y="95855"/>
                        <a:pt x="28945" y="95855"/>
                      </a:cubicBezTo>
                      <a:cubicBezTo>
                        <a:pt x="20987" y="95855"/>
                        <a:pt x="14598" y="94064"/>
                        <a:pt x="9666" y="90481"/>
                      </a:cubicBezTo>
                      <a:cubicBezTo>
                        <a:pt x="4734" y="86899"/>
                        <a:pt x="2324" y="81526"/>
                        <a:pt x="2492" y="74361"/>
                      </a:cubicBezTo>
                      <a:close/>
                      <a:moveTo>
                        <a:pt x="11908" y="34061"/>
                      </a:moveTo>
                      <a:cubicBezTo>
                        <a:pt x="11908" y="42904"/>
                        <a:pt x="13589" y="49285"/>
                        <a:pt x="17064" y="53315"/>
                      </a:cubicBezTo>
                      <a:cubicBezTo>
                        <a:pt x="20482" y="57345"/>
                        <a:pt x="24910" y="59360"/>
                        <a:pt x="30290" y="59360"/>
                      </a:cubicBezTo>
                      <a:cubicBezTo>
                        <a:pt x="35503" y="59360"/>
                        <a:pt x="39818" y="57345"/>
                        <a:pt x="43293" y="53315"/>
                      </a:cubicBezTo>
                      <a:cubicBezTo>
                        <a:pt x="46880" y="49285"/>
                        <a:pt x="48673" y="43016"/>
                        <a:pt x="48673" y="34509"/>
                      </a:cubicBezTo>
                      <a:cubicBezTo>
                        <a:pt x="48673" y="26336"/>
                        <a:pt x="46768" y="20123"/>
                        <a:pt x="43069" y="15925"/>
                      </a:cubicBezTo>
                      <a:cubicBezTo>
                        <a:pt x="39482" y="11784"/>
                        <a:pt x="35110" y="9657"/>
                        <a:pt x="30066" y="9657"/>
                      </a:cubicBezTo>
                      <a:cubicBezTo>
                        <a:pt x="24966" y="9657"/>
                        <a:pt x="20651" y="11784"/>
                        <a:pt x="17064" y="15925"/>
                      </a:cubicBezTo>
                      <a:cubicBezTo>
                        <a:pt x="13589" y="19956"/>
                        <a:pt x="11908" y="26001"/>
                        <a:pt x="11908" y="3406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028" name="Google Shape;1028;p20"/>
            <p:cNvGrpSpPr/>
            <p:nvPr/>
          </p:nvGrpSpPr>
          <p:grpSpPr>
            <a:xfrm>
              <a:off x="7991429" y="1762020"/>
              <a:ext cx="791633" cy="328531"/>
              <a:chOff x="6184900" y="2431602"/>
              <a:chExt cx="791633" cy="328531"/>
            </a:xfrm>
          </p:grpSpPr>
          <p:sp>
            <p:nvSpPr>
              <p:cNvPr id="1029" name="Google Shape;1029;p20"/>
              <p:cNvSpPr/>
              <p:nvPr/>
            </p:nvSpPr>
            <p:spPr>
              <a:xfrm>
                <a:off x="6184900" y="2431602"/>
                <a:ext cx="791633" cy="328531"/>
              </a:xfrm>
              <a:custGeom>
                <a:avLst/>
                <a:gdLst/>
                <a:ahLst/>
                <a:cxnLst/>
                <a:rect l="l" t="t" r="r" b="b"/>
                <a:pathLst>
                  <a:path w="3771290" h="2152208" extrusionOk="0">
                    <a:moveTo>
                      <a:pt x="0" y="0"/>
                    </a:moveTo>
                    <a:lnTo>
                      <a:pt x="3771291" y="0"/>
                    </a:lnTo>
                    <a:lnTo>
                      <a:pt x="3771291" y="2152209"/>
                    </a:lnTo>
                    <a:lnTo>
                      <a:pt x="0" y="2152209"/>
                    </a:lnTo>
                    <a:close/>
                  </a:path>
                </a:pathLst>
              </a:custGeom>
              <a:solidFill>
                <a:srgbClr val="CEDB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030" name="Google Shape;1030;p20"/>
              <p:cNvGrpSpPr/>
              <p:nvPr/>
            </p:nvGrpSpPr>
            <p:grpSpPr>
              <a:xfrm>
                <a:off x="6356919" y="2624312"/>
                <a:ext cx="463065" cy="94033"/>
                <a:chOff x="3552487" y="4604151"/>
                <a:chExt cx="463065" cy="94033"/>
              </a:xfrm>
            </p:grpSpPr>
            <p:sp>
              <p:nvSpPr>
                <p:cNvPr id="1031" name="Google Shape;1031;p20"/>
                <p:cNvSpPr/>
                <p:nvPr/>
              </p:nvSpPr>
              <p:spPr>
                <a:xfrm>
                  <a:off x="3552487" y="4604151"/>
                  <a:ext cx="6904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47" h="92467" extrusionOk="0">
                      <a:moveTo>
                        <a:pt x="216" y="92731"/>
                      </a:moveTo>
                      <a:lnTo>
                        <a:pt x="216" y="264"/>
                      </a:lnTo>
                      <a:lnTo>
                        <a:pt x="67022" y="264"/>
                      </a:lnTo>
                      <a:lnTo>
                        <a:pt x="67022" y="11235"/>
                      </a:lnTo>
                      <a:lnTo>
                        <a:pt x="12322" y="11235"/>
                      </a:lnTo>
                      <a:lnTo>
                        <a:pt x="12322" y="39445"/>
                      </a:lnTo>
                      <a:lnTo>
                        <a:pt x="63659" y="39445"/>
                      </a:lnTo>
                      <a:lnTo>
                        <a:pt x="63659" y="50416"/>
                      </a:lnTo>
                      <a:lnTo>
                        <a:pt x="12322" y="50416"/>
                      </a:lnTo>
                      <a:lnTo>
                        <a:pt x="12322" y="81761"/>
                      </a:lnTo>
                      <a:lnTo>
                        <a:pt x="69264" y="81761"/>
                      </a:lnTo>
                      <a:lnTo>
                        <a:pt x="69264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32" name="Google Shape;1032;p20"/>
                <p:cNvSpPr/>
                <p:nvPr/>
              </p:nvSpPr>
              <p:spPr>
                <a:xfrm>
                  <a:off x="3636713" y="4604151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22" y="92731"/>
                      </a:moveTo>
                      <a:lnTo>
                        <a:pt x="222" y="264"/>
                      </a:lnTo>
                      <a:lnTo>
                        <a:pt x="11656" y="264"/>
                      </a:lnTo>
                      <a:lnTo>
                        <a:pt x="11656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33" name="Google Shape;1033;p20"/>
                <p:cNvSpPr/>
                <p:nvPr/>
              </p:nvSpPr>
              <p:spPr>
                <a:xfrm>
                  <a:off x="3661850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3" y="47282"/>
                      </a:moveTo>
                      <a:lnTo>
                        <a:pt x="61650" y="48625"/>
                      </a:lnTo>
                      <a:cubicBezTo>
                        <a:pt x="59857" y="55510"/>
                        <a:pt x="56382" y="60883"/>
                        <a:pt x="51337" y="64745"/>
                      </a:cubicBezTo>
                      <a:cubicBezTo>
                        <a:pt x="46406" y="68495"/>
                        <a:pt x="40016" y="70342"/>
                        <a:pt x="32282" y="70342"/>
                      </a:cubicBezTo>
                      <a:cubicBezTo>
                        <a:pt x="22418" y="70342"/>
                        <a:pt x="14572" y="67376"/>
                        <a:pt x="8743" y="61387"/>
                      </a:cubicBezTo>
                      <a:cubicBezTo>
                        <a:pt x="3027" y="55286"/>
                        <a:pt x="224" y="46778"/>
                        <a:pt x="224" y="35863"/>
                      </a:cubicBezTo>
                      <a:cubicBezTo>
                        <a:pt x="224" y="24557"/>
                        <a:pt x="3139" y="15825"/>
                        <a:pt x="8967" y="9668"/>
                      </a:cubicBezTo>
                      <a:cubicBezTo>
                        <a:pt x="14796" y="3399"/>
                        <a:pt x="22306" y="264"/>
                        <a:pt x="31610" y="264"/>
                      </a:cubicBezTo>
                      <a:cubicBezTo>
                        <a:pt x="40577" y="264"/>
                        <a:pt x="47863" y="3343"/>
                        <a:pt x="53579" y="9444"/>
                      </a:cubicBezTo>
                      <a:cubicBezTo>
                        <a:pt x="59240" y="15601"/>
                        <a:pt x="62098" y="24165"/>
                        <a:pt x="62098" y="35191"/>
                      </a:cubicBezTo>
                      <a:cubicBezTo>
                        <a:pt x="62098" y="35807"/>
                        <a:pt x="62098" y="36759"/>
                        <a:pt x="62098" y="38102"/>
                      </a:cubicBezTo>
                      <a:lnTo>
                        <a:pt x="12106" y="38102"/>
                      </a:lnTo>
                      <a:cubicBezTo>
                        <a:pt x="12386" y="45602"/>
                        <a:pt x="14404" y="51256"/>
                        <a:pt x="18159" y="55118"/>
                      </a:cubicBezTo>
                      <a:cubicBezTo>
                        <a:pt x="22026" y="59036"/>
                        <a:pt x="26734" y="60939"/>
                        <a:pt x="32282" y="60939"/>
                      </a:cubicBezTo>
                      <a:cubicBezTo>
                        <a:pt x="36429" y="60939"/>
                        <a:pt x="39960" y="59931"/>
                        <a:pt x="42819" y="57804"/>
                      </a:cubicBezTo>
                      <a:cubicBezTo>
                        <a:pt x="45789" y="55566"/>
                        <a:pt x="48199" y="52095"/>
                        <a:pt x="49993" y="47282"/>
                      </a:cubicBezTo>
                      <a:close/>
                      <a:moveTo>
                        <a:pt x="12554" y="28922"/>
                      </a:moveTo>
                      <a:lnTo>
                        <a:pt x="49993" y="28922"/>
                      </a:lnTo>
                      <a:cubicBezTo>
                        <a:pt x="49544" y="23269"/>
                        <a:pt x="48087" y="19015"/>
                        <a:pt x="45733" y="16161"/>
                      </a:cubicBezTo>
                      <a:cubicBezTo>
                        <a:pt x="42146" y="11851"/>
                        <a:pt x="37438" y="9668"/>
                        <a:pt x="31610" y="9668"/>
                      </a:cubicBezTo>
                      <a:cubicBezTo>
                        <a:pt x="26510" y="9668"/>
                        <a:pt x="22194" y="11403"/>
                        <a:pt x="18607" y="14817"/>
                      </a:cubicBezTo>
                      <a:cubicBezTo>
                        <a:pt x="15020" y="18288"/>
                        <a:pt x="13003" y="22989"/>
                        <a:pt x="12554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34" name="Google Shape;1034;p20"/>
                <p:cNvSpPr/>
                <p:nvPr/>
              </p:nvSpPr>
              <p:spPr>
                <a:xfrm>
                  <a:off x="3737571" y="4628107"/>
                  <a:ext cx="90793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93" h="68510" extrusionOk="0">
                      <a:moveTo>
                        <a:pt x="229" y="68775"/>
                      </a:moveTo>
                      <a:lnTo>
                        <a:pt x="229" y="1832"/>
                      </a:lnTo>
                      <a:lnTo>
                        <a:pt x="10318" y="1832"/>
                      </a:lnTo>
                      <a:lnTo>
                        <a:pt x="10318" y="11235"/>
                      </a:lnTo>
                      <a:cubicBezTo>
                        <a:pt x="12391" y="7989"/>
                        <a:pt x="15137" y="5358"/>
                        <a:pt x="18612" y="3399"/>
                      </a:cubicBezTo>
                      <a:cubicBezTo>
                        <a:pt x="22199" y="1328"/>
                        <a:pt x="26234" y="264"/>
                        <a:pt x="30718" y="264"/>
                      </a:cubicBezTo>
                      <a:cubicBezTo>
                        <a:pt x="35650" y="264"/>
                        <a:pt x="39685" y="1328"/>
                        <a:pt x="42824" y="3399"/>
                      </a:cubicBezTo>
                      <a:cubicBezTo>
                        <a:pt x="46074" y="5526"/>
                        <a:pt x="48428" y="8324"/>
                        <a:pt x="49773" y="11907"/>
                      </a:cubicBezTo>
                      <a:cubicBezTo>
                        <a:pt x="54986" y="4182"/>
                        <a:pt x="61879" y="264"/>
                        <a:pt x="70398" y="264"/>
                      </a:cubicBezTo>
                      <a:cubicBezTo>
                        <a:pt x="77123" y="264"/>
                        <a:pt x="82167" y="2167"/>
                        <a:pt x="85642" y="5862"/>
                      </a:cubicBezTo>
                      <a:cubicBezTo>
                        <a:pt x="89229" y="9444"/>
                        <a:pt x="91023" y="15153"/>
                        <a:pt x="91023" y="22877"/>
                      </a:cubicBezTo>
                      <a:lnTo>
                        <a:pt x="91023" y="68775"/>
                      </a:lnTo>
                      <a:lnTo>
                        <a:pt x="79813" y="68775"/>
                      </a:lnTo>
                      <a:lnTo>
                        <a:pt x="79813" y="26684"/>
                      </a:lnTo>
                      <a:cubicBezTo>
                        <a:pt x="79813" y="22094"/>
                        <a:pt x="79421" y="18791"/>
                        <a:pt x="78693" y="16832"/>
                      </a:cubicBezTo>
                      <a:cubicBezTo>
                        <a:pt x="77908" y="14761"/>
                        <a:pt x="76563" y="13138"/>
                        <a:pt x="74657" y="11907"/>
                      </a:cubicBezTo>
                      <a:cubicBezTo>
                        <a:pt x="72696" y="10731"/>
                        <a:pt x="70454" y="10116"/>
                        <a:pt x="67932" y="10116"/>
                      </a:cubicBezTo>
                      <a:cubicBezTo>
                        <a:pt x="63112" y="10116"/>
                        <a:pt x="59189" y="11683"/>
                        <a:pt x="56050" y="14817"/>
                      </a:cubicBezTo>
                      <a:cubicBezTo>
                        <a:pt x="53024" y="17952"/>
                        <a:pt x="51567" y="22989"/>
                        <a:pt x="51567" y="29818"/>
                      </a:cubicBezTo>
                      <a:lnTo>
                        <a:pt x="51567" y="68775"/>
                      </a:lnTo>
                      <a:lnTo>
                        <a:pt x="40134" y="68775"/>
                      </a:lnTo>
                      <a:lnTo>
                        <a:pt x="40134" y="25340"/>
                      </a:lnTo>
                      <a:cubicBezTo>
                        <a:pt x="40134" y="20303"/>
                        <a:pt x="39125" y="16496"/>
                        <a:pt x="37219" y="13922"/>
                      </a:cubicBezTo>
                      <a:cubicBezTo>
                        <a:pt x="35426" y="11403"/>
                        <a:pt x="32399" y="10116"/>
                        <a:pt x="28252" y="10116"/>
                      </a:cubicBezTo>
                      <a:cubicBezTo>
                        <a:pt x="24945" y="10116"/>
                        <a:pt x="21975" y="11011"/>
                        <a:pt x="19285" y="12802"/>
                      </a:cubicBezTo>
                      <a:cubicBezTo>
                        <a:pt x="16595" y="14481"/>
                        <a:pt x="14633" y="16944"/>
                        <a:pt x="13456" y="20191"/>
                      </a:cubicBezTo>
                      <a:cubicBezTo>
                        <a:pt x="12223" y="23325"/>
                        <a:pt x="11662" y="27971"/>
                        <a:pt x="11662" y="34072"/>
                      </a:cubicBezTo>
                      <a:lnTo>
                        <a:pt x="11662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35" name="Google Shape;1035;p20"/>
                <p:cNvSpPr/>
                <p:nvPr/>
              </p:nvSpPr>
              <p:spPr>
                <a:xfrm>
                  <a:off x="3841468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50005" y="47282"/>
                      </a:moveTo>
                      <a:lnTo>
                        <a:pt x="61662" y="48625"/>
                      </a:lnTo>
                      <a:cubicBezTo>
                        <a:pt x="59869" y="55510"/>
                        <a:pt x="56394" y="60883"/>
                        <a:pt x="51350" y="64745"/>
                      </a:cubicBezTo>
                      <a:cubicBezTo>
                        <a:pt x="46418" y="68495"/>
                        <a:pt x="40029" y="70342"/>
                        <a:pt x="32295" y="70342"/>
                      </a:cubicBezTo>
                      <a:cubicBezTo>
                        <a:pt x="22431" y="70342"/>
                        <a:pt x="14584" y="67376"/>
                        <a:pt x="8756" y="61387"/>
                      </a:cubicBezTo>
                      <a:cubicBezTo>
                        <a:pt x="3039" y="55286"/>
                        <a:pt x="237" y="46778"/>
                        <a:pt x="237" y="35863"/>
                      </a:cubicBezTo>
                      <a:cubicBezTo>
                        <a:pt x="237" y="24557"/>
                        <a:pt x="3151" y="15825"/>
                        <a:pt x="8980" y="9668"/>
                      </a:cubicBezTo>
                      <a:cubicBezTo>
                        <a:pt x="14809" y="3399"/>
                        <a:pt x="22319" y="264"/>
                        <a:pt x="31622" y="264"/>
                      </a:cubicBezTo>
                      <a:cubicBezTo>
                        <a:pt x="40589" y="264"/>
                        <a:pt x="47875" y="3343"/>
                        <a:pt x="53592" y="9444"/>
                      </a:cubicBezTo>
                      <a:cubicBezTo>
                        <a:pt x="59253" y="15601"/>
                        <a:pt x="62111" y="24165"/>
                        <a:pt x="62111" y="35191"/>
                      </a:cubicBezTo>
                      <a:cubicBezTo>
                        <a:pt x="62111" y="35807"/>
                        <a:pt x="62111" y="36759"/>
                        <a:pt x="62111" y="38102"/>
                      </a:cubicBezTo>
                      <a:lnTo>
                        <a:pt x="12118" y="38102"/>
                      </a:lnTo>
                      <a:cubicBezTo>
                        <a:pt x="12399" y="45602"/>
                        <a:pt x="14416" y="51256"/>
                        <a:pt x="18171" y="55118"/>
                      </a:cubicBezTo>
                      <a:cubicBezTo>
                        <a:pt x="22038" y="59036"/>
                        <a:pt x="26746" y="60939"/>
                        <a:pt x="32295" y="60939"/>
                      </a:cubicBezTo>
                      <a:cubicBezTo>
                        <a:pt x="36442" y="60939"/>
                        <a:pt x="39973" y="59931"/>
                        <a:pt x="42831" y="57804"/>
                      </a:cubicBezTo>
                      <a:cubicBezTo>
                        <a:pt x="45802" y="55566"/>
                        <a:pt x="48212" y="52095"/>
                        <a:pt x="50005" y="47282"/>
                      </a:cubicBezTo>
                      <a:close/>
                      <a:moveTo>
                        <a:pt x="12567" y="28922"/>
                      </a:moveTo>
                      <a:lnTo>
                        <a:pt x="50005" y="28922"/>
                      </a:lnTo>
                      <a:cubicBezTo>
                        <a:pt x="49557" y="23269"/>
                        <a:pt x="48099" y="19015"/>
                        <a:pt x="45746" y="16161"/>
                      </a:cubicBezTo>
                      <a:cubicBezTo>
                        <a:pt x="42159" y="11851"/>
                        <a:pt x="37451" y="9668"/>
                        <a:pt x="31622" y="9668"/>
                      </a:cubicBezTo>
                      <a:cubicBezTo>
                        <a:pt x="26522" y="9668"/>
                        <a:pt x="22207" y="11403"/>
                        <a:pt x="18620" y="14817"/>
                      </a:cubicBezTo>
                      <a:cubicBezTo>
                        <a:pt x="15033" y="18288"/>
                        <a:pt x="13015" y="22989"/>
                        <a:pt x="12567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36" name="Google Shape;1036;p20"/>
                <p:cNvSpPr/>
                <p:nvPr/>
              </p:nvSpPr>
              <p:spPr>
                <a:xfrm>
                  <a:off x="3917189" y="4628107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2" y="68775"/>
                      </a:moveTo>
                      <a:lnTo>
                        <a:pt x="242" y="1832"/>
                      </a:lnTo>
                      <a:lnTo>
                        <a:pt x="10554" y="1832"/>
                      </a:lnTo>
                      <a:lnTo>
                        <a:pt x="10554" y="11235"/>
                      </a:lnTo>
                      <a:cubicBezTo>
                        <a:pt x="15486" y="3959"/>
                        <a:pt x="22548" y="264"/>
                        <a:pt x="31851" y="264"/>
                      </a:cubicBezTo>
                      <a:cubicBezTo>
                        <a:pt x="35887" y="264"/>
                        <a:pt x="39530" y="1048"/>
                        <a:pt x="42836" y="2503"/>
                      </a:cubicBezTo>
                      <a:cubicBezTo>
                        <a:pt x="46255" y="3847"/>
                        <a:pt x="48777" y="5750"/>
                        <a:pt x="50458" y="8100"/>
                      </a:cubicBezTo>
                      <a:cubicBezTo>
                        <a:pt x="52252" y="10507"/>
                        <a:pt x="53429" y="13362"/>
                        <a:pt x="54045" y="16608"/>
                      </a:cubicBezTo>
                      <a:cubicBezTo>
                        <a:pt x="54494" y="18735"/>
                        <a:pt x="54718" y="22374"/>
                        <a:pt x="54718" y="27579"/>
                      </a:cubicBezTo>
                      <a:lnTo>
                        <a:pt x="54718" y="68775"/>
                      </a:lnTo>
                      <a:lnTo>
                        <a:pt x="43285" y="68775"/>
                      </a:lnTo>
                      <a:lnTo>
                        <a:pt x="43285" y="28027"/>
                      </a:lnTo>
                      <a:cubicBezTo>
                        <a:pt x="43285" y="23437"/>
                        <a:pt x="42836" y="19967"/>
                        <a:pt x="41939" y="17728"/>
                      </a:cubicBezTo>
                      <a:cubicBezTo>
                        <a:pt x="41155" y="15377"/>
                        <a:pt x="39586" y="13474"/>
                        <a:pt x="37232" y="12131"/>
                      </a:cubicBezTo>
                      <a:cubicBezTo>
                        <a:pt x="34990" y="10787"/>
                        <a:pt x="32356" y="10116"/>
                        <a:pt x="29385" y="10116"/>
                      </a:cubicBezTo>
                      <a:cubicBezTo>
                        <a:pt x="24565" y="10116"/>
                        <a:pt x="20418" y="11683"/>
                        <a:pt x="16831" y="14817"/>
                      </a:cubicBezTo>
                      <a:cubicBezTo>
                        <a:pt x="13356" y="17840"/>
                        <a:pt x="11675" y="23661"/>
                        <a:pt x="11675" y="32281"/>
                      </a:cubicBezTo>
                      <a:lnTo>
                        <a:pt x="11675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37" name="Google Shape;1037;p20"/>
                <p:cNvSpPr/>
                <p:nvPr/>
              </p:nvSpPr>
              <p:spPr>
                <a:xfrm>
                  <a:off x="3982822" y="4606166"/>
                  <a:ext cx="32730" cy="91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30" h="91347" extrusionOk="0">
                      <a:moveTo>
                        <a:pt x="31408" y="80641"/>
                      </a:moveTo>
                      <a:lnTo>
                        <a:pt x="32977" y="90493"/>
                      </a:lnTo>
                      <a:cubicBezTo>
                        <a:pt x="29839" y="91220"/>
                        <a:pt x="26980" y="91612"/>
                        <a:pt x="24458" y="91612"/>
                      </a:cubicBezTo>
                      <a:cubicBezTo>
                        <a:pt x="20255" y="91612"/>
                        <a:pt x="17060" y="90940"/>
                        <a:pt x="14819" y="89597"/>
                      </a:cubicBezTo>
                      <a:cubicBezTo>
                        <a:pt x="12577" y="88254"/>
                        <a:pt x="10895" y="86574"/>
                        <a:pt x="9887" y="84448"/>
                      </a:cubicBezTo>
                      <a:cubicBezTo>
                        <a:pt x="8990" y="82377"/>
                        <a:pt x="8542" y="77899"/>
                        <a:pt x="8542" y="71014"/>
                      </a:cubicBezTo>
                      <a:lnTo>
                        <a:pt x="8542" y="32505"/>
                      </a:lnTo>
                      <a:lnTo>
                        <a:pt x="247" y="32505"/>
                      </a:lnTo>
                      <a:lnTo>
                        <a:pt x="247" y="23773"/>
                      </a:lnTo>
                      <a:lnTo>
                        <a:pt x="8542" y="23773"/>
                      </a:lnTo>
                      <a:lnTo>
                        <a:pt x="8542" y="7205"/>
                      </a:lnTo>
                      <a:lnTo>
                        <a:pt x="19975" y="264"/>
                      </a:lnTo>
                      <a:lnTo>
                        <a:pt x="19975" y="23773"/>
                      </a:lnTo>
                      <a:lnTo>
                        <a:pt x="31408" y="23773"/>
                      </a:lnTo>
                      <a:lnTo>
                        <a:pt x="31408" y="32505"/>
                      </a:lnTo>
                      <a:lnTo>
                        <a:pt x="19975" y="32505"/>
                      </a:lnTo>
                      <a:lnTo>
                        <a:pt x="19975" y="71686"/>
                      </a:lnTo>
                      <a:cubicBezTo>
                        <a:pt x="19975" y="74988"/>
                        <a:pt x="20087" y="77059"/>
                        <a:pt x="20423" y="77955"/>
                      </a:cubicBezTo>
                      <a:cubicBezTo>
                        <a:pt x="20871" y="78850"/>
                        <a:pt x="21544" y="79634"/>
                        <a:pt x="22441" y="80194"/>
                      </a:cubicBezTo>
                      <a:cubicBezTo>
                        <a:pt x="23337" y="80809"/>
                        <a:pt x="24683" y="81089"/>
                        <a:pt x="26476" y="81089"/>
                      </a:cubicBezTo>
                      <a:cubicBezTo>
                        <a:pt x="27653" y="81089"/>
                        <a:pt x="29278" y="80977"/>
                        <a:pt x="31408" y="8064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038" name="Google Shape;1038;p20"/>
              <p:cNvGrpSpPr/>
              <p:nvPr/>
            </p:nvGrpSpPr>
            <p:grpSpPr>
              <a:xfrm>
                <a:off x="6274039" y="2462895"/>
                <a:ext cx="620835" cy="119557"/>
                <a:chOff x="3469607" y="4442734"/>
                <a:chExt cx="620835" cy="119557"/>
              </a:xfrm>
            </p:grpSpPr>
            <p:sp>
              <p:nvSpPr>
                <p:cNvPr id="1039" name="Google Shape;1039;p20"/>
                <p:cNvSpPr/>
                <p:nvPr/>
              </p:nvSpPr>
              <p:spPr>
                <a:xfrm>
                  <a:off x="3469607" y="4442734"/>
                  <a:ext cx="7061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17" h="92467" extrusionOk="0">
                      <a:moveTo>
                        <a:pt x="211" y="92720"/>
                      </a:moveTo>
                      <a:lnTo>
                        <a:pt x="211" y="253"/>
                      </a:lnTo>
                      <a:lnTo>
                        <a:pt x="34959" y="253"/>
                      </a:lnTo>
                      <a:cubicBezTo>
                        <a:pt x="41067" y="253"/>
                        <a:pt x="45775" y="589"/>
                        <a:pt x="49082" y="1149"/>
                      </a:cubicBezTo>
                      <a:cubicBezTo>
                        <a:pt x="53678" y="1932"/>
                        <a:pt x="57489" y="3332"/>
                        <a:pt x="60515" y="5403"/>
                      </a:cubicBezTo>
                      <a:cubicBezTo>
                        <a:pt x="63654" y="7530"/>
                        <a:pt x="66120" y="10496"/>
                        <a:pt x="67913" y="14358"/>
                      </a:cubicBezTo>
                      <a:cubicBezTo>
                        <a:pt x="69819" y="18276"/>
                        <a:pt x="70828" y="22418"/>
                        <a:pt x="70828" y="26896"/>
                      </a:cubicBezTo>
                      <a:cubicBezTo>
                        <a:pt x="70828" y="34844"/>
                        <a:pt x="68249" y="41561"/>
                        <a:pt x="63205" y="47046"/>
                      </a:cubicBezTo>
                      <a:cubicBezTo>
                        <a:pt x="58273" y="52420"/>
                        <a:pt x="49194" y="55106"/>
                        <a:pt x="36079" y="55106"/>
                      </a:cubicBezTo>
                      <a:lnTo>
                        <a:pt x="12316" y="55106"/>
                      </a:lnTo>
                      <a:lnTo>
                        <a:pt x="12316" y="92720"/>
                      </a:lnTo>
                      <a:close/>
                      <a:moveTo>
                        <a:pt x="12316" y="44136"/>
                      </a:moveTo>
                      <a:lnTo>
                        <a:pt x="36304" y="44136"/>
                      </a:lnTo>
                      <a:cubicBezTo>
                        <a:pt x="44206" y="44136"/>
                        <a:pt x="49811" y="42736"/>
                        <a:pt x="53117" y="39882"/>
                      </a:cubicBezTo>
                      <a:cubicBezTo>
                        <a:pt x="56368" y="36915"/>
                        <a:pt x="58049" y="32717"/>
                        <a:pt x="58049" y="27344"/>
                      </a:cubicBezTo>
                      <a:cubicBezTo>
                        <a:pt x="58049" y="23482"/>
                        <a:pt x="57040" y="20179"/>
                        <a:pt x="55135" y="17493"/>
                      </a:cubicBezTo>
                      <a:cubicBezTo>
                        <a:pt x="53173" y="14694"/>
                        <a:pt x="50651" y="12791"/>
                        <a:pt x="47513" y="11895"/>
                      </a:cubicBezTo>
                      <a:cubicBezTo>
                        <a:pt x="45383" y="11448"/>
                        <a:pt x="41572" y="11224"/>
                        <a:pt x="36079" y="11224"/>
                      </a:cubicBezTo>
                      <a:lnTo>
                        <a:pt x="12316" y="11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40" name="Google Shape;1040;p20"/>
                <p:cNvSpPr/>
                <p:nvPr/>
              </p:nvSpPr>
              <p:spPr>
                <a:xfrm>
                  <a:off x="3554042" y="4466690"/>
                  <a:ext cx="36541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41" h="68510" extrusionOk="0">
                      <a:moveTo>
                        <a:pt x="217" y="68764"/>
                      </a:moveTo>
                      <a:lnTo>
                        <a:pt x="217" y="1820"/>
                      </a:lnTo>
                      <a:lnTo>
                        <a:pt x="10529" y="1820"/>
                      </a:lnTo>
                      <a:lnTo>
                        <a:pt x="10529" y="11895"/>
                      </a:lnTo>
                      <a:cubicBezTo>
                        <a:pt x="13219" y="7138"/>
                        <a:pt x="15573" y="4003"/>
                        <a:pt x="17703" y="2492"/>
                      </a:cubicBezTo>
                      <a:cubicBezTo>
                        <a:pt x="19944" y="1037"/>
                        <a:pt x="22410" y="253"/>
                        <a:pt x="25101" y="253"/>
                      </a:cubicBezTo>
                      <a:cubicBezTo>
                        <a:pt x="28968" y="253"/>
                        <a:pt x="32835" y="1485"/>
                        <a:pt x="36758" y="3835"/>
                      </a:cubicBezTo>
                      <a:lnTo>
                        <a:pt x="32947" y="14358"/>
                      </a:lnTo>
                      <a:cubicBezTo>
                        <a:pt x="30089" y="12735"/>
                        <a:pt x="27230" y="11895"/>
                        <a:pt x="24428" y="11895"/>
                      </a:cubicBezTo>
                      <a:cubicBezTo>
                        <a:pt x="22018" y="11895"/>
                        <a:pt x="19776" y="12679"/>
                        <a:pt x="17703" y="14134"/>
                      </a:cubicBezTo>
                      <a:cubicBezTo>
                        <a:pt x="15741" y="15646"/>
                        <a:pt x="14396" y="17717"/>
                        <a:pt x="13667" y="20403"/>
                      </a:cubicBezTo>
                      <a:cubicBezTo>
                        <a:pt x="12322" y="24433"/>
                        <a:pt x="11650" y="28855"/>
                        <a:pt x="11650" y="33613"/>
                      </a:cubicBezTo>
                      <a:lnTo>
                        <a:pt x="11650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41" name="Google Shape;1041;p20"/>
                <p:cNvSpPr/>
                <p:nvPr/>
              </p:nvSpPr>
              <p:spPr>
                <a:xfrm>
                  <a:off x="3593064" y="4466690"/>
                  <a:ext cx="62770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0" h="70077" extrusionOk="0">
                      <a:moveTo>
                        <a:pt x="220" y="35180"/>
                      </a:moveTo>
                      <a:cubicBezTo>
                        <a:pt x="220" y="22810"/>
                        <a:pt x="3638" y="13631"/>
                        <a:pt x="10532" y="7642"/>
                      </a:cubicBezTo>
                      <a:cubicBezTo>
                        <a:pt x="16361" y="2716"/>
                        <a:pt x="23366" y="253"/>
                        <a:pt x="31605" y="253"/>
                      </a:cubicBezTo>
                      <a:cubicBezTo>
                        <a:pt x="40852" y="253"/>
                        <a:pt x="48418" y="3332"/>
                        <a:pt x="54247" y="9433"/>
                      </a:cubicBezTo>
                      <a:cubicBezTo>
                        <a:pt x="60076" y="15422"/>
                        <a:pt x="62990" y="23706"/>
                        <a:pt x="62990" y="34285"/>
                      </a:cubicBezTo>
                      <a:cubicBezTo>
                        <a:pt x="62990" y="42960"/>
                        <a:pt x="61701" y="49733"/>
                        <a:pt x="59179" y="54659"/>
                      </a:cubicBezTo>
                      <a:cubicBezTo>
                        <a:pt x="56601" y="59584"/>
                        <a:pt x="52902" y="63502"/>
                        <a:pt x="47970" y="66301"/>
                      </a:cubicBezTo>
                      <a:cubicBezTo>
                        <a:pt x="43038" y="68988"/>
                        <a:pt x="37546" y="70331"/>
                        <a:pt x="31605" y="70331"/>
                      </a:cubicBezTo>
                      <a:cubicBezTo>
                        <a:pt x="22301" y="70331"/>
                        <a:pt x="14791" y="67365"/>
                        <a:pt x="8963" y="61375"/>
                      </a:cubicBezTo>
                      <a:cubicBezTo>
                        <a:pt x="3134" y="55274"/>
                        <a:pt x="220" y="46543"/>
                        <a:pt x="220" y="35180"/>
                      </a:cubicBezTo>
                      <a:close/>
                      <a:moveTo>
                        <a:pt x="11877" y="35180"/>
                      </a:moveTo>
                      <a:cubicBezTo>
                        <a:pt x="11877" y="43856"/>
                        <a:pt x="13726" y="50349"/>
                        <a:pt x="17481" y="54659"/>
                      </a:cubicBezTo>
                      <a:cubicBezTo>
                        <a:pt x="21180" y="58857"/>
                        <a:pt x="25888" y="60928"/>
                        <a:pt x="31605" y="60928"/>
                      </a:cubicBezTo>
                      <a:cubicBezTo>
                        <a:pt x="37265" y="60928"/>
                        <a:pt x="41973" y="58857"/>
                        <a:pt x="45728" y="54659"/>
                      </a:cubicBezTo>
                      <a:cubicBezTo>
                        <a:pt x="49427" y="50349"/>
                        <a:pt x="51333" y="43800"/>
                        <a:pt x="51333" y="34956"/>
                      </a:cubicBezTo>
                      <a:cubicBezTo>
                        <a:pt x="51333" y="26616"/>
                        <a:pt x="49427" y="20347"/>
                        <a:pt x="45728" y="16149"/>
                      </a:cubicBezTo>
                      <a:cubicBezTo>
                        <a:pt x="41973" y="11839"/>
                        <a:pt x="37265" y="9657"/>
                        <a:pt x="31605" y="9657"/>
                      </a:cubicBezTo>
                      <a:cubicBezTo>
                        <a:pt x="25888" y="9657"/>
                        <a:pt x="21180" y="11839"/>
                        <a:pt x="17481" y="16149"/>
                      </a:cubicBezTo>
                      <a:cubicBezTo>
                        <a:pt x="13726" y="20347"/>
                        <a:pt x="11877" y="26672"/>
                        <a:pt x="11877" y="351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42" name="Google Shape;1042;p20"/>
                <p:cNvSpPr/>
                <p:nvPr/>
              </p:nvSpPr>
              <p:spPr>
                <a:xfrm>
                  <a:off x="3665885" y="4466690"/>
                  <a:ext cx="58287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87" h="70077" extrusionOk="0">
                      <a:moveTo>
                        <a:pt x="47302" y="44136"/>
                      </a:moveTo>
                      <a:lnTo>
                        <a:pt x="58512" y="45703"/>
                      </a:lnTo>
                      <a:cubicBezTo>
                        <a:pt x="57279" y="53315"/>
                        <a:pt x="54140" y="59360"/>
                        <a:pt x="49096" y="63838"/>
                      </a:cubicBezTo>
                      <a:cubicBezTo>
                        <a:pt x="44164" y="68204"/>
                        <a:pt x="37999" y="70331"/>
                        <a:pt x="30713" y="70331"/>
                      </a:cubicBezTo>
                      <a:cubicBezTo>
                        <a:pt x="21410" y="70331"/>
                        <a:pt x="14012" y="67365"/>
                        <a:pt x="8519" y="61375"/>
                      </a:cubicBezTo>
                      <a:cubicBezTo>
                        <a:pt x="2971" y="55274"/>
                        <a:pt x="225" y="46711"/>
                        <a:pt x="225" y="35628"/>
                      </a:cubicBezTo>
                      <a:cubicBezTo>
                        <a:pt x="225" y="28351"/>
                        <a:pt x="1401" y="21971"/>
                        <a:pt x="3811" y="16597"/>
                      </a:cubicBezTo>
                      <a:cubicBezTo>
                        <a:pt x="6165" y="11112"/>
                        <a:pt x="9752" y="6970"/>
                        <a:pt x="14572" y="4283"/>
                      </a:cubicBezTo>
                      <a:cubicBezTo>
                        <a:pt x="19504" y="1596"/>
                        <a:pt x="24884" y="253"/>
                        <a:pt x="30713" y="253"/>
                      </a:cubicBezTo>
                      <a:cubicBezTo>
                        <a:pt x="37999" y="253"/>
                        <a:pt x="43996" y="2156"/>
                        <a:pt x="48648" y="5850"/>
                      </a:cubicBezTo>
                      <a:cubicBezTo>
                        <a:pt x="53243" y="9433"/>
                        <a:pt x="56158" y="14694"/>
                        <a:pt x="57391" y="21523"/>
                      </a:cubicBezTo>
                      <a:lnTo>
                        <a:pt x="46406" y="23090"/>
                      </a:lnTo>
                      <a:cubicBezTo>
                        <a:pt x="45341" y="18612"/>
                        <a:pt x="43491" y="15254"/>
                        <a:pt x="40801" y="13015"/>
                      </a:cubicBezTo>
                      <a:cubicBezTo>
                        <a:pt x="38111" y="10776"/>
                        <a:pt x="34861" y="9657"/>
                        <a:pt x="31161" y="9657"/>
                      </a:cubicBezTo>
                      <a:cubicBezTo>
                        <a:pt x="25445" y="9657"/>
                        <a:pt x="20849" y="11784"/>
                        <a:pt x="17262" y="15925"/>
                      </a:cubicBezTo>
                      <a:cubicBezTo>
                        <a:pt x="13675" y="19956"/>
                        <a:pt x="11882" y="26392"/>
                        <a:pt x="11882" y="35180"/>
                      </a:cubicBezTo>
                      <a:cubicBezTo>
                        <a:pt x="11882" y="44136"/>
                        <a:pt x="13563" y="50741"/>
                        <a:pt x="17038" y="54883"/>
                      </a:cubicBezTo>
                      <a:cubicBezTo>
                        <a:pt x="20457" y="58913"/>
                        <a:pt x="24940" y="60928"/>
                        <a:pt x="30489" y="60928"/>
                      </a:cubicBezTo>
                      <a:cubicBezTo>
                        <a:pt x="34973" y="60928"/>
                        <a:pt x="38672" y="59584"/>
                        <a:pt x="41698" y="56898"/>
                      </a:cubicBezTo>
                      <a:cubicBezTo>
                        <a:pt x="44668" y="54099"/>
                        <a:pt x="46518" y="49845"/>
                        <a:pt x="47302" y="4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43" name="Google Shape;1043;p20"/>
                <p:cNvSpPr/>
                <p:nvPr/>
              </p:nvSpPr>
              <p:spPr>
                <a:xfrm>
                  <a:off x="3730073" y="4466690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7" y="47270"/>
                      </a:moveTo>
                      <a:lnTo>
                        <a:pt x="61655" y="48614"/>
                      </a:lnTo>
                      <a:cubicBezTo>
                        <a:pt x="59861" y="55498"/>
                        <a:pt x="56386" y="60872"/>
                        <a:pt x="51342" y="64734"/>
                      </a:cubicBezTo>
                      <a:cubicBezTo>
                        <a:pt x="46410" y="68484"/>
                        <a:pt x="40021" y="70331"/>
                        <a:pt x="32287" y="70331"/>
                      </a:cubicBezTo>
                      <a:cubicBezTo>
                        <a:pt x="22423" y="70331"/>
                        <a:pt x="14577" y="67365"/>
                        <a:pt x="8748" y="61375"/>
                      </a:cubicBezTo>
                      <a:cubicBezTo>
                        <a:pt x="3031" y="55274"/>
                        <a:pt x="229" y="46766"/>
                        <a:pt x="229" y="35852"/>
                      </a:cubicBezTo>
                      <a:cubicBezTo>
                        <a:pt x="229" y="24545"/>
                        <a:pt x="3143" y="15814"/>
                        <a:pt x="8972" y="9657"/>
                      </a:cubicBezTo>
                      <a:cubicBezTo>
                        <a:pt x="14801" y="3388"/>
                        <a:pt x="22311" y="253"/>
                        <a:pt x="31614" y="253"/>
                      </a:cubicBezTo>
                      <a:cubicBezTo>
                        <a:pt x="40582" y="253"/>
                        <a:pt x="47868" y="3332"/>
                        <a:pt x="53584" y="9433"/>
                      </a:cubicBezTo>
                      <a:cubicBezTo>
                        <a:pt x="59245" y="15590"/>
                        <a:pt x="62103" y="24154"/>
                        <a:pt x="62103" y="35180"/>
                      </a:cubicBezTo>
                      <a:cubicBezTo>
                        <a:pt x="62103" y="35796"/>
                        <a:pt x="62103" y="36747"/>
                        <a:pt x="62103" y="38091"/>
                      </a:cubicBezTo>
                      <a:lnTo>
                        <a:pt x="12111" y="38091"/>
                      </a:lnTo>
                      <a:cubicBezTo>
                        <a:pt x="12391" y="45591"/>
                        <a:pt x="14409" y="51244"/>
                        <a:pt x="18163" y="55106"/>
                      </a:cubicBezTo>
                      <a:cubicBezTo>
                        <a:pt x="22031" y="59025"/>
                        <a:pt x="26738" y="60928"/>
                        <a:pt x="32287" y="60928"/>
                      </a:cubicBezTo>
                      <a:cubicBezTo>
                        <a:pt x="36434" y="60928"/>
                        <a:pt x="39965" y="59920"/>
                        <a:pt x="42824" y="57793"/>
                      </a:cubicBezTo>
                      <a:cubicBezTo>
                        <a:pt x="45794" y="55554"/>
                        <a:pt x="48204" y="52084"/>
                        <a:pt x="49997" y="47270"/>
                      </a:cubicBezTo>
                      <a:close/>
                      <a:moveTo>
                        <a:pt x="12559" y="28911"/>
                      </a:moveTo>
                      <a:lnTo>
                        <a:pt x="49997" y="28911"/>
                      </a:lnTo>
                      <a:cubicBezTo>
                        <a:pt x="49549" y="23258"/>
                        <a:pt x="48092" y="19004"/>
                        <a:pt x="45738" y="16149"/>
                      </a:cubicBezTo>
                      <a:cubicBezTo>
                        <a:pt x="42151" y="11839"/>
                        <a:pt x="37443" y="9657"/>
                        <a:pt x="31614" y="9657"/>
                      </a:cubicBezTo>
                      <a:cubicBezTo>
                        <a:pt x="26514" y="9657"/>
                        <a:pt x="22199" y="11392"/>
                        <a:pt x="18612" y="14806"/>
                      </a:cubicBezTo>
                      <a:cubicBezTo>
                        <a:pt x="15025" y="18276"/>
                        <a:pt x="13007" y="22978"/>
                        <a:pt x="12559" y="289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44" name="Google Shape;1044;p20"/>
                <p:cNvSpPr/>
                <p:nvPr/>
              </p:nvSpPr>
              <p:spPr>
                <a:xfrm>
                  <a:off x="3801325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4" y="48838"/>
                      </a:moveTo>
                      <a:lnTo>
                        <a:pt x="11443" y="47046"/>
                      </a:lnTo>
                      <a:cubicBezTo>
                        <a:pt x="12004" y="51524"/>
                        <a:pt x="13741" y="54995"/>
                        <a:pt x="16599" y="57345"/>
                      </a:cubicBezTo>
                      <a:cubicBezTo>
                        <a:pt x="19570" y="59752"/>
                        <a:pt x="23605" y="60928"/>
                        <a:pt x="28705" y="60928"/>
                      </a:cubicBezTo>
                      <a:cubicBezTo>
                        <a:pt x="33917" y="60928"/>
                        <a:pt x="37784" y="59920"/>
                        <a:pt x="40362" y="57793"/>
                      </a:cubicBezTo>
                      <a:cubicBezTo>
                        <a:pt x="42885" y="55722"/>
                        <a:pt x="44174" y="53203"/>
                        <a:pt x="44174" y="50181"/>
                      </a:cubicBezTo>
                      <a:cubicBezTo>
                        <a:pt x="44174" y="47662"/>
                        <a:pt x="43053" y="45647"/>
                        <a:pt x="40811" y="44136"/>
                      </a:cubicBezTo>
                      <a:cubicBezTo>
                        <a:pt x="39298" y="43240"/>
                        <a:pt x="35431" y="42009"/>
                        <a:pt x="29153" y="40330"/>
                      </a:cubicBezTo>
                      <a:cubicBezTo>
                        <a:pt x="20915" y="38259"/>
                        <a:pt x="15142" y="36467"/>
                        <a:pt x="11891" y="34956"/>
                      </a:cubicBezTo>
                      <a:cubicBezTo>
                        <a:pt x="8585" y="33501"/>
                        <a:pt x="6119" y="31374"/>
                        <a:pt x="4493" y="28687"/>
                      </a:cubicBezTo>
                      <a:cubicBezTo>
                        <a:pt x="2812" y="25889"/>
                        <a:pt x="2028" y="22810"/>
                        <a:pt x="2028" y="19508"/>
                      </a:cubicBezTo>
                      <a:cubicBezTo>
                        <a:pt x="2028" y="16541"/>
                        <a:pt x="2700" y="13798"/>
                        <a:pt x="4045" y="11224"/>
                      </a:cubicBezTo>
                      <a:cubicBezTo>
                        <a:pt x="5502" y="8705"/>
                        <a:pt x="7408" y="6634"/>
                        <a:pt x="9650" y="4955"/>
                      </a:cubicBezTo>
                      <a:cubicBezTo>
                        <a:pt x="11443" y="3611"/>
                        <a:pt x="13797" y="2492"/>
                        <a:pt x="16823" y="1596"/>
                      </a:cubicBezTo>
                      <a:cubicBezTo>
                        <a:pt x="19962" y="701"/>
                        <a:pt x="23213" y="253"/>
                        <a:pt x="26687" y="253"/>
                      </a:cubicBezTo>
                      <a:cubicBezTo>
                        <a:pt x="32068" y="253"/>
                        <a:pt x="36663" y="1037"/>
                        <a:pt x="40587" y="2492"/>
                      </a:cubicBezTo>
                      <a:cubicBezTo>
                        <a:pt x="44622" y="4003"/>
                        <a:pt x="47536" y="6074"/>
                        <a:pt x="49330" y="8761"/>
                      </a:cubicBezTo>
                      <a:cubicBezTo>
                        <a:pt x="51235" y="11336"/>
                        <a:pt x="52580" y="14750"/>
                        <a:pt x="53365" y="19060"/>
                      </a:cubicBezTo>
                      <a:lnTo>
                        <a:pt x="42156" y="20627"/>
                      </a:lnTo>
                      <a:cubicBezTo>
                        <a:pt x="41708" y="17213"/>
                        <a:pt x="40250" y="14526"/>
                        <a:pt x="37896" y="12567"/>
                      </a:cubicBezTo>
                      <a:cubicBezTo>
                        <a:pt x="35487" y="10664"/>
                        <a:pt x="32068" y="9657"/>
                        <a:pt x="27584" y="9657"/>
                      </a:cubicBezTo>
                      <a:cubicBezTo>
                        <a:pt x="22316" y="9657"/>
                        <a:pt x="18617" y="10552"/>
                        <a:pt x="16375" y="12343"/>
                      </a:cubicBezTo>
                      <a:cubicBezTo>
                        <a:pt x="14133" y="14022"/>
                        <a:pt x="13012" y="15925"/>
                        <a:pt x="13012" y="18164"/>
                      </a:cubicBezTo>
                      <a:cubicBezTo>
                        <a:pt x="13012" y="19676"/>
                        <a:pt x="13461" y="21019"/>
                        <a:pt x="14357" y="22194"/>
                      </a:cubicBezTo>
                      <a:cubicBezTo>
                        <a:pt x="15366" y="23426"/>
                        <a:pt x="16880" y="24433"/>
                        <a:pt x="18841" y="25329"/>
                      </a:cubicBezTo>
                      <a:cubicBezTo>
                        <a:pt x="19850" y="25665"/>
                        <a:pt x="23213" y="26616"/>
                        <a:pt x="28929" y="28240"/>
                      </a:cubicBezTo>
                      <a:cubicBezTo>
                        <a:pt x="36832" y="30366"/>
                        <a:pt x="42380" y="32046"/>
                        <a:pt x="45519" y="33389"/>
                      </a:cubicBezTo>
                      <a:cubicBezTo>
                        <a:pt x="48769" y="34732"/>
                        <a:pt x="51347" y="36747"/>
                        <a:pt x="53141" y="39434"/>
                      </a:cubicBezTo>
                      <a:cubicBezTo>
                        <a:pt x="54934" y="42009"/>
                        <a:pt x="55831" y="45199"/>
                        <a:pt x="55831" y="49061"/>
                      </a:cubicBezTo>
                      <a:cubicBezTo>
                        <a:pt x="55831" y="52812"/>
                        <a:pt x="54710" y="56394"/>
                        <a:pt x="52468" y="59808"/>
                      </a:cubicBezTo>
                      <a:cubicBezTo>
                        <a:pt x="50339" y="63111"/>
                        <a:pt x="47200" y="65741"/>
                        <a:pt x="43053" y="67644"/>
                      </a:cubicBezTo>
                      <a:cubicBezTo>
                        <a:pt x="38849" y="69436"/>
                        <a:pt x="34141" y="70331"/>
                        <a:pt x="28929" y="70331"/>
                      </a:cubicBezTo>
                      <a:cubicBezTo>
                        <a:pt x="20074" y="70331"/>
                        <a:pt x="13349" y="68540"/>
                        <a:pt x="8753" y="64958"/>
                      </a:cubicBezTo>
                      <a:cubicBezTo>
                        <a:pt x="4269" y="61263"/>
                        <a:pt x="1411" y="55890"/>
                        <a:pt x="234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45" name="Google Shape;1045;p20"/>
                <p:cNvSpPr/>
                <p:nvPr/>
              </p:nvSpPr>
              <p:spPr>
                <a:xfrm>
                  <a:off x="3865961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9" y="48838"/>
                      </a:moveTo>
                      <a:lnTo>
                        <a:pt x="11448" y="47046"/>
                      </a:lnTo>
                      <a:cubicBezTo>
                        <a:pt x="12008" y="51524"/>
                        <a:pt x="13746" y="54995"/>
                        <a:pt x="16604" y="57345"/>
                      </a:cubicBezTo>
                      <a:cubicBezTo>
                        <a:pt x="19574" y="59752"/>
                        <a:pt x="23609" y="60928"/>
                        <a:pt x="28709" y="60928"/>
                      </a:cubicBezTo>
                      <a:cubicBezTo>
                        <a:pt x="33922" y="60928"/>
                        <a:pt x="37789" y="59920"/>
                        <a:pt x="40367" y="57793"/>
                      </a:cubicBezTo>
                      <a:cubicBezTo>
                        <a:pt x="42889" y="55722"/>
                        <a:pt x="44178" y="53203"/>
                        <a:pt x="44178" y="50181"/>
                      </a:cubicBezTo>
                      <a:cubicBezTo>
                        <a:pt x="44178" y="47662"/>
                        <a:pt x="43057" y="45647"/>
                        <a:pt x="40815" y="44136"/>
                      </a:cubicBezTo>
                      <a:cubicBezTo>
                        <a:pt x="39302" y="43240"/>
                        <a:pt x="35435" y="42009"/>
                        <a:pt x="29158" y="40330"/>
                      </a:cubicBezTo>
                      <a:cubicBezTo>
                        <a:pt x="20919" y="38259"/>
                        <a:pt x="15147" y="36467"/>
                        <a:pt x="11896" y="34956"/>
                      </a:cubicBezTo>
                      <a:cubicBezTo>
                        <a:pt x="8589" y="33501"/>
                        <a:pt x="6123" y="31374"/>
                        <a:pt x="4498" y="28687"/>
                      </a:cubicBezTo>
                      <a:cubicBezTo>
                        <a:pt x="2817" y="25889"/>
                        <a:pt x="2032" y="22810"/>
                        <a:pt x="2032" y="19508"/>
                      </a:cubicBezTo>
                      <a:cubicBezTo>
                        <a:pt x="2032" y="16541"/>
                        <a:pt x="2705" y="13798"/>
                        <a:pt x="4050" y="11224"/>
                      </a:cubicBezTo>
                      <a:cubicBezTo>
                        <a:pt x="5507" y="8705"/>
                        <a:pt x="7412" y="6634"/>
                        <a:pt x="9654" y="4955"/>
                      </a:cubicBezTo>
                      <a:cubicBezTo>
                        <a:pt x="11448" y="3611"/>
                        <a:pt x="13801" y="2492"/>
                        <a:pt x="16828" y="1596"/>
                      </a:cubicBezTo>
                      <a:cubicBezTo>
                        <a:pt x="19966" y="701"/>
                        <a:pt x="23217" y="253"/>
                        <a:pt x="26692" y="253"/>
                      </a:cubicBezTo>
                      <a:cubicBezTo>
                        <a:pt x="32072" y="253"/>
                        <a:pt x="36668" y="1037"/>
                        <a:pt x="40591" y="2492"/>
                      </a:cubicBezTo>
                      <a:cubicBezTo>
                        <a:pt x="44626" y="4003"/>
                        <a:pt x="47541" y="6074"/>
                        <a:pt x="49334" y="8761"/>
                      </a:cubicBezTo>
                      <a:cubicBezTo>
                        <a:pt x="51240" y="11336"/>
                        <a:pt x="52585" y="14750"/>
                        <a:pt x="53370" y="19060"/>
                      </a:cubicBezTo>
                      <a:lnTo>
                        <a:pt x="42160" y="20627"/>
                      </a:lnTo>
                      <a:cubicBezTo>
                        <a:pt x="41712" y="17213"/>
                        <a:pt x="40255" y="14526"/>
                        <a:pt x="37901" y="12567"/>
                      </a:cubicBezTo>
                      <a:cubicBezTo>
                        <a:pt x="35491" y="10664"/>
                        <a:pt x="32072" y="9657"/>
                        <a:pt x="27589" y="9657"/>
                      </a:cubicBezTo>
                      <a:cubicBezTo>
                        <a:pt x="22320" y="9657"/>
                        <a:pt x="18621" y="10552"/>
                        <a:pt x="16380" y="12343"/>
                      </a:cubicBezTo>
                      <a:cubicBezTo>
                        <a:pt x="14138" y="14022"/>
                        <a:pt x="13017" y="15925"/>
                        <a:pt x="13017" y="18164"/>
                      </a:cubicBezTo>
                      <a:cubicBezTo>
                        <a:pt x="13017" y="19676"/>
                        <a:pt x="13465" y="21019"/>
                        <a:pt x="14362" y="22194"/>
                      </a:cubicBezTo>
                      <a:cubicBezTo>
                        <a:pt x="15371" y="23426"/>
                        <a:pt x="16884" y="24433"/>
                        <a:pt x="18846" y="25329"/>
                      </a:cubicBezTo>
                      <a:cubicBezTo>
                        <a:pt x="19854" y="25665"/>
                        <a:pt x="23217" y="26616"/>
                        <a:pt x="28934" y="28240"/>
                      </a:cubicBezTo>
                      <a:cubicBezTo>
                        <a:pt x="36836" y="30366"/>
                        <a:pt x="42385" y="32046"/>
                        <a:pt x="45523" y="33389"/>
                      </a:cubicBezTo>
                      <a:cubicBezTo>
                        <a:pt x="48774" y="34732"/>
                        <a:pt x="51352" y="36747"/>
                        <a:pt x="53145" y="39434"/>
                      </a:cubicBezTo>
                      <a:cubicBezTo>
                        <a:pt x="54939" y="42009"/>
                        <a:pt x="55835" y="45199"/>
                        <a:pt x="55835" y="49061"/>
                      </a:cubicBezTo>
                      <a:cubicBezTo>
                        <a:pt x="55835" y="52812"/>
                        <a:pt x="54714" y="56394"/>
                        <a:pt x="52473" y="59808"/>
                      </a:cubicBezTo>
                      <a:cubicBezTo>
                        <a:pt x="50343" y="63111"/>
                        <a:pt x="47205" y="65741"/>
                        <a:pt x="43057" y="67644"/>
                      </a:cubicBezTo>
                      <a:cubicBezTo>
                        <a:pt x="38854" y="69436"/>
                        <a:pt x="34146" y="70331"/>
                        <a:pt x="28934" y="70331"/>
                      </a:cubicBezTo>
                      <a:cubicBezTo>
                        <a:pt x="20079" y="70331"/>
                        <a:pt x="13353" y="68540"/>
                        <a:pt x="8757" y="64958"/>
                      </a:cubicBezTo>
                      <a:cubicBezTo>
                        <a:pt x="4274" y="61263"/>
                        <a:pt x="1416" y="55890"/>
                        <a:pt x="239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46" name="Google Shape;1046;p20"/>
                <p:cNvSpPr/>
                <p:nvPr/>
              </p:nvSpPr>
              <p:spPr>
                <a:xfrm>
                  <a:off x="3935094" y="4442734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43" y="13239"/>
                      </a:moveTo>
                      <a:lnTo>
                        <a:pt x="243" y="253"/>
                      </a:lnTo>
                      <a:lnTo>
                        <a:pt x="11676" y="253"/>
                      </a:lnTo>
                      <a:lnTo>
                        <a:pt x="11676" y="13239"/>
                      </a:lnTo>
                      <a:close/>
                      <a:moveTo>
                        <a:pt x="243" y="92720"/>
                      </a:moveTo>
                      <a:lnTo>
                        <a:pt x="243" y="25777"/>
                      </a:lnTo>
                      <a:lnTo>
                        <a:pt x="11676" y="25777"/>
                      </a:lnTo>
                      <a:lnTo>
                        <a:pt x="11676" y="927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47" name="Google Shape;1047;p20"/>
                <p:cNvSpPr/>
                <p:nvPr/>
              </p:nvSpPr>
              <p:spPr>
                <a:xfrm>
                  <a:off x="3963833" y="4466690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5" y="68764"/>
                      </a:moveTo>
                      <a:lnTo>
                        <a:pt x="245" y="1820"/>
                      </a:lnTo>
                      <a:lnTo>
                        <a:pt x="10557" y="1820"/>
                      </a:lnTo>
                      <a:lnTo>
                        <a:pt x="10557" y="11224"/>
                      </a:lnTo>
                      <a:cubicBezTo>
                        <a:pt x="15489" y="3947"/>
                        <a:pt x="22551" y="253"/>
                        <a:pt x="31855" y="253"/>
                      </a:cubicBezTo>
                      <a:cubicBezTo>
                        <a:pt x="35890" y="253"/>
                        <a:pt x="39533" y="1037"/>
                        <a:pt x="42839" y="2492"/>
                      </a:cubicBezTo>
                      <a:cubicBezTo>
                        <a:pt x="46258" y="3835"/>
                        <a:pt x="48780" y="5738"/>
                        <a:pt x="50462" y="8089"/>
                      </a:cubicBezTo>
                      <a:cubicBezTo>
                        <a:pt x="52255" y="10496"/>
                        <a:pt x="53432" y="13351"/>
                        <a:pt x="54049" y="16597"/>
                      </a:cubicBezTo>
                      <a:cubicBezTo>
                        <a:pt x="54497" y="18724"/>
                        <a:pt x="54721" y="22362"/>
                        <a:pt x="54721" y="27568"/>
                      </a:cubicBezTo>
                      <a:lnTo>
                        <a:pt x="54721" y="68764"/>
                      </a:lnTo>
                      <a:lnTo>
                        <a:pt x="43288" y="68764"/>
                      </a:lnTo>
                      <a:lnTo>
                        <a:pt x="43288" y="28016"/>
                      </a:lnTo>
                      <a:cubicBezTo>
                        <a:pt x="43288" y="23426"/>
                        <a:pt x="42839" y="19956"/>
                        <a:pt x="41943" y="17717"/>
                      </a:cubicBezTo>
                      <a:cubicBezTo>
                        <a:pt x="41158" y="15366"/>
                        <a:pt x="39589" y="13463"/>
                        <a:pt x="37235" y="12119"/>
                      </a:cubicBezTo>
                      <a:cubicBezTo>
                        <a:pt x="34993" y="10776"/>
                        <a:pt x="32359" y="10104"/>
                        <a:pt x="29389" y="10104"/>
                      </a:cubicBezTo>
                      <a:cubicBezTo>
                        <a:pt x="24569" y="10104"/>
                        <a:pt x="20421" y="11671"/>
                        <a:pt x="16834" y="14806"/>
                      </a:cubicBezTo>
                      <a:cubicBezTo>
                        <a:pt x="13360" y="17829"/>
                        <a:pt x="11678" y="23650"/>
                        <a:pt x="11678" y="32269"/>
                      </a:cubicBezTo>
                      <a:lnTo>
                        <a:pt x="11678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48" name="Google Shape;1048;p20"/>
                <p:cNvSpPr/>
                <p:nvPr/>
              </p:nvSpPr>
              <p:spPr>
                <a:xfrm>
                  <a:off x="4031483" y="4466690"/>
                  <a:ext cx="58959" cy="95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59" h="95601" extrusionOk="0">
                      <a:moveTo>
                        <a:pt x="2492" y="74361"/>
                      </a:moveTo>
                      <a:lnTo>
                        <a:pt x="13477" y="75928"/>
                      </a:lnTo>
                      <a:cubicBezTo>
                        <a:pt x="13925" y="79343"/>
                        <a:pt x="15158" y="81806"/>
                        <a:pt x="17288" y="83317"/>
                      </a:cubicBezTo>
                      <a:cubicBezTo>
                        <a:pt x="20090" y="85388"/>
                        <a:pt x="24013" y="86451"/>
                        <a:pt x="28945" y="86451"/>
                      </a:cubicBezTo>
                      <a:cubicBezTo>
                        <a:pt x="34158" y="86451"/>
                        <a:pt x="38193" y="85388"/>
                        <a:pt x="41051" y="83317"/>
                      </a:cubicBezTo>
                      <a:cubicBezTo>
                        <a:pt x="43853" y="81190"/>
                        <a:pt x="45815" y="78279"/>
                        <a:pt x="46880" y="74585"/>
                      </a:cubicBezTo>
                      <a:cubicBezTo>
                        <a:pt x="47440" y="72178"/>
                        <a:pt x="47777" y="67365"/>
                        <a:pt x="47777" y="60032"/>
                      </a:cubicBezTo>
                      <a:cubicBezTo>
                        <a:pt x="42676" y="65853"/>
                        <a:pt x="36455" y="68764"/>
                        <a:pt x="29169" y="68764"/>
                      </a:cubicBezTo>
                      <a:cubicBezTo>
                        <a:pt x="19866" y="68764"/>
                        <a:pt x="12692" y="65517"/>
                        <a:pt x="7648" y="58913"/>
                      </a:cubicBezTo>
                      <a:cubicBezTo>
                        <a:pt x="2716" y="52196"/>
                        <a:pt x="250" y="44248"/>
                        <a:pt x="250" y="34956"/>
                      </a:cubicBezTo>
                      <a:cubicBezTo>
                        <a:pt x="250" y="28575"/>
                        <a:pt x="1371" y="22642"/>
                        <a:pt x="3613" y="17269"/>
                      </a:cubicBezTo>
                      <a:cubicBezTo>
                        <a:pt x="5967" y="11784"/>
                        <a:pt x="9329" y="7586"/>
                        <a:pt x="13701" y="4731"/>
                      </a:cubicBezTo>
                      <a:cubicBezTo>
                        <a:pt x="18016" y="1764"/>
                        <a:pt x="23173" y="253"/>
                        <a:pt x="29169" y="253"/>
                      </a:cubicBezTo>
                      <a:cubicBezTo>
                        <a:pt x="37072" y="253"/>
                        <a:pt x="43629" y="3499"/>
                        <a:pt x="48897" y="9880"/>
                      </a:cubicBezTo>
                      <a:lnTo>
                        <a:pt x="48897" y="1820"/>
                      </a:lnTo>
                      <a:lnTo>
                        <a:pt x="59210" y="1820"/>
                      </a:lnTo>
                      <a:lnTo>
                        <a:pt x="59210" y="59584"/>
                      </a:lnTo>
                      <a:cubicBezTo>
                        <a:pt x="59210" y="69995"/>
                        <a:pt x="58145" y="77384"/>
                        <a:pt x="56071" y="81750"/>
                      </a:cubicBezTo>
                      <a:cubicBezTo>
                        <a:pt x="53941" y="86227"/>
                        <a:pt x="50579" y="89642"/>
                        <a:pt x="45983" y="92049"/>
                      </a:cubicBezTo>
                      <a:cubicBezTo>
                        <a:pt x="41331" y="94567"/>
                        <a:pt x="35671" y="95855"/>
                        <a:pt x="28945" y="95855"/>
                      </a:cubicBezTo>
                      <a:cubicBezTo>
                        <a:pt x="20987" y="95855"/>
                        <a:pt x="14598" y="94064"/>
                        <a:pt x="9666" y="90481"/>
                      </a:cubicBezTo>
                      <a:cubicBezTo>
                        <a:pt x="4734" y="86899"/>
                        <a:pt x="2324" y="81526"/>
                        <a:pt x="2492" y="74361"/>
                      </a:cubicBezTo>
                      <a:close/>
                      <a:moveTo>
                        <a:pt x="11908" y="34061"/>
                      </a:moveTo>
                      <a:cubicBezTo>
                        <a:pt x="11908" y="42904"/>
                        <a:pt x="13589" y="49285"/>
                        <a:pt x="17064" y="53315"/>
                      </a:cubicBezTo>
                      <a:cubicBezTo>
                        <a:pt x="20482" y="57345"/>
                        <a:pt x="24910" y="59360"/>
                        <a:pt x="30290" y="59360"/>
                      </a:cubicBezTo>
                      <a:cubicBezTo>
                        <a:pt x="35503" y="59360"/>
                        <a:pt x="39818" y="57345"/>
                        <a:pt x="43293" y="53315"/>
                      </a:cubicBezTo>
                      <a:cubicBezTo>
                        <a:pt x="46880" y="49285"/>
                        <a:pt x="48673" y="43016"/>
                        <a:pt x="48673" y="34509"/>
                      </a:cubicBezTo>
                      <a:cubicBezTo>
                        <a:pt x="48673" y="26336"/>
                        <a:pt x="46768" y="20123"/>
                        <a:pt x="43069" y="15925"/>
                      </a:cubicBezTo>
                      <a:cubicBezTo>
                        <a:pt x="39482" y="11784"/>
                        <a:pt x="35110" y="9657"/>
                        <a:pt x="30066" y="9657"/>
                      </a:cubicBezTo>
                      <a:cubicBezTo>
                        <a:pt x="24966" y="9657"/>
                        <a:pt x="20651" y="11784"/>
                        <a:pt x="17064" y="15925"/>
                      </a:cubicBezTo>
                      <a:cubicBezTo>
                        <a:pt x="13589" y="19956"/>
                        <a:pt x="11908" y="26001"/>
                        <a:pt x="11908" y="3406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grpSp>
        <p:nvGrpSpPr>
          <p:cNvPr id="1049" name="Google Shape;1049;p20"/>
          <p:cNvGrpSpPr/>
          <p:nvPr/>
        </p:nvGrpSpPr>
        <p:grpSpPr>
          <a:xfrm>
            <a:off x="2721017" y="2327934"/>
            <a:ext cx="3876629" cy="341947"/>
            <a:chOff x="4906433" y="1762020"/>
            <a:chExt cx="3876629" cy="341947"/>
          </a:xfrm>
        </p:grpSpPr>
        <p:grpSp>
          <p:nvGrpSpPr>
            <p:cNvPr id="1050" name="Google Shape;1050;p20"/>
            <p:cNvGrpSpPr/>
            <p:nvPr/>
          </p:nvGrpSpPr>
          <p:grpSpPr>
            <a:xfrm>
              <a:off x="4906433" y="1762020"/>
              <a:ext cx="791633" cy="328531"/>
              <a:chOff x="6184900" y="2431602"/>
              <a:chExt cx="791633" cy="328531"/>
            </a:xfrm>
          </p:grpSpPr>
          <p:sp>
            <p:nvSpPr>
              <p:cNvPr id="1051" name="Google Shape;1051;p20"/>
              <p:cNvSpPr/>
              <p:nvPr/>
            </p:nvSpPr>
            <p:spPr>
              <a:xfrm>
                <a:off x="6184900" y="2431602"/>
                <a:ext cx="791633" cy="328531"/>
              </a:xfrm>
              <a:custGeom>
                <a:avLst/>
                <a:gdLst/>
                <a:ahLst/>
                <a:cxnLst/>
                <a:rect l="l" t="t" r="r" b="b"/>
                <a:pathLst>
                  <a:path w="3771290" h="2152208" extrusionOk="0">
                    <a:moveTo>
                      <a:pt x="0" y="0"/>
                    </a:moveTo>
                    <a:lnTo>
                      <a:pt x="3771291" y="0"/>
                    </a:lnTo>
                    <a:lnTo>
                      <a:pt x="3771291" y="2152209"/>
                    </a:lnTo>
                    <a:lnTo>
                      <a:pt x="0" y="2152209"/>
                    </a:lnTo>
                    <a:close/>
                  </a:path>
                </a:pathLst>
              </a:custGeom>
              <a:solidFill>
                <a:srgbClr val="CEDB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052" name="Google Shape;1052;p20"/>
              <p:cNvGrpSpPr/>
              <p:nvPr/>
            </p:nvGrpSpPr>
            <p:grpSpPr>
              <a:xfrm>
                <a:off x="6356919" y="2624312"/>
                <a:ext cx="463065" cy="94033"/>
                <a:chOff x="3552487" y="4604151"/>
                <a:chExt cx="463065" cy="94033"/>
              </a:xfrm>
            </p:grpSpPr>
            <p:sp>
              <p:nvSpPr>
                <p:cNvPr id="1053" name="Google Shape;1053;p20"/>
                <p:cNvSpPr/>
                <p:nvPr/>
              </p:nvSpPr>
              <p:spPr>
                <a:xfrm>
                  <a:off x="3552487" y="4604151"/>
                  <a:ext cx="6904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47" h="92467" extrusionOk="0">
                      <a:moveTo>
                        <a:pt x="216" y="92731"/>
                      </a:moveTo>
                      <a:lnTo>
                        <a:pt x="216" y="264"/>
                      </a:lnTo>
                      <a:lnTo>
                        <a:pt x="67022" y="264"/>
                      </a:lnTo>
                      <a:lnTo>
                        <a:pt x="67022" y="11235"/>
                      </a:lnTo>
                      <a:lnTo>
                        <a:pt x="12322" y="11235"/>
                      </a:lnTo>
                      <a:lnTo>
                        <a:pt x="12322" y="39445"/>
                      </a:lnTo>
                      <a:lnTo>
                        <a:pt x="63659" y="39445"/>
                      </a:lnTo>
                      <a:lnTo>
                        <a:pt x="63659" y="50416"/>
                      </a:lnTo>
                      <a:lnTo>
                        <a:pt x="12322" y="50416"/>
                      </a:lnTo>
                      <a:lnTo>
                        <a:pt x="12322" y="81761"/>
                      </a:lnTo>
                      <a:lnTo>
                        <a:pt x="69264" y="81761"/>
                      </a:lnTo>
                      <a:lnTo>
                        <a:pt x="69264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54" name="Google Shape;1054;p20"/>
                <p:cNvSpPr/>
                <p:nvPr/>
              </p:nvSpPr>
              <p:spPr>
                <a:xfrm>
                  <a:off x="3636713" y="4604151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22" y="92731"/>
                      </a:moveTo>
                      <a:lnTo>
                        <a:pt x="222" y="264"/>
                      </a:lnTo>
                      <a:lnTo>
                        <a:pt x="11656" y="264"/>
                      </a:lnTo>
                      <a:lnTo>
                        <a:pt x="11656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55" name="Google Shape;1055;p20"/>
                <p:cNvSpPr/>
                <p:nvPr/>
              </p:nvSpPr>
              <p:spPr>
                <a:xfrm>
                  <a:off x="3661850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3" y="47282"/>
                      </a:moveTo>
                      <a:lnTo>
                        <a:pt x="61650" y="48625"/>
                      </a:lnTo>
                      <a:cubicBezTo>
                        <a:pt x="59857" y="55510"/>
                        <a:pt x="56382" y="60883"/>
                        <a:pt x="51337" y="64745"/>
                      </a:cubicBezTo>
                      <a:cubicBezTo>
                        <a:pt x="46406" y="68495"/>
                        <a:pt x="40016" y="70342"/>
                        <a:pt x="32282" y="70342"/>
                      </a:cubicBezTo>
                      <a:cubicBezTo>
                        <a:pt x="22418" y="70342"/>
                        <a:pt x="14572" y="67376"/>
                        <a:pt x="8743" y="61387"/>
                      </a:cubicBezTo>
                      <a:cubicBezTo>
                        <a:pt x="3027" y="55286"/>
                        <a:pt x="224" y="46778"/>
                        <a:pt x="224" y="35863"/>
                      </a:cubicBezTo>
                      <a:cubicBezTo>
                        <a:pt x="224" y="24557"/>
                        <a:pt x="3139" y="15825"/>
                        <a:pt x="8967" y="9668"/>
                      </a:cubicBezTo>
                      <a:cubicBezTo>
                        <a:pt x="14796" y="3399"/>
                        <a:pt x="22306" y="264"/>
                        <a:pt x="31610" y="264"/>
                      </a:cubicBezTo>
                      <a:cubicBezTo>
                        <a:pt x="40577" y="264"/>
                        <a:pt x="47863" y="3343"/>
                        <a:pt x="53579" y="9444"/>
                      </a:cubicBezTo>
                      <a:cubicBezTo>
                        <a:pt x="59240" y="15601"/>
                        <a:pt x="62098" y="24165"/>
                        <a:pt x="62098" y="35191"/>
                      </a:cubicBezTo>
                      <a:cubicBezTo>
                        <a:pt x="62098" y="35807"/>
                        <a:pt x="62098" y="36759"/>
                        <a:pt x="62098" y="38102"/>
                      </a:cubicBezTo>
                      <a:lnTo>
                        <a:pt x="12106" y="38102"/>
                      </a:lnTo>
                      <a:cubicBezTo>
                        <a:pt x="12386" y="45602"/>
                        <a:pt x="14404" y="51256"/>
                        <a:pt x="18159" y="55118"/>
                      </a:cubicBezTo>
                      <a:cubicBezTo>
                        <a:pt x="22026" y="59036"/>
                        <a:pt x="26734" y="60939"/>
                        <a:pt x="32282" y="60939"/>
                      </a:cubicBezTo>
                      <a:cubicBezTo>
                        <a:pt x="36429" y="60939"/>
                        <a:pt x="39960" y="59931"/>
                        <a:pt x="42819" y="57804"/>
                      </a:cubicBezTo>
                      <a:cubicBezTo>
                        <a:pt x="45789" y="55566"/>
                        <a:pt x="48199" y="52095"/>
                        <a:pt x="49993" y="47282"/>
                      </a:cubicBezTo>
                      <a:close/>
                      <a:moveTo>
                        <a:pt x="12554" y="28922"/>
                      </a:moveTo>
                      <a:lnTo>
                        <a:pt x="49993" y="28922"/>
                      </a:lnTo>
                      <a:cubicBezTo>
                        <a:pt x="49544" y="23269"/>
                        <a:pt x="48087" y="19015"/>
                        <a:pt x="45733" y="16161"/>
                      </a:cubicBezTo>
                      <a:cubicBezTo>
                        <a:pt x="42146" y="11851"/>
                        <a:pt x="37438" y="9668"/>
                        <a:pt x="31610" y="9668"/>
                      </a:cubicBezTo>
                      <a:cubicBezTo>
                        <a:pt x="26510" y="9668"/>
                        <a:pt x="22194" y="11403"/>
                        <a:pt x="18607" y="14817"/>
                      </a:cubicBezTo>
                      <a:cubicBezTo>
                        <a:pt x="15020" y="18288"/>
                        <a:pt x="13003" y="22989"/>
                        <a:pt x="12554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56" name="Google Shape;1056;p20"/>
                <p:cNvSpPr/>
                <p:nvPr/>
              </p:nvSpPr>
              <p:spPr>
                <a:xfrm>
                  <a:off x="3737571" y="4628107"/>
                  <a:ext cx="90793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93" h="68510" extrusionOk="0">
                      <a:moveTo>
                        <a:pt x="229" y="68775"/>
                      </a:moveTo>
                      <a:lnTo>
                        <a:pt x="229" y="1832"/>
                      </a:lnTo>
                      <a:lnTo>
                        <a:pt x="10318" y="1832"/>
                      </a:lnTo>
                      <a:lnTo>
                        <a:pt x="10318" y="11235"/>
                      </a:lnTo>
                      <a:cubicBezTo>
                        <a:pt x="12391" y="7989"/>
                        <a:pt x="15137" y="5358"/>
                        <a:pt x="18612" y="3399"/>
                      </a:cubicBezTo>
                      <a:cubicBezTo>
                        <a:pt x="22199" y="1328"/>
                        <a:pt x="26234" y="264"/>
                        <a:pt x="30718" y="264"/>
                      </a:cubicBezTo>
                      <a:cubicBezTo>
                        <a:pt x="35650" y="264"/>
                        <a:pt x="39685" y="1328"/>
                        <a:pt x="42824" y="3399"/>
                      </a:cubicBezTo>
                      <a:cubicBezTo>
                        <a:pt x="46074" y="5526"/>
                        <a:pt x="48428" y="8324"/>
                        <a:pt x="49773" y="11907"/>
                      </a:cubicBezTo>
                      <a:cubicBezTo>
                        <a:pt x="54986" y="4182"/>
                        <a:pt x="61879" y="264"/>
                        <a:pt x="70398" y="264"/>
                      </a:cubicBezTo>
                      <a:cubicBezTo>
                        <a:pt x="77123" y="264"/>
                        <a:pt x="82167" y="2167"/>
                        <a:pt x="85642" y="5862"/>
                      </a:cubicBezTo>
                      <a:cubicBezTo>
                        <a:pt x="89229" y="9444"/>
                        <a:pt x="91023" y="15153"/>
                        <a:pt x="91023" y="22877"/>
                      </a:cubicBezTo>
                      <a:lnTo>
                        <a:pt x="91023" y="68775"/>
                      </a:lnTo>
                      <a:lnTo>
                        <a:pt x="79813" y="68775"/>
                      </a:lnTo>
                      <a:lnTo>
                        <a:pt x="79813" y="26684"/>
                      </a:lnTo>
                      <a:cubicBezTo>
                        <a:pt x="79813" y="22094"/>
                        <a:pt x="79421" y="18791"/>
                        <a:pt x="78693" y="16832"/>
                      </a:cubicBezTo>
                      <a:cubicBezTo>
                        <a:pt x="77908" y="14761"/>
                        <a:pt x="76563" y="13138"/>
                        <a:pt x="74657" y="11907"/>
                      </a:cubicBezTo>
                      <a:cubicBezTo>
                        <a:pt x="72696" y="10731"/>
                        <a:pt x="70454" y="10116"/>
                        <a:pt x="67932" y="10116"/>
                      </a:cubicBezTo>
                      <a:cubicBezTo>
                        <a:pt x="63112" y="10116"/>
                        <a:pt x="59189" y="11683"/>
                        <a:pt x="56050" y="14817"/>
                      </a:cubicBezTo>
                      <a:cubicBezTo>
                        <a:pt x="53024" y="17952"/>
                        <a:pt x="51567" y="22989"/>
                        <a:pt x="51567" y="29818"/>
                      </a:cubicBezTo>
                      <a:lnTo>
                        <a:pt x="51567" y="68775"/>
                      </a:lnTo>
                      <a:lnTo>
                        <a:pt x="40134" y="68775"/>
                      </a:lnTo>
                      <a:lnTo>
                        <a:pt x="40134" y="25340"/>
                      </a:lnTo>
                      <a:cubicBezTo>
                        <a:pt x="40134" y="20303"/>
                        <a:pt x="39125" y="16496"/>
                        <a:pt x="37219" y="13922"/>
                      </a:cubicBezTo>
                      <a:cubicBezTo>
                        <a:pt x="35426" y="11403"/>
                        <a:pt x="32399" y="10116"/>
                        <a:pt x="28252" y="10116"/>
                      </a:cubicBezTo>
                      <a:cubicBezTo>
                        <a:pt x="24945" y="10116"/>
                        <a:pt x="21975" y="11011"/>
                        <a:pt x="19285" y="12802"/>
                      </a:cubicBezTo>
                      <a:cubicBezTo>
                        <a:pt x="16595" y="14481"/>
                        <a:pt x="14633" y="16944"/>
                        <a:pt x="13456" y="20191"/>
                      </a:cubicBezTo>
                      <a:cubicBezTo>
                        <a:pt x="12223" y="23325"/>
                        <a:pt x="11662" y="27971"/>
                        <a:pt x="11662" y="34072"/>
                      </a:cubicBezTo>
                      <a:lnTo>
                        <a:pt x="11662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57" name="Google Shape;1057;p20"/>
                <p:cNvSpPr/>
                <p:nvPr/>
              </p:nvSpPr>
              <p:spPr>
                <a:xfrm>
                  <a:off x="3841468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50005" y="47282"/>
                      </a:moveTo>
                      <a:lnTo>
                        <a:pt x="61662" y="48625"/>
                      </a:lnTo>
                      <a:cubicBezTo>
                        <a:pt x="59869" y="55510"/>
                        <a:pt x="56394" y="60883"/>
                        <a:pt x="51350" y="64745"/>
                      </a:cubicBezTo>
                      <a:cubicBezTo>
                        <a:pt x="46418" y="68495"/>
                        <a:pt x="40029" y="70342"/>
                        <a:pt x="32295" y="70342"/>
                      </a:cubicBezTo>
                      <a:cubicBezTo>
                        <a:pt x="22431" y="70342"/>
                        <a:pt x="14584" y="67376"/>
                        <a:pt x="8756" y="61387"/>
                      </a:cubicBezTo>
                      <a:cubicBezTo>
                        <a:pt x="3039" y="55286"/>
                        <a:pt x="237" y="46778"/>
                        <a:pt x="237" y="35863"/>
                      </a:cubicBezTo>
                      <a:cubicBezTo>
                        <a:pt x="237" y="24557"/>
                        <a:pt x="3151" y="15825"/>
                        <a:pt x="8980" y="9668"/>
                      </a:cubicBezTo>
                      <a:cubicBezTo>
                        <a:pt x="14809" y="3399"/>
                        <a:pt x="22319" y="264"/>
                        <a:pt x="31622" y="264"/>
                      </a:cubicBezTo>
                      <a:cubicBezTo>
                        <a:pt x="40589" y="264"/>
                        <a:pt x="47875" y="3343"/>
                        <a:pt x="53592" y="9444"/>
                      </a:cubicBezTo>
                      <a:cubicBezTo>
                        <a:pt x="59253" y="15601"/>
                        <a:pt x="62111" y="24165"/>
                        <a:pt x="62111" y="35191"/>
                      </a:cubicBezTo>
                      <a:cubicBezTo>
                        <a:pt x="62111" y="35807"/>
                        <a:pt x="62111" y="36759"/>
                        <a:pt x="62111" y="38102"/>
                      </a:cubicBezTo>
                      <a:lnTo>
                        <a:pt x="12118" y="38102"/>
                      </a:lnTo>
                      <a:cubicBezTo>
                        <a:pt x="12399" y="45602"/>
                        <a:pt x="14416" y="51256"/>
                        <a:pt x="18171" y="55118"/>
                      </a:cubicBezTo>
                      <a:cubicBezTo>
                        <a:pt x="22038" y="59036"/>
                        <a:pt x="26746" y="60939"/>
                        <a:pt x="32295" y="60939"/>
                      </a:cubicBezTo>
                      <a:cubicBezTo>
                        <a:pt x="36442" y="60939"/>
                        <a:pt x="39973" y="59931"/>
                        <a:pt x="42831" y="57804"/>
                      </a:cubicBezTo>
                      <a:cubicBezTo>
                        <a:pt x="45802" y="55566"/>
                        <a:pt x="48212" y="52095"/>
                        <a:pt x="50005" y="47282"/>
                      </a:cubicBezTo>
                      <a:close/>
                      <a:moveTo>
                        <a:pt x="12567" y="28922"/>
                      </a:moveTo>
                      <a:lnTo>
                        <a:pt x="50005" y="28922"/>
                      </a:lnTo>
                      <a:cubicBezTo>
                        <a:pt x="49557" y="23269"/>
                        <a:pt x="48099" y="19015"/>
                        <a:pt x="45746" y="16161"/>
                      </a:cubicBezTo>
                      <a:cubicBezTo>
                        <a:pt x="42159" y="11851"/>
                        <a:pt x="37451" y="9668"/>
                        <a:pt x="31622" y="9668"/>
                      </a:cubicBezTo>
                      <a:cubicBezTo>
                        <a:pt x="26522" y="9668"/>
                        <a:pt x="22207" y="11403"/>
                        <a:pt x="18620" y="14817"/>
                      </a:cubicBezTo>
                      <a:cubicBezTo>
                        <a:pt x="15033" y="18288"/>
                        <a:pt x="13015" y="22989"/>
                        <a:pt x="12567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58" name="Google Shape;1058;p20"/>
                <p:cNvSpPr/>
                <p:nvPr/>
              </p:nvSpPr>
              <p:spPr>
                <a:xfrm>
                  <a:off x="3917189" y="4628107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2" y="68775"/>
                      </a:moveTo>
                      <a:lnTo>
                        <a:pt x="242" y="1832"/>
                      </a:lnTo>
                      <a:lnTo>
                        <a:pt x="10554" y="1832"/>
                      </a:lnTo>
                      <a:lnTo>
                        <a:pt x="10554" y="11235"/>
                      </a:lnTo>
                      <a:cubicBezTo>
                        <a:pt x="15486" y="3959"/>
                        <a:pt x="22548" y="264"/>
                        <a:pt x="31851" y="264"/>
                      </a:cubicBezTo>
                      <a:cubicBezTo>
                        <a:pt x="35887" y="264"/>
                        <a:pt x="39530" y="1048"/>
                        <a:pt x="42836" y="2503"/>
                      </a:cubicBezTo>
                      <a:cubicBezTo>
                        <a:pt x="46255" y="3847"/>
                        <a:pt x="48777" y="5750"/>
                        <a:pt x="50458" y="8100"/>
                      </a:cubicBezTo>
                      <a:cubicBezTo>
                        <a:pt x="52252" y="10507"/>
                        <a:pt x="53429" y="13362"/>
                        <a:pt x="54045" y="16608"/>
                      </a:cubicBezTo>
                      <a:cubicBezTo>
                        <a:pt x="54494" y="18735"/>
                        <a:pt x="54718" y="22374"/>
                        <a:pt x="54718" y="27579"/>
                      </a:cubicBezTo>
                      <a:lnTo>
                        <a:pt x="54718" y="68775"/>
                      </a:lnTo>
                      <a:lnTo>
                        <a:pt x="43285" y="68775"/>
                      </a:lnTo>
                      <a:lnTo>
                        <a:pt x="43285" y="28027"/>
                      </a:lnTo>
                      <a:cubicBezTo>
                        <a:pt x="43285" y="23437"/>
                        <a:pt x="42836" y="19967"/>
                        <a:pt x="41939" y="17728"/>
                      </a:cubicBezTo>
                      <a:cubicBezTo>
                        <a:pt x="41155" y="15377"/>
                        <a:pt x="39586" y="13474"/>
                        <a:pt x="37232" y="12131"/>
                      </a:cubicBezTo>
                      <a:cubicBezTo>
                        <a:pt x="34990" y="10787"/>
                        <a:pt x="32356" y="10116"/>
                        <a:pt x="29385" y="10116"/>
                      </a:cubicBezTo>
                      <a:cubicBezTo>
                        <a:pt x="24565" y="10116"/>
                        <a:pt x="20418" y="11683"/>
                        <a:pt x="16831" y="14817"/>
                      </a:cubicBezTo>
                      <a:cubicBezTo>
                        <a:pt x="13356" y="17840"/>
                        <a:pt x="11675" y="23661"/>
                        <a:pt x="11675" y="32281"/>
                      </a:cubicBezTo>
                      <a:lnTo>
                        <a:pt x="11675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59" name="Google Shape;1059;p20"/>
                <p:cNvSpPr/>
                <p:nvPr/>
              </p:nvSpPr>
              <p:spPr>
                <a:xfrm>
                  <a:off x="3982822" y="4606166"/>
                  <a:ext cx="32730" cy="91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30" h="91347" extrusionOk="0">
                      <a:moveTo>
                        <a:pt x="31408" y="80641"/>
                      </a:moveTo>
                      <a:lnTo>
                        <a:pt x="32977" y="90493"/>
                      </a:lnTo>
                      <a:cubicBezTo>
                        <a:pt x="29839" y="91220"/>
                        <a:pt x="26980" y="91612"/>
                        <a:pt x="24458" y="91612"/>
                      </a:cubicBezTo>
                      <a:cubicBezTo>
                        <a:pt x="20255" y="91612"/>
                        <a:pt x="17060" y="90940"/>
                        <a:pt x="14819" y="89597"/>
                      </a:cubicBezTo>
                      <a:cubicBezTo>
                        <a:pt x="12577" y="88254"/>
                        <a:pt x="10895" y="86574"/>
                        <a:pt x="9887" y="84448"/>
                      </a:cubicBezTo>
                      <a:cubicBezTo>
                        <a:pt x="8990" y="82377"/>
                        <a:pt x="8542" y="77899"/>
                        <a:pt x="8542" y="71014"/>
                      </a:cubicBezTo>
                      <a:lnTo>
                        <a:pt x="8542" y="32505"/>
                      </a:lnTo>
                      <a:lnTo>
                        <a:pt x="247" y="32505"/>
                      </a:lnTo>
                      <a:lnTo>
                        <a:pt x="247" y="23773"/>
                      </a:lnTo>
                      <a:lnTo>
                        <a:pt x="8542" y="23773"/>
                      </a:lnTo>
                      <a:lnTo>
                        <a:pt x="8542" y="7205"/>
                      </a:lnTo>
                      <a:lnTo>
                        <a:pt x="19975" y="264"/>
                      </a:lnTo>
                      <a:lnTo>
                        <a:pt x="19975" y="23773"/>
                      </a:lnTo>
                      <a:lnTo>
                        <a:pt x="31408" y="23773"/>
                      </a:lnTo>
                      <a:lnTo>
                        <a:pt x="31408" y="32505"/>
                      </a:lnTo>
                      <a:lnTo>
                        <a:pt x="19975" y="32505"/>
                      </a:lnTo>
                      <a:lnTo>
                        <a:pt x="19975" y="71686"/>
                      </a:lnTo>
                      <a:cubicBezTo>
                        <a:pt x="19975" y="74988"/>
                        <a:pt x="20087" y="77059"/>
                        <a:pt x="20423" y="77955"/>
                      </a:cubicBezTo>
                      <a:cubicBezTo>
                        <a:pt x="20871" y="78850"/>
                        <a:pt x="21544" y="79634"/>
                        <a:pt x="22441" y="80194"/>
                      </a:cubicBezTo>
                      <a:cubicBezTo>
                        <a:pt x="23337" y="80809"/>
                        <a:pt x="24683" y="81089"/>
                        <a:pt x="26476" y="81089"/>
                      </a:cubicBezTo>
                      <a:cubicBezTo>
                        <a:pt x="27653" y="81089"/>
                        <a:pt x="29278" y="80977"/>
                        <a:pt x="31408" y="8064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060" name="Google Shape;1060;p20"/>
              <p:cNvGrpSpPr/>
              <p:nvPr/>
            </p:nvGrpSpPr>
            <p:grpSpPr>
              <a:xfrm>
                <a:off x="6274039" y="2462895"/>
                <a:ext cx="620835" cy="119557"/>
                <a:chOff x="3469607" y="4442734"/>
                <a:chExt cx="620835" cy="119557"/>
              </a:xfrm>
            </p:grpSpPr>
            <p:sp>
              <p:nvSpPr>
                <p:cNvPr id="1061" name="Google Shape;1061;p20"/>
                <p:cNvSpPr/>
                <p:nvPr/>
              </p:nvSpPr>
              <p:spPr>
                <a:xfrm>
                  <a:off x="3469607" y="4442734"/>
                  <a:ext cx="7061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17" h="92467" extrusionOk="0">
                      <a:moveTo>
                        <a:pt x="211" y="92720"/>
                      </a:moveTo>
                      <a:lnTo>
                        <a:pt x="211" y="253"/>
                      </a:lnTo>
                      <a:lnTo>
                        <a:pt x="34959" y="253"/>
                      </a:lnTo>
                      <a:cubicBezTo>
                        <a:pt x="41067" y="253"/>
                        <a:pt x="45775" y="589"/>
                        <a:pt x="49082" y="1149"/>
                      </a:cubicBezTo>
                      <a:cubicBezTo>
                        <a:pt x="53678" y="1932"/>
                        <a:pt x="57489" y="3332"/>
                        <a:pt x="60515" y="5403"/>
                      </a:cubicBezTo>
                      <a:cubicBezTo>
                        <a:pt x="63654" y="7530"/>
                        <a:pt x="66120" y="10496"/>
                        <a:pt x="67913" y="14358"/>
                      </a:cubicBezTo>
                      <a:cubicBezTo>
                        <a:pt x="69819" y="18276"/>
                        <a:pt x="70828" y="22418"/>
                        <a:pt x="70828" y="26896"/>
                      </a:cubicBezTo>
                      <a:cubicBezTo>
                        <a:pt x="70828" y="34844"/>
                        <a:pt x="68249" y="41561"/>
                        <a:pt x="63205" y="47046"/>
                      </a:cubicBezTo>
                      <a:cubicBezTo>
                        <a:pt x="58273" y="52420"/>
                        <a:pt x="49194" y="55106"/>
                        <a:pt x="36079" y="55106"/>
                      </a:cubicBezTo>
                      <a:lnTo>
                        <a:pt x="12316" y="55106"/>
                      </a:lnTo>
                      <a:lnTo>
                        <a:pt x="12316" y="92720"/>
                      </a:lnTo>
                      <a:close/>
                      <a:moveTo>
                        <a:pt x="12316" y="44136"/>
                      </a:moveTo>
                      <a:lnTo>
                        <a:pt x="36304" y="44136"/>
                      </a:lnTo>
                      <a:cubicBezTo>
                        <a:pt x="44206" y="44136"/>
                        <a:pt x="49811" y="42736"/>
                        <a:pt x="53117" y="39882"/>
                      </a:cubicBezTo>
                      <a:cubicBezTo>
                        <a:pt x="56368" y="36915"/>
                        <a:pt x="58049" y="32717"/>
                        <a:pt x="58049" y="27344"/>
                      </a:cubicBezTo>
                      <a:cubicBezTo>
                        <a:pt x="58049" y="23482"/>
                        <a:pt x="57040" y="20179"/>
                        <a:pt x="55135" y="17493"/>
                      </a:cubicBezTo>
                      <a:cubicBezTo>
                        <a:pt x="53173" y="14694"/>
                        <a:pt x="50651" y="12791"/>
                        <a:pt x="47513" y="11895"/>
                      </a:cubicBezTo>
                      <a:cubicBezTo>
                        <a:pt x="45383" y="11448"/>
                        <a:pt x="41572" y="11224"/>
                        <a:pt x="36079" y="11224"/>
                      </a:cubicBezTo>
                      <a:lnTo>
                        <a:pt x="12316" y="11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62" name="Google Shape;1062;p20"/>
                <p:cNvSpPr/>
                <p:nvPr/>
              </p:nvSpPr>
              <p:spPr>
                <a:xfrm>
                  <a:off x="3554042" y="4466690"/>
                  <a:ext cx="36541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41" h="68510" extrusionOk="0">
                      <a:moveTo>
                        <a:pt x="217" y="68764"/>
                      </a:moveTo>
                      <a:lnTo>
                        <a:pt x="217" y="1820"/>
                      </a:lnTo>
                      <a:lnTo>
                        <a:pt x="10529" y="1820"/>
                      </a:lnTo>
                      <a:lnTo>
                        <a:pt x="10529" y="11895"/>
                      </a:lnTo>
                      <a:cubicBezTo>
                        <a:pt x="13219" y="7138"/>
                        <a:pt x="15573" y="4003"/>
                        <a:pt x="17703" y="2492"/>
                      </a:cubicBezTo>
                      <a:cubicBezTo>
                        <a:pt x="19944" y="1037"/>
                        <a:pt x="22410" y="253"/>
                        <a:pt x="25101" y="253"/>
                      </a:cubicBezTo>
                      <a:cubicBezTo>
                        <a:pt x="28968" y="253"/>
                        <a:pt x="32835" y="1485"/>
                        <a:pt x="36758" y="3835"/>
                      </a:cubicBezTo>
                      <a:lnTo>
                        <a:pt x="32947" y="14358"/>
                      </a:lnTo>
                      <a:cubicBezTo>
                        <a:pt x="30089" y="12735"/>
                        <a:pt x="27230" y="11895"/>
                        <a:pt x="24428" y="11895"/>
                      </a:cubicBezTo>
                      <a:cubicBezTo>
                        <a:pt x="22018" y="11895"/>
                        <a:pt x="19776" y="12679"/>
                        <a:pt x="17703" y="14134"/>
                      </a:cubicBezTo>
                      <a:cubicBezTo>
                        <a:pt x="15741" y="15646"/>
                        <a:pt x="14396" y="17717"/>
                        <a:pt x="13667" y="20403"/>
                      </a:cubicBezTo>
                      <a:cubicBezTo>
                        <a:pt x="12322" y="24433"/>
                        <a:pt x="11650" y="28855"/>
                        <a:pt x="11650" y="33613"/>
                      </a:cubicBezTo>
                      <a:lnTo>
                        <a:pt x="11650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63" name="Google Shape;1063;p20"/>
                <p:cNvSpPr/>
                <p:nvPr/>
              </p:nvSpPr>
              <p:spPr>
                <a:xfrm>
                  <a:off x="3593064" y="4466690"/>
                  <a:ext cx="62770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0" h="70077" extrusionOk="0">
                      <a:moveTo>
                        <a:pt x="220" y="35180"/>
                      </a:moveTo>
                      <a:cubicBezTo>
                        <a:pt x="220" y="22810"/>
                        <a:pt x="3638" y="13631"/>
                        <a:pt x="10532" y="7642"/>
                      </a:cubicBezTo>
                      <a:cubicBezTo>
                        <a:pt x="16361" y="2716"/>
                        <a:pt x="23366" y="253"/>
                        <a:pt x="31605" y="253"/>
                      </a:cubicBezTo>
                      <a:cubicBezTo>
                        <a:pt x="40852" y="253"/>
                        <a:pt x="48418" y="3332"/>
                        <a:pt x="54247" y="9433"/>
                      </a:cubicBezTo>
                      <a:cubicBezTo>
                        <a:pt x="60076" y="15422"/>
                        <a:pt x="62990" y="23706"/>
                        <a:pt x="62990" y="34285"/>
                      </a:cubicBezTo>
                      <a:cubicBezTo>
                        <a:pt x="62990" y="42960"/>
                        <a:pt x="61701" y="49733"/>
                        <a:pt x="59179" y="54659"/>
                      </a:cubicBezTo>
                      <a:cubicBezTo>
                        <a:pt x="56601" y="59584"/>
                        <a:pt x="52902" y="63502"/>
                        <a:pt x="47970" y="66301"/>
                      </a:cubicBezTo>
                      <a:cubicBezTo>
                        <a:pt x="43038" y="68988"/>
                        <a:pt x="37546" y="70331"/>
                        <a:pt x="31605" y="70331"/>
                      </a:cubicBezTo>
                      <a:cubicBezTo>
                        <a:pt x="22301" y="70331"/>
                        <a:pt x="14791" y="67365"/>
                        <a:pt x="8963" y="61375"/>
                      </a:cubicBezTo>
                      <a:cubicBezTo>
                        <a:pt x="3134" y="55274"/>
                        <a:pt x="220" y="46543"/>
                        <a:pt x="220" y="35180"/>
                      </a:cubicBezTo>
                      <a:close/>
                      <a:moveTo>
                        <a:pt x="11877" y="35180"/>
                      </a:moveTo>
                      <a:cubicBezTo>
                        <a:pt x="11877" y="43856"/>
                        <a:pt x="13726" y="50349"/>
                        <a:pt x="17481" y="54659"/>
                      </a:cubicBezTo>
                      <a:cubicBezTo>
                        <a:pt x="21180" y="58857"/>
                        <a:pt x="25888" y="60928"/>
                        <a:pt x="31605" y="60928"/>
                      </a:cubicBezTo>
                      <a:cubicBezTo>
                        <a:pt x="37265" y="60928"/>
                        <a:pt x="41973" y="58857"/>
                        <a:pt x="45728" y="54659"/>
                      </a:cubicBezTo>
                      <a:cubicBezTo>
                        <a:pt x="49427" y="50349"/>
                        <a:pt x="51333" y="43800"/>
                        <a:pt x="51333" y="34956"/>
                      </a:cubicBezTo>
                      <a:cubicBezTo>
                        <a:pt x="51333" y="26616"/>
                        <a:pt x="49427" y="20347"/>
                        <a:pt x="45728" y="16149"/>
                      </a:cubicBezTo>
                      <a:cubicBezTo>
                        <a:pt x="41973" y="11839"/>
                        <a:pt x="37265" y="9657"/>
                        <a:pt x="31605" y="9657"/>
                      </a:cubicBezTo>
                      <a:cubicBezTo>
                        <a:pt x="25888" y="9657"/>
                        <a:pt x="21180" y="11839"/>
                        <a:pt x="17481" y="16149"/>
                      </a:cubicBezTo>
                      <a:cubicBezTo>
                        <a:pt x="13726" y="20347"/>
                        <a:pt x="11877" y="26672"/>
                        <a:pt x="11877" y="351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64" name="Google Shape;1064;p20"/>
                <p:cNvSpPr/>
                <p:nvPr/>
              </p:nvSpPr>
              <p:spPr>
                <a:xfrm>
                  <a:off x="3665885" y="4466690"/>
                  <a:ext cx="58287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87" h="70077" extrusionOk="0">
                      <a:moveTo>
                        <a:pt x="47302" y="44136"/>
                      </a:moveTo>
                      <a:lnTo>
                        <a:pt x="58512" y="45703"/>
                      </a:lnTo>
                      <a:cubicBezTo>
                        <a:pt x="57279" y="53315"/>
                        <a:pt x="54140" y="59360"/>
                        <a:pt x="49096" y="63838"/>
                      </a:cubicBezTo>
                      <a:cubicBezTo>
                        <a:pt x="44164" y="68204"/>
                        <a:pt x="37999" y="70331"/>
                        <a:pt x="30713" y="70331"/>
                      </a:cubicBezTo>
                      <a:cubicBezTo>
                        <a:pt x="21410" y="70331"/>
                        <a:pt x="14012" y="67365"/>
                        <a:pt x="8519" y="61375"/>
                      </a:cubicBezTo>
                      <a:cubicBezTo>
                        <a:pt x="2971" y="55274"/>
                        <a:pt x="225" y="46711"/>
                        <a:pt x="225" y="35628"/>
                      </a:cubicBezTo>
                      <a:cubicBezTo>
                        <a:pt x="225" y="28351"/>
                        <a:pt x="1401" y="21971"/>
                        <a:pt x="3811" y="16597"/>
                      </a:cubicBezTo>
                      <a:cubicBezTo>
                        <a:pt x="6165" y="11112"/>
                        <a:pt x="9752" y="6970"/>
                        <a:pt x="14572" y="4283"/>
                      </a:cubicBezTo>
                      <a:cubicBezTo>
                        <a:pt x="19504" y="1596"/>
                        <a:pt x="24884" y="253"/>
                        <a:pt x="30713" y="253"/>
                      </a:cubicBezTo>
                      <a:cubicBezTo>
                        <a:pt x="37999" y="253"/>
                        <a:pt x="43996" y="2156"/>
                        <a:pt x="48648" y="5850"/>
                      </a:cubicBezTo>
                      <a:cubicBezTo>
                        <a:pt x="53243" y="9433"/>
                        <a:pt x="56158" y="14694"/>
                        <a:pt x="57391" y="21523"/>
                      </a:cubicBezTo>
                      <a:lnTo>
                        <a:pt x="46406" y="23090"/>
                      </a:lnTo>
                      <a:cubicBezTo>
                        <a:pt x="45341" y="18612"/>
                        <a:pt x="43491" y="15254"/>
                        <a:pt x="40801" y="13015"/>
                      </a:cubicBezTo>
                      <a:cubicBezTo>
                        <a:pt x="38111" y="10776"/>
                        <a:pt x="34861" y="9657"/>
                        <a:pt x="31161" y="9657"/>
                      </a:cubicBezTo>
                      <a:cubicBezTo>
                        <a:pt x="25445" y="9657"/>
                        <a:pt x="20849" y="11784"/>
                        <a:pt x="17262" y="15925"/>
                      </a:cubicBezTo>
                      <a:cubicBezTo>
                        <a:pt x="13675" y="19956"/>
                        <a:pt x="11882" y="26392"/>
                        <a:pt x="11882" y="35180"/>
                      </a:cubicBezTo>
                      <a:cubicBezTo>
                        <a:pt x="11882" y="44136"/>
                        <a:pt x="13563" y="50741"/>
                        <a:pt x="17038" y="54883"/>
                      </a:cubicBezTo>
                      <a:cubicBezTo>
                        <a:pt x="20457" y="58913"/>
                        <a:pt x="24940" y="60928"/>
                        <a:pt x="30489" y="60928"/>
                      </a:cubicBezTo>
                      <a:cubicBezTo>
                        <a:pt x="34973" y="60928"/>
                        <a:pt x="38672" y="59584"/>
                        <a:pt x="41698" y="56898"/>
                      </a:cubicBezTo>
                      <a:cubicBezTo>
                        <a:pt x="44668" y="54099"/>
                        <a:pt x="46518" y="49845"/>
                        <a:pt x="47302" y="4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65" name="Google Shape;1065;p20"/>
                <p:cNvSpPr/>
                <p:nvPr/>
              </p:nvSpPr>
              <p:spPr>
                <a:xfrm>
                  <a:off x="3730073" y="4466690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7" y="47270"/>
                      </a:moveTo>
                      <a:lnTo>
                        <a:pt x="61655" y="48614"/>
                      </a:lnTo>
                      <a:cubicBezTo>
                        <a:pt x="59861" y="55498"/>
                        <a:pt x="56386" y="60872"/>
                        <a:pt x="51342" y="64734"/>
                      </a:cubicBezTo>
                      <a:cubicBezTo>
                        <a:pt x="46410" y="68484"/>
                        <a:pt x="40021" y="70331"/>
                        <a:pt x="32287" y="70331"/>
                      </a:cubicBezTo>
                      <a:cubicBezTo>
                        <a:pt x="22423" y="70331"/>
                        <a:pt x="14577" y="67365"/>
                        <a:pt x="8748" y="61375"/>
                      </a:cubicBezTo>
                      <a:cubicBezTo>
                        <a:pt x="3031" y="55274"/>
                        <a:pt x="229" y="46766"/>
                        <a:pt x="229" y="35852"/>
                      </a:cubicBezTo>
                      <a:cubicBezTo>
                        <a:pt x="229" y="24545"/>
                        <a:pt x="3143" y="15814"/>
                        <a:pt x="8972" y="9657"/>
                      </a:cubicBezTo>
                      <a:cubicBezTo>
                        <a:pt x="14801" y="3388"/>
                        <a:pt x="22311" y="253"/>
                        <a:pt x="31614" y="253"/>
                      </a:cubicBezTo>
                      <a:cubicBezTo>
                        <a:pt x="40582" y="253"/>
                        <a:pt x="47868" y="3332"/>
                        <a:pt x="53584" y="9433"/>
                      </a:cubicBezTo>
                      <a:cubicBezTo>
                        <a:pt x="59245" y="15590"/>
                        <a:pt x="62103" y="24154"/>
                        <a:pt x="62103" y="35180"/>
                      </a:cubicBezTo>
                      <a:cubicBezTo>
                        <a:pt x="62103" y="35796"/>
                        <a:pt x="62103" y="36747"/>
                        <a:pt x="62103" y="38091"/>
                      </a:cubicBezTo>
                      <a:lnTo>
                        <a:pt x="12111" y="38091"/>
                      </a:lnTo>
                      <a:cubicBezTo>
                        <a:pt x="12391" y="45591"/>
                        <a:pt x="14409" y="51244"/>
                        <a:pt x="18163" y="55106"/>
                      </a:cubicBezTo>
                      <a:cubicBezTo>
                        <a:pt x="22031" y="59025"/>
                        <a:pt x="26738" y="60928"/>
                        <a:pt x="32287" y="60928"/>
                      </a:cubicBezTo>
                      <a:cubicBezTo>
                        <a:pt x="36434" y="60928"/>
                        <a:pt x="39965" y="59920"/>
                        <a:pt x="42824" y="57793"/>
                      </a:cubicBezTo>
                      <a:cubicBezTo>
                        <a:pt x="45794" y="55554"/>
                        <a:pt x="48204" y="52084"/>
                        <a:pt x="49997" y="47270"/>
                      </a:cubicBezTo>
                      <a:close/>
                      <a:moveTo>
                        <a:pt x="12559" y="28911"/>
                      </a:moveTo>
                      <a:lnTo>
                        <a:pt x="49997" y="28911"/>
                      </a:lnTo>
                      <a:cubicBezTo>
                        <a:pt x="49549" y="23258"/>
                        <a:pt x="48092" y="19004"/>
                        <a:pt x="45738" y="16149"/>
                      </a:cubicBezTo>
                      <a:cubicBezTo>
                        <a:pt x="42151" y="11839"/>
                        <a:pt x="37443" y="9657"/>
                        <a:pt x="31614" y="9657"/>
                      </a:cubicBezTo>
                      <a:cubicBezTo>
                        <a:pt x="26514" y="9657"/>
                        <a:pt x="22199" y="11392"/>
                        <a:pt x="18612" y="14806"/>
                      </a:cubicBezTo>
                      <a:cubicBezTo>
                        <a:pt x="15025" y="18276"/>
                        <a:pt x="13007" y="22978"/>
                        <a:pt x="12559" y="289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66" name="Google Shape;1066;p20"/>
                <p:cNvSpPr/>
                <p:nvPr/>
              </p:nvSpPr>
              <p:spPr>
                <a:xfrm>
                  <a:off x="3801325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4" y="48838"/>
                      </a:moveTo>
                      <a:lnTo>
                        <a:pt x="11443" y="47046"/>
                      </a:lnTo>
                      <a:cubicBezTo>
                        <a:pt x="12004" y="51524"/>
                        <a:pt x="13741" y="54995"/>
                        <a:pt x="16599" y="57345"/>
                      </a:cubicBezTo>
                      <a:cubicBezTo>
                        <a:pt x="19570" y="59752"/>
                        <a:pt x="23605" y="60928"/>
                        <a:pt x="28705" y="60928"/>
                      </a:cubicBezTo>
                      <a:cubicBezTo>
                        <a:pt x="33917" y="60928"/>
                        <a:pt x="37784" y="59920"/>
                        <a:pt x="40362" y="57793"/>
                      </a:cubicBezTo>
                      <a:cubicBezTo>
                        <a:pt x="42885" y="55722"/>
                        <a:pt x="44174" y="53203"/>
                        <a:pt x="44174" y="50181"/>
                      </a:cubicBezTo>
                      <a:cubicBezTo>
                        <a:pt x="44174" y="47662"/>
                        <a:pt x="43053" y="45647"/>
                        <a:pt x="40811" y="44136"/>
                      </a:cubicBezTo>
                      <a:cubicBezTo>
                        <a:pt x="39298" y="43240"/>
                        <a:pt x="35431" y="42009"/>
                        <a:pt x="29153" y="40330"/>
                      </a:cubicBezTo>
                      <a:cubicBezTo>
                        <a:pt x="20915" y="38259"/>
                        <a:pt x="15142" y="36467"/>
                        <a:pt x="11891" y="34956"/>
                      </a:cubicBezTo>
                      <a:cubicBezTo>
                        <a:pt x="8585" y="33501"/>
                        <a:pt x="6119" y="31374"/>
                        <a:pt x="4493" y="28687"/>
                      </a:cubicBezTo>
                      <a:cubicBezTo>
                        <a:pt x="2812" y="25889"/>
                        <a:pt x="2028" y="22810"/>
                        <a:pt x="2028" y="19508"/>
                      </a:cubicBezTo>
                      <a:cubicBezTo>
                        <a:pt x="2028" y="16541"/>
                        <a:pt x="2700" y="13798"/>
                        <a:pt x="4045" y="11224"/>
                      </a:cubicBezTo>
                      <a:cubicBezTo>
                        <a:pt x="5502" y="8705"/>
                        <a:pt x="7408" y="6634"/>
                        <a:pt x="9650" y="4955"/>
                      </a:cubicBezTo>
                      <a:cubicBezTo>
                        <a:pt x="11443" y="3611"/>
                        <a:pt x="13797" y="2492"/>
                        <a:pt x="16823" y="1596"/>
                      </a:cubicBezTo>
                      <a:cubicBezTo>
                        <a:pt x="19962" y="701"/>
                        <a:pt x="23213" y="253"/>
                        <a:pt x="26687" y="253"/>
                      </a:cubicBezTo>
                      <a:cubicBezTo>
                        <a:pt x="32068" y="253"/>
                        <a:pt x="36663" y="1037"/>
                        <a:pt x="40587" y="2492"/>
                      </a:cubicBezTo>
                      <a:cubicBezTo>
                        <a:pt x="44622" y="4003"/>
                        <a:pt x="47536" y="6074"/>
                        <a:pt x="49330" y="8761"/>
                      </a:cubicBezTo>
                      <a:cubicBezTo>
                        <a:pt x="51235" y="11336"/>
                        <a:pt x="52580" y="14750"/>
                        <a:pt x="53365" y="19060"/>
                      </a:cubicBezTo>
                      <a:lnTo>
                        <a:pt x="42156" y="20627"/>
                      </a:lnTo>
                      <a:cubicBezTo>
                        <a:pt x="41708" y="17213"/>
                        <a:pt x="40250" y="14526"/>
                        <a:pt x="37896" y="12567"/>
                      </a:cubicBezTo>
                      <a:cubicBezTo>
                        <a:pt x="35487" y="10664"/>
                        <a:pt x="32068" y="9657"/>
                        <a:pt x="27584" y="9657"/>
                      </a:cubicBezTo>
                      <a:cubicBezTo>
                        <a:pt x="22316" y="9657"/>
                        <a:pt x="18617" y="10552"/>
                        <a:pt x="16375" y="12343"/>
                      </a:cubicBezTo>
                      <a:cubicBezTo>
                        <a:pt x="14133" y="14022"/>
                        <a:pt x="13012" y="15925"/>
                        <a:pt x="13012" y="18164"/>
                      </a:cubicBezTo>
                      <a:cubicBezTo>
                        <a:pt x="13012" y="19676"/>
                        <a:pt x="13461" y="21019"/>
                        <a:pt x="14357" y="22194"/>
                      </a:cubicBezTo>
                      <a:cubicBezTo>
                        <a:pt x="15366" y="23426"/>
                        <a:pt x="16880" y="24433"/>
                        <a:pt x="18841" y="25329"/>
                      </a:cubicBezTo>
                      <a:cubicBezTo>
                        <a:pt x="19850" y="25665"/>
                        <a:pt x="23213" y="26616"/>
                        <a:pt x="28929" y="28240"/>
                      </a:cubicBezTo>
                      <a:cubicBezTo>
                        <a:pt x="36832" y="30366"/>
                        <a:pt x="42380" y="32046"/>
                        <a:pt x="45519" y="33389"/>
                      </a:cubicBezTo>
                      <a:cubicBezTo>
                        <a:pt x="48769" y="34732"/>
                        <a:pt x="51347" y="36747"/>
                        <a:pt x="53141" y="39434"/>
                      </a:cubicBezTo>
                      <a:cubicBezTo>
                        <a:pt x="54934" y="42009"/>
                        <a:pt x="55831" y="45199"/>
                        <a:pt x="55831" y="49061"/>
                      </a:cubicBezTo>
                      <a:cubicBezTo>
                        <a:pt x="55831" y="52812"/>
                        <a:pt x="54710" y="56394"/>
                        <a:pt x="52468" y="59808"/>
                      </a:cubicBezTo>
                      <a:cubicBezTo>
                        <a:pt x="50339" y="63111"/>
                        <a:pt x="47200" y="65741"/>
                        <a:pt x="43053" y="67644"/>
                      </a:cubicBezTo>
                      <a:cubicBezTo>
                        <a:pt x="38849" y="69436"/>
                        <a:pt x="34141" y="70331"/>
                        <a:pt x="28929" y="70331"/>
                      </a:cubicBezTo>
                      <a:cubicBezTo>
                        <a:pt x="20074" y="70331"/>
                        <a:pt x="13349" y="68540"/>
                        <a:pt x="8753" y="64958"/>
                      </a:cubicBezTo>
                      <a:cubicBezTo>
                        <a:pt x="4269" y="61263"/>
                        <a:pt x="1411" y="55890"/>
                        <a:pt x="234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67" name="Google Shape;1067;p20"/>
                <p:cNvSpPr/>
                <p:nvPr/>
              </p:nvSpPr>
              <p:spPr>
                <a:xfrm>
                  <a:off x="3865961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9" y="48838"/>
                      </a:moveTo>
                      <a:lnTo>
                        <a:pt x="11448" y="47046"/>
                      </a:lnTo>
                      <a:cubicBezTo>
                        <a:pt x="12008" y="51524"/>
                        <a:pt x="13746" y="54995"/>
                        <a:pt x="16604" y="57345"/>
                      </a:cubicBezTo>
                      <a:cubicBezTo>
                        <a:pt x="19574" y="59752"/>
                        <a:pt x="23609" y="60928"/>
                        <a:pt x="28709" y="60928"/>
                      </a:cubicBezTo>
                      <a:cubicBezTo>
                        <a:pt x="33922" y="60928"/>
                        <a:pt x="37789" y="59920"/>
                        <a:pt x="40367" y="57793"/>
                      </a:cubicBezTo>
                      <a:cubicBezTo>
                        <a:pt x="42889" y="55722"/>
                        <a:pt x="44178" y="53203"/>
                        <a:pt x="44178" y="50181"/>
                      </a:cubicBezTo>
                      <a:cubicBezTo>
                        <a:pt x="44178" y="47662"/>
                        <a:pt x="43057" y="45647"/>
                        <a:pt x="40815" y="44136"/>
                      </a:cubicBezTo>
                      <a:cubicBezTo>
                        <a:pt x="39302" y="43240"/>
                        <a:pt x="35435" y="42009"/>
                        <a:pt x="29158" y="40330"/>
                      </a:cubicBezTo>
                      <a:cubicBezTo>
                        <a:pt x="20919" y="38259"/>
                        <a:pt x="15147" y="36467"/>
                        <a:pt x="11896" y="34956"/>
                      </a:cubicBezTo>
                      <a:cubicBezTo>
                        <a:pt x="8589" y="33501"/>
                        <a:pt x="6123" y="31374"/>
                        <a:pt x="4498" y="28687"/>
                      </a:cubicBezTo>
                      <a:cubicBezTo>
                        <a:pt x="2817" y="25889"/>
                        <a:pt x="2032" y="22810"/>
                        <a:pt x="2032" y="19508"/>
                      </a:cubicBezTo>
                      <a:cubicBezTo>
                        <a:pt x="2032" y="16541"/>
                        <a:pt x="2705" y="13798"/>
                        <a:pt x="4050" y="11224"/>
                      </a:cubicBezTo>
                      <a:cubicBezTo>
                        <a:pt x="5507" y="8705"/>
                        <a:pt x="7412" y="6634"/>
                        <a:pt x="9654" y="4955"/>
                      </a:cubicBezTo>
                      <a:cubicBezTo>
                        <a:pt x="11448" y="3611"/>
                        <a:pt x="13801" y="2492"/>
                        <a:pt x="16828" y="1596"/>
                      </a:cubicBezTo>
                      <a:cubicBezTo>
                        <a:pt x="19966" y="701"/>
                        <a:pt x="23217" y="253"/>
                        <a:pt x="26692" y="253"/>
                      </a:cubicBezTo>
                      <a:cubicBezTo>
                        <a:pt x="32072" y="253"/>
                        <a:pt x="36668" y="1037"/>
                        <a:pt x="40591" y="2492"/>
                      </a:cubicBezTo>
                      <a:cubicBezTo>
                        <a:pt x="44626" y="4003"/>
                        <a:pt x="47541" y="6074"/>
                        <a:pt x="49334" y="8761"/>
                      </a:cubicBezTo>
                      <a:cubicBezTo>
                        <a:pt x="51240" y="11336"/>
                        <a:pt x="52585" y="14750"/>
                        <a:pt x="53370" y="19060"/>
                      </a:cubicBezTo>
                      <a:lnTo>
                        <a:pt x="42160" y="20627"/>
                      </a:lnTo>
                      <a:cubicBezTo>
                        <a:pt x="41712" y="17213"/>
                        <a:pt x="40255" y="14526"/>
                        <a:pt x="37901" y="12567"/>
                      </a:cubicBezTo>
                      <a:cubicBezTo>
                        <a:pt x="35491" y="10664"/>
                        <a:pt x="32072" y="9657"/>
                        <a:pt x="27589" y="9657"/>
                      </a:cubicBezTo>
                      <a:cubicBezTo>
                        <a:pt x="22320" y="9657"/>
                        <a:pt x="18621" y="10552"/>
                        <a:pt x="16380" y="12343"/>
                      </a:cubicBezTo>
                      <a:cubicBezTo>
                        <a:pt x="14138" y="14022"/>
                        <a:pt x="13017" y="15925"/>
                        <a:pt x="13017" y="18164"/>
                      </a:cubicBezTo>
                      <a:cubicBezTo>
                        <a:pt x="13017" y="19676"/>
                        <a:pt x="13465" y="21019"/>
                        <a:pt x="14362" y="22194"/>
                      </a:cubicBezTo>
                      <a:cubicBezTo>
                        <a:pt x="15371" y="23426"/>
                        <a:pt x="16884" y="24433"/>
                        <a:pt x="18846" y="25329"/>
                      </a:cubicBezTo>
                      <a:cubicBezTo>
                        <a:pt x="19854" y="25665"/>
                        <a:pt x="23217" y="26616"/>
                        <a:pt x="28934" y="28240"/>
                      </a:cubicBezTo>
                      <a:cubicBezTo>
                        <a:pt x="36836" y="30366"/>
                        <a:pt x="42385" y="32046"/>
                        <a:pt x="45523" y="33389"/>
                      </a:cubicBezTo>
                      <a:cubicBezTo>
                        <a:pt x="48774" y="34732"/>
                        <a:pt x="51352" y="36747"/>
                        <a:pt x="53145" y="39434"/>
                      </a:cubicBezTo>
                      <a:cubicBezTo>
                        <a:pt x="54939" y="42009"/>
                        <a:pt x="55835" y="45199"/>
                        <a:pt x="55835" y="49061"/>
                      </a:cubicBezTo>
                      <a:cubicBezTo>
                        <a:pt x="55835" y="52812"/>
                        <a:pt x="54714" y="56394"/>
                        <a:pt x="52473" y="59808"/>
                      </a:cubicBezTo>
                      <a:cubicBezTo>
                        <a:pt x="50343" y="63111"/>
                        <a:pt x="47205" y="65741"/>
                        <a:pt x="43057" y="67644"/>
                      </a:cubicBezTo>
                      <a:cubicBezTo>
                        <a:pt x="38854" y="69436"/>
                        <a:pt x="34146" y="70331"/>
                        <a:pt x="28934" y="70331"/>
                      </a:cubicBezTo>
                      <a:cubicBezTo>
                        <a:pt x="20079" y="70331"/>
                        <a:pt x="13353" y="68540"/>
                        <a:pt x="8757" y="64958"/>
                      </a:cubicBezTo>
                      <a:cubicBezTo>
                        <a:pt x="4274" y="61263"/>
                        <a:pt x="1416" y="55890"/>
                        <a:pt x="239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68" name="Google Shape;1068;p20"/>
                <p:cNvSpPr/>
                <p:nvPr/>
              </p:nvSpPr>
              <p:spPr>
                <a:xfrm>
                  <a:off x="3935094" y="4442734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43" y="13239"/>
                      </a:moveTo>
                      <a:lnTo>
                        <a:pt x="243" y="253"/>
                      </a:lnTo>
                      <a:lnTo>
                        <a:pt x="11676" y="253"/>
                      </a:lnTo>
                      <a:lnTo>
                        <a:pt x="11676" y="13239"/>
                      </a:lnTo>
                      <a:close/>
                      <a:moveTo>
                        <a:pt x="243" y="92720"/>
                      </a:moveTo>
                      <a:lnTo>
                        <a:pt x="243" y="25777"/>
                      </a:lnTo>
                      <a:lnTo>
                        <a:pt x="11676" y="25777"/>
                      </a:lnTo>
                      <a:lnTo>
                        <a:pt x="11676" y="927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69" name="Google Shape;1069;p20"/>
                <p:cNvSpPr/>
                <p:nvPr/>
              </p:nvSpPr>
              <p:spPr>
                <a:xfrm>
                  <a:off x="3963833" y="4466690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5" y="68764"/>
                      </a:moveTo>
                      <a:lnTo>
                        <a:pt x="245" y="1820"/>
                      </a:lnTo>
                      <a:lnTo>
                        <a:pt x="10557" y="1820"/>
                      </a:lnTo>
                      <a:lnTo>
                        <a:pt x="10557" y="11224"/>
                      </a:lnTo>
                      <a:cubicBezTo>
                        <a:pt x="15489" y="3947"/>
                        <a:pt x="22551" y="253"/>
                        <a:pt x="31855" y="253"/>
                      </a:cubicBezTo>
                      <a:cubicBezTo>
                        <a:pt x="35890" y="253"/>
                        <a:pt x="39533" y="1037"/>
                        <a:pt x="42839" y="2492"/>
                      </a:cubicBezTo>
                      <a:cubicBezTo>
                        <a:pt x="46258" y="3835"/>
                        <a:pt x="48780" y="5738"/>
                        <a:pt x="50462" y="8089"/>
                      </a:cubicBezTo>
                      <a:cubicBezTo>
                        <a:pt x="52255" y="10496"/>
                        <a:pt x="53432" y="13351"/>
                        <a:pt x="54049" y="16597"/>
                      </a:cubicBezTo>
                      <a:cubicBezTo>
                        <a:pt x="54497" y="18724"/>
                        <a:pt x="54721" y="22362"/>
                        <a:pt x="54721" y="27568"/>
                      </a:cubicBezTo>
                      <a:lnTo>
                        <a:pt x="54721" y="68764"/>
                      </a:lnTo>
                      <a:lnTo>
                        <a:pt x="43288" y="68764"/>
                      </a:lnTo>
                      <a:lnTo>
                        <a:pt x="43288" y="28016"/>
                      </a:lnTo>
                      <a:cubicBezTo>
                        <a:pt x="43288" y="23426"/>
                        <a:pt x="42839" y="19956"/>
                        <a:pt x="41943" y="17717"/>
                      </a:cubicBezTo>
                      <a:cubicBezTo>
                        <a:pt x="41158" y="15366"/>
                        <a:pt x="39589" y="13463"/>
                        <a:pt x="37235" y="12119"/>
                      </a:cubicBezTo>
                      <a:cubicBezTo>
                        <a:pt x="34993" y="10776"/>
                        <a:pt x="32359" y="10104"/>
                        <a:pt x="29389" y="10104"/>
                      </a:cubicBezTo>
                      <a:cubicBezTo>
                        <a:pt x="24569" y="10104"/>
                        <a:pt x="20421" y="11671"/>
                        <a:pt x="16834" y="14806"/>
                      </a:cubicBezTo>
                      <a:cubicBezTo>
                        <a:pt x="13360" y="17829"/>
                        <a:pt x="11678" y="23650"/>
                        <a:pt x="11678" y="32269"/>
                      </a:cubicBezTo>
                      <a:lnTo>
                        <a:pt x="11678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70" name="Google Shape;1070;p20"/>
                <p:cNvSpPr/>
                <p:nvPr/>
              </p:nvSpPr>
              <p:spPr>
                <a:xfrm>
                  <a:off x="4031483" y="4466690"/>
                  <a:ext cx="58959" cy="95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59" h="95601" extrusionOk="0">
                      <a:moveTo>
                        <a:pt x="2492" y="74361"/>
                      </a:moveTo>
                      <a:lnTo>
                        <a:pt x="13477" y="75928"/>
                      </a:lnTo>
                      <a:cubicBezTo>
                        <a:pt x="13925" y="79343"/>
                        <a:pt x="15158" y="81806"/>
                        <a:pt x="17288" y="83317"/>
                      </a:cubicBezTo>
                      <a:cubicBezTo>
                        <a:pt x="20090" y="85388"/>
                        <a:pt x="24013" y="86451"/>
                        <a:pt x="28945" y="86451"/>
                      </a:cubicBezTo>
                      <a:cubicBezTo>
                        <a:pt x="34158" y="86451"/>
                        <a:pt x="38193" y="85388"/>
                        <a:pt x="41051" y="83317"/>
                      </a:cubicBezTo>
                      <a:cubicBezTo>
                        <a:pt x="43853" y="81190"/>
                        <a:pt x="45815" y="78279"/>
                        <a:pt x="46880" y="74585"/>
                      </a:cubicBezTo>
                      <a:cubicBezTo>
                        <a:pt x="47440" y="72178"/>
                        <a:pt x="47777" y="67365"/>
                        <a:pt x="47777" y="60032"/>
                      </a:cubicBezTo>
                      <a:cubicBezTo>
                        <a:pt x="42676" y="65853"/>
                        <a:pt x="36455" y="68764"/>
                        <a:pt x="29169" y="68764"/>
                      </a:cubicBezTo>
                      <a:cubicBezTo>
                        <a:pt x="19866" y="68764"/>
                        <a:pt x="12692" y="65517"/>
                        <a:pt x="7648" y="58913"/>
                      </a:cubicBezTo>
                      <a:cubicBezTo>
                        <a:pt x="2716" y="52196"/>
                        <a:pt x="250" y="44248"/>
                        <a:pt x="250" y="34956"/>
                      </a:cubicBezTo>
                      <a:cubicBezTo>
                        <a:pt x="250" y="28575"/>
                        <a:pt x="1371" y="22642"/>
                        <a:pt x="3613" y="17269"/>
                      </a:cubicBezTo>
                      <a:cubicBezTo>
                        <a:pt x="5967" y="11784"/>
                        <a:pt x="9329" y="7586"/>
                        <a:pt x="13701" y="4731"/>
                      </a:cubicBezTo>
                      <a:cubicBezTo>
                        <a:pt x="18016" y="1764"/>
                        <a:pt x="23173" y="253"/>
                        <a:pt x="29169" y="253"/>
                      </a:cubicBezTo>
                      <a:cubicBezTo>
                        <a:pt x="37072" y="253"/>
                        <a:pt x="43629" y="3499"/>
                        <a:pt x="48897" y="9880"/>
                      </a:cubicBezTo>
                      <a:lnTo>
                        <a:pt x="48897" y="1820"/>
                      </a:lnTo>
                      <a:lnTo>
                        <a:pt x="59210" y="1820"/>
                      </a:lnTo>
                      <a:lnTo>
                        <a:pt x="59210" y="59584"/>
                      </a:lnTo>
                      <a:cubicBezTo>
                        <a:pt x="59210" y="69995"/>
                        <a:pt x="58145" y="77384"/>
                        <a:pt x="56071" y="81750"/>
                      </a:cubicBezTo>
                      <a:cubicBezTo>
                        <a:pt x="53941" y="86227"/>
                        <a:pt x="50579" y="89642"/>
                        <a:pt x="45983" y="92049"/>
                      </a:cubicBezTo>
                      <a:cubicBezTo>
                        <a:pt x="41331" y="94567"/>
                        <a:pt x="35671" y="95855"/>
                        <a:pt x="28945" y="95855"/>
                      </a:cubicBezTo>
                      <a:cubicBezTo>
                        <a:pt x="20987" y="95855"/>
                        <a:pt x="14598" y="94064"/>
                        <a:pt x="9666" y="90481"/>
                      </a:cubicBezTo>
                      <a:cubicBezTo>
                        <a:pt x="4734" y="86899"/>
                        <a:pt x="2324" y="81526"/>
                        <a:pt x="2492" y="74361"/>
                      </a:cubicBezTo>
                      <a:close/>
                      <a:moveTo>
                        <a:pt x="11908" y="34061"/>
                      </a:moveTo>
                      <a:cubicBezTo>
                        <a:pt x="11908" y="42904"/>
                        <a:pt x="13589" y="49285"/>
                        <a:pt x="17064" y="53315"/>
                      </a:cubicBezTo>
                      <a:cubicBezTo>
                        <a:pt x="20482" y="57345"/>
                        <a:pt x="24910" y="59360"/>
                        <a:pt x="30290" y="59360"/>
                      </a:cubicBezTo>
                      <a:cubicBezTo>
                        <a:pt x="35503" y="59360"/>
                        <a:pt x="39818" y="57345"/>
                        <a:pt x="43293" y="53315"/>
                      </a:cubicBezTo>
                      <a:cubicBezTo>
                        <a:pt x="46880" y="49285"/>
                        <a:pt x="48673" y="43016"/>
                        <a:pt x="48673" y="34509"/>
                      </a:cubicBezTo>
                      <a:cubicBezTo>
                        <a:pt x="48673" y="26336"/>
                        <a:pt x="46768" y="20123"/>
                        <a:pt x="43069" y="15925"/>
                      </a:cubicBezTo>
                      <a:cubicBezTo>
                        <a:pt x="39482" y="11784"/>
                        <a:pt x="35110" y="9657"/>
                        <a:pt x="30066" y="9657"/>
                      </a:cubicBezTo>
                      <a:cubicBezTo>
                        <a:pt x="24966" y="9657"/>
                        <a:pt x="20651" y="11784"/>
                        <a:pt x="17064" y="15925"/>
                      </a:cubicBezTo>
                      <a:cubicBezTo>
                        <a:pt x="13589" y="19956"/>
                        <a:pt x="11908" y="26001"/>
                        <a:pt x="11908" y="3406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071" name="Google Shape;1071;p20"/>
            <p:cNvGrpSpPr/>
            <p:nvPr/>
          </p:nvGrpSpPr>
          <p:grpSpPr>
            <a:xfrm>
              <a:off x="5934765" y="1775436"/>
              <a:ext cx="791633" cy="328531"/>
              <a:chOff x="6184900" y="2431602"/>
              <a:chExt cx="791633" cy="328531"/>
            </a:xfrm>
          </p:grpSpPr>
          <p:sp>
            <p:nvSpPr>
              <p:cNvPr id="1072" name="Google Shape;1072;p20"/>
              <p:cNvSpPr/>
              <p:nvPr/>
            </p:nvSpPr>
            <p:spPr>
              <a:xfrm>
                <a:off x="6184900" y="2431602"/>
                <a:ext cx="791633" cy="328531"/>
              </a:xfrm>
              <a:custGeom>
                <a:avLst/>
                <a:gdLst/>
                <a:ahLst/>
                <a:cxnLst/>
                <a:rect l="l" t="t" r="r" b="b"/>
                <a:pathLst>
                  <a:path w="3771290" h="2152208" extrusionOk="0">
                    <a:moveTo>
                      <a:pt x="0" y="0"/>
                    </a:moveTo>
                    <a:lnTo>
                      <a:pt x="3771291" y="0"/>
                    </a:lnTo>
                    <a:lnTo>
                      <a:pt x="3771291" y="2152209"/>
                    </a:lnTo>
                    <a:lnTo>
                      <a:pt x="0" y="2152209"/>
                    </a:lnTo>
                    <a:close/>
                  </a:path>
                </a:pathLst>
              </a:custGeom>
              <a:solidFill>
                <a:srgbClr val="CEDB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073" name="Google Shape;1073;p20"/>
              <p:cNvGrpSpPr/>
              <p:nvPr/>
            </p:nvGrpSpPr>
            <p:grpSpPr>
              <a:xfrm>
                <a:off x="6356919" y="2624312"/>
                <a:ext cx="463065" cy="94033"/>
                <a:chOff x="3552487" y="4604151"/>
                <a:chExt cx="463065" cy="94033"/>
              </a:xfrm>
            </p:grpSpPr>
            <p:sp>
              <p:nvSpPr>
                <p:cNvPr id="1074" name="Google Shape;1074;p20"/>
                <p:cNvSpPr/>
                <p:nvPr/>
              </p:nvSpPr>
              <p:spPr>
                <a:xfrm>
                  <a:off x="3552487" y="4604151"/>
                  <a:ext cx="6904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47" h="92467" extrusionOk="0">
                      <a:moveTo>
                        <a:pt x="216" y="92731"/>
                      </a:moveTo>
                      <a:lnTo>
                        <a:pt x="216" y="264"/>
                      </a:lnTo>
                      <a:lnTo>
                        <a:pt x="67022" y="264"/>
                      </a:lnTo>
                      <a:lnTo>
                        <a:pt x="67022" y="11235"/>
                      </a:lnTo>
                      <a:lnTo>
                        <a:pt x="12322" y="11235"/>
                      </a:lnTo>
                      <a:lnTo>
                        <a:pt x="12322" y="39445"/>
                      </a:lnTo>
                      <a:lnTo>
                        <a:pt x="63659" y="39445"/>
                      </a:lnTo>
                      <a:lnTo>
                        <a:pt x="63659" y="50416"/>
                      </a:lnTo>
                      <a:lnTo>
                        <a:pt x="12322" y="50416"/>
                      </a:lnTo>
                      <a:lnTo>
                        <a:pt x="12322" y="81761"/>
                      </a:lnTo>
                      <a:lnTo>
                        <a:pt x="69264" y="81761"/>
                      </a:lnTo>
                      <a:lnTo>
                        <a:pt x="69264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75" name="Google Shape;1075;p20"/>
                <p:cNvSpPr/>
                <p:nvPr/>
              </p:nvSpPr>
              <p:spPr>
                <a:xfrm>
                  <a:off x="3636713" y="4604151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22" y="92731"/>
                      </a:moveTo>
                      <a:lnTo>
                        <a:pt x="222" y="264"/>
                      </a:lnTo>
                      <a:lnTo>
                        <a:pt x="11656" y="264"/>
                      </a:lnTo>
                      <a:lnTo>
                        <a:pt x="11656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76" name="Google Shape;1076;p20"/>
                <p:cNvSpPr/>
                <p:nvPr/>
              </p:nvSpPr>
              <p:spPr>
                <a:xfrm>
                  <a:off x="3661850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3" y="47282"/>
                      </a:moveTo>
                      <a:lnTo>
                        <a:pt x="61650" y="48625"/>
                      </a:lnTo>
                      <a:cubicBezTo>
                        <a:pt x="59857" y="55510"/>
                        <a:pt x="56382" y="60883"/>
                        <a:pt x="51337" y="64745"/>
                      </a:cubicBezTo>
                      <a:cubicBezTo>
                        <a:pt x="46406" y="68495"/>
                        <a:pt x="40016" y="70342"/>
                        <a:pt x="32282" y="70342"/>
                      </a:cubicBezTo>
                      <a:cubicBezTo>
                        <a:pt x="22418" y="70342"/>
                        <a:pt x="14572" y="67376"/>
                        <a:pt x="8743" y="61387"/>
                      </a:cubicBezTo>
                      <a:cubicBezTo>
                        <a:pt x="3027" y="55286"/>
                        <a:pt x="224" y="46778"/>
                        <a:pt x="224" y="35863"/>
                      </a:cubicBezTo>
                      <a:cubicBezTo>
                        <a:pt x="224" y="24557"/>
                        <a:pt x="3139" y="15825"/>
                        <a:pt x="8967" y="9668"/>
                      </a:cubicBezTo>
                      <a:cubicBezTo>
                        <a:pt x="14796" y="3399"/>
                        <a:pt x="22306" y="264"/>
                        <a:pt x="31610" y="264"/>
                      </a:cubicBezTo>
                      <a:cubicBezTo>
                        <a:pt x="40577" y="264"/>
                        <a:pt x="47863" y="3343"/>
                        <a:pt x="53579" y="9444"/>
                      </a:cubicBezTo>
                      <a:cubicBezTo>
                        <a:pt x="59240" y="15601"/>
                        <a:pt x="62098" y="24165"/>
                        <a:pt x="62098" y="35191"/>
                      </a:cubicBezTo>
                      <a:cubicBezTo>
                        <a:pt x="62098" y="35807"/>
                        <a:pt x="62098" y="36759"/>
                        <a:pt x="62098" y="38102"/>
                      </a:cubicBezTo>
                      <a:lnTo>
                        <a:pt x="12106" y="38102"/>
                      </a:lnTo>
                      <a:cubicBezTo>
                        <a:pt x="12386" y="45602"/>
                        <a:pt x="14404" y="51256"/>
                        <a:pt x="18159" y="55118"/>
                      </a:cubicBezTo>
                      <a:cubicBezTo>
                        <a:pt x="22026" y="59036"/>
                        <a:pt x="26734" y="60939"/>
                        <a:pt x="32282" y="60939"/>
                      </a:cubicBezTo>
                      <a:cubicBezTo>
                        <a:pt x="36429" y="60939"/>
                        <a:pt x="39960" y="59931"/>
                        <a:pt x="42819" y="57804"/>
                      </a:cubicBezTo>
                      <a:cubicBezTo>
                        <a:pt x="45789" y="55566"/>
                        <a:pt x="48199" y="52095"/>
                        <a:pt x="49993" y="47282"/>
                      </a:cubicBezTo>
                      <a:close/>
                      <a:moveTo>
                        <a:pt x="12554" y="28922"/>
                      </a:moveTo>
                      <a:lnTo>
                        <a:pt x="49993" y="28922"/>
                      </a:lnTo>
                      <a:cubicBezTo>
                        <a:pt x="49544" y="23269"/>
                        <a:pt x="48087" y="19015"/>
                        <a:pt x="45733" y="16161"/>
                      </a:cubicBezTo>
                      <a:cubicBezTo>
                        <a:pt x="42146" y="11851"/>
                        <a:pt x="37438" y="9668"/>
                        <a:pt x="31610" y="9668"/>
                      </a:cubicBezTo>
                      <a:cubicBezTo>
                        <a:pt x="26510" y="9668"/>
                        <a:pt x="22194" y="11403"/>
                        <a:pt x="18607" y="14817"/>
                      </a:cubicBezTo>
                      <a:cubicBezTo>
                        <a:pt x="15020" y="18288"/>
                        <a:pt x="13003" y="22989"/>
                        <a:pt x="12554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77" name="Google Shape;1077;p20"/>
                <p:cNvSpPr/>
                <p:nvPr/>
              </p:nvSpPr>
              <p:spPr>
                <a:xfrm>
                  <a:off x="3737571" y="4628107"/>
                  <a:ext cx="90793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93" h="68510" extrusionOk="0">
                      <a:moveTo>
                        <a:pt x="229" y="68775"/>
                      </a:moveTo>
                      <a:lnTo>
                        <a:pt x="229" y="1832"/>
                      </a:lnTo>
                      <a:lnTo>
                        <a:pt x="10318" y="1832"/>
                      </a:lnTo>
                      <a:lnTo>
                        <a:pt x="10318" y="11235"/>
                      </a:lnTo>
                      <a:cubicBezTo>
                        <a:pt x="12391" y="7989"/>
                        <a:pt x="15137" y="5358"/>
                        <a:pt x="18612" y="3399"/>
                      </a:cubicBezTo>
                      <a:cubicBezTo>
                        <a:pt x="22199" y="1328"/>
                        <a:pt x="26234" y="264"/>
                        <a:pt x="30718" y="264"/>
                      </a:cubicBezTo>
                      <a:cubicBezTo>
                        <a:pt x="35650" y="264"/>
                        <a:pt x="39685" y="1328"/>
                        <a:pt x="42824" y="3399"/>
                      </a:cubicBezTo>
                      <a:cubicBezTo>
                        <a:pt x="46074" y="5526"/>
                        <a:pt x="48428" y="8324"/>
                        <a:pt x="49773" y="11907"/>
                      </a:cubicBezTo>
                      <a:cubicBezTo>
                        <a:pt x="54986" y="4182"/>
                        <a:pt x="61879" y="264"/>
                        <a:pt x="70398" y="264"/>
                      </a:cubicBezTo>
                      <a:cubicBezTo>
                        <a:pt x="77123" y="264"/>
                        <a:pt x="82167" y="2167"/>
                        <a:pt x="85642" y="5862"/>
                      </a:cubicBezTo>
                      <a:cubicBezTo>
                        <a:pt x="89229" y="9444"/>
                        <a:pt x="91023" y="15153"/>
                        <a:pt x="91023" y="22877"/>
                      </a:cubicBezTo>
                      <a:lnTo>
                        <a:pt x="91023" y="68775"/>
                      </a:lnTo>
                      <a:lnTo>
                        <a:pt x="79813" y="68775"/>
                      </a:lnTo>
                      <a:lnTo>
                        <a:pt x="79813" y="26684"/>
                      </a:lnTo>
                      <a:cubicBezTo>
                        <a:pt x="79813" y="22094"/>
                        <a:pt x="79421" y="18791"/>
                        <a:pt x="78693" y="16832"/>
                      </a:cubicBezTo>
                      <a:cubicBezTo>
                        <a:pt x="77908" y="14761"/>
                        <a:pt x="76563" y="13138"/>
                        <a:pt x="74657" y="11907"/>
                      </a:cubicBezTo>
                      <a:cubicBezTo>
                        <a:pt x="72696" y="10731"/>
                        <a:pt x="70454" y="10116"/>
                        <a:pt x="67932" y="10116"/>
                      </a:cubicBezTo>
                      <a:cubicBezTo>
                        <a:pt x="63112" y="10116"/>
                        <a:pt x="59189" y="11683"/>
                        <a:pt x="56050" y="14817"/>
                      </a:cubicBezTo>
                      <a:cubicBezTo>
                        <a:pt x="53024" y="17952"/>
                        <a:pt x="51567" y="22989"/>
                        <a:pt x="51567" y="29818"/>
                      </a:cubicBezTo>
                      <a:lnTo>
                        <a:pt x="51567" y="68775"/>
                      </a:lnTo>
                      <a:lnTo>
                        <a:pt x="40134" y="68775"/>
                      </a:lnTo>
                      <a:lnTo>
                        <a:pt x="40134" y="25340"/>
                      </a:lnTo>
                      <a:cubicBezTo>
                        <a:pt x="40134" y="20303"/>
                        <a:pt x="39125" y="16496"/>
                        <a:pt x="37219" y="13922"/>
                      </a:cubicBezTo>
                      <a:cubicBezTo>
                        <a:pt x="35426" y="11403"/>
                        <a:pt x="32399" y="10116"/>
                        <a:pt x="28252" y="10116"/>
                      </a:cubicBezTo>
                      <a:cubicBezTo>
                        <a:pt x="24945" y="10116"/>
                        <a:pt x="21975" y="11011"/>
                        <a:pt x="19285" y="12802"/>
                      </a:cubicBezTo>
                      <a:cubicBezTo>
                        <a:pt x="16595" y="14481"/>
                        <a:pt x="14633" y="16944"/>
                        <a:pt x="13456" y="20191"/>
                      </a:cubicBezTo>
                      <a:cubicBezTo>
                        <a:pt x="12223" y="23325"/>
                        <a:pt x="11662" y="27971"/>
                        <a:pt x="11662" y="34072"/>
                      </a:cubicBezTo>
                      <a:lnTo>
                        <a:pt x="11662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78" name="Google Shape;1078;p20"/>
                <p:cNvSpPr/>
                <p:nvPr/>
              </p:nvSpPr>
              <p:spPr>
                <a:xfrm>
                  <a:off x="3841468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50005" y="47282"/>
                      </a:moveTo>
                      <a:lnTo>
                        <a:pt x="61662" y="48625"/>
                      </a:lnTo>
                      <a:cubicBezTo>
                        <a:pt x="59869" y="55510"/>
                        <a:pt x="56394" y="60883"/>
                        <a:pt x="51350" y="64745"/>
                      </a:cubicBezTo>
                      <a:cubicBezTo>
                        <a:pt x="46418" y="68495"/>
                        <a:pt x="40029" y="70342"/>
                        <a:pt x="32295" y="70342"/>
                      </a:cubicBezTo>
                      <a:cubicBezTo>
                        <a:pt x="22431" y="70342"/>
                        <a:pt x="14584" y="67376"/>
                        <a:pt x="8756" y="61387"/>
                      </a:cubicBezTo>
                      <a:cubicBezTo>
                        <a:pt x="3039" y="55286"/>
                        <a:pt x="237" y="46778"/>
                        <a:pt x="237" y="35863"/>
                      </a:cubicBezTo>
                      <a:cubicBezTo>
                        <a:pt x="237" y="24557"/>
                        <a:pt x="3151" y="15825"/>
                        <a:pt x="8980" y="9668"/>
                      </a:cubicBezTo>
                      <a:cubicBezTo>
                        <a:pt x="14809" y="3399"/>
                        <a:pt x="22319" y="264"/>
                        <a:pt x="31622" y="264"/>
                      </a:cubicBezTo>
                      <a:cubicBezTo>
                        <a:pt x="40589" y="264"/>
                        <a:pt x="47875" y="3343"/>
                        <a:pt x="53592" y="9444"/>
                      </a:cubicBezTo>
                      <a:cubicBezTo>
                        <a:pt x="59253" y="15601"/>
                        <a:pt x="62111" y="24165"/>
                        <a:pt x="62111" y="35191"/>
                      </a:cubicBezTo>
                      <a:cubicBezTo>
                        <a:pt x="62111" y="35807"/>
                        <a:pt x="62111" y="36759"/>
                        <a:pt x="62111" y="38102"/>
                      </a:cubicBezTo>
                      <a:lnTo>
                        <a:pt x="12118" y="38102"/>
                      </a:lnTo>
                      <a:cubicBezTo>
                        <a:pt x="12399" y="45602"/>
                        <a:pt x="14416" y="51256"/>
                        <a:pt x="18171" y="55118"/>
                      </a:cubicBezTo>
                      <a:cubicBezTo>
                        <a:pt x="22038" y="59036"/>
                        <a:pt x="26746" y="60939"/>
                        <a:pt x="32295" y="60939"/>
                      </a:cubicBezTo>
                      <a:cubicBezTo>
                        <a:pt x="36442" y="60939"/>
                        <a:pt x="39973" y="59931"/>
                        <a:pt x="42831" y="57804"/>
                      </a:cubicBezTo>
                      <a:cubicBezTo>
                        <a:pt x="45802" y="55566"/>
                        <a:pt x="48212" y="52095"/>
                        <a:pt x="50005" y="47282"/>
                      </a:cubicBezTo>
                      <a:close/>
                      <a:moveTo>
                        <a:pt x="12567" y="28922"/>
                      </a:moveTo>
                      <a:lnTo>
                        <a:pt x="50005" y="28922"/>
                      </a:lnTo>
                      <a:cubicBezTo>
                        <a:pt x="49557" y="23269"/>
                        <a:pt x="48099" y="19015"/>
                        <a:pt x="45746" y="16161"/>
                      </a:cubicBezTo>
                      <a:cubicBezTo>
                        <a:pt x="42159" y="11851"/>
                        <a:pt x="37451" y="9668"/>
                        <a:pt x="31622" y="9668"/>
                      </a:cubicBezTo>
                      <a:cubicBezTo>
                        <a:pt x="26522" y="9668"/>
                        <a:pt x="22207" y="11403"/>
                        <a:pt x="18620" y="14817"/>
                      </a:cubicBezTo>
                      <a:cubicBezTo>
                        <a:pt x="15033" y="18288"/>
                        <a:pt x="13015" y="22989"/>
                        <a:pt x="12567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79" name="Google Shape;1079;p20"/>
                <p:cNvSpPr/>
                <p:nvPr/>
              </p:nvSpPr>
              <p:spPr>
                <a:xfrm>
                  <a:off x="3917189" y="4628107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2" y="68775"/>
                      </a:moveTo>
                      <a:lnTo>
                        <a:pt x="242" y="1832"/>
                      </a:lnTo>
                      <a:lnTo>
                        <a:pt x="10554" y="1832"/>
                      </a:lnTo>
                      <a:lnTo>
                        <a:pt x="10554" y="11235"/>
                      </a:lnTo>
                      <a:cubicBezTo>
                        <a:pt x="15486" y="3959"/>
                        <a:pt x="22548" y="264"/>
                        <a:pt x="31851" y="264"/>
                      </a:cubicBezTo>
                      <a:cubicBezTo>
                        <a:pt x="35887" y="264"/>
                        <a:pt x="39530" y="1048"/>
                        <a:pt x="42836" y="2503"/>
                      </a:cubicBezTo>
                      <a:cubicBezTo>
                        <a:pt x="46255" y="3847"/>
                        <a:pt x="48777" y="5750"/>
                        <a:pt x="50458" y="8100"/>
                      </a:cubicBezTo>
                      <a:cubicBezTo>
                        <a:pt x="52252" y="10507"/>
                        <a:pt x="53429" y="13362"/>
                        <a:pt x="54045" y="16608"/>
                      </a:cubicBezTo>
                      <a:cubicBezTo>
                        <a:pt x="54494" y="18735"/>
                        <a:pt x="54718" y="22374"/>
                        <a:pt x="54718" y="27579"/>
                      </a:cubicBezTo>
                      <a:lnTo>
                        <a:pt x="54718" y="68775"/>
                      </a:lnTo>
                      <a:lnTo>
                        <a:pt x="43285" y="68775"/>
                      </a:lnTo>
                      <a:lnTo>
                        <a:pt x="43285" y="28027"/>
                      </a:lnTo>
                      <a:cubicBezTo>
                        <a:pt x="43285" y="23437"/>
                        <a:pt x="42836" y="19967"/>
                        <a:pt x="41939" y="17728"/>
                      </a:cubicBezTo>
                      <a:cubicBezTo>
                        <a:pt x="41155" y="15377"/>
                        <a:pt x="39586" y="13474"/>
                        <a:pt x="37232" y="12131"/>
                      </a:cubicBezTo>
                      <a:cubicBezTo>
                        <a:pt x="34990" y="10787"/>
                        <a:pt x="32356" y="10116"/>
                        <a:pt x="29385" y="10116"/>
                      </a:cubicBezTo>
                      <a:cubicBezTo>
                        <a:pt x="24565" y="10116"/>
                        <a:pt x="20418" y="11683"/>
                        <a:pt x="16831" y="14817"/>
                      </a:cubicBezTo>
                      <a:cubicBezTo>
                        <a:pt x="13356" y="17840"/>
                        <a:pt x="11675" y="23661"/>
                        <a:pt x="11675" y="32281"/>
                      </a:cubicBezTo>
                      <a:lnTo>
                        <a:pt x="11675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80" name="Google Shape;1080;p20"/>
                <p:cNvSpPr/>
                <p:nvPr/>
              </p:nvSpPr>
              <p:spPr>
                <a:xfrm>
                  <a:off x="3982822" y="4606166"/>
                  <a:ext cx="32730" cy="91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30" h="91347" extrusionOk="0">
                      <a:moveTo>
                        <a:pt x="31408" y="80641"/>
                      </a:moveTo>
                      <a:lnTo>
                        <a:pt x="32977" y="90493"/>
                      </a:lnTo>
                      <a:cubicBezTo>
                        <a:pt x="29839" y="91220"/>
                        <a:pt x="26980" y="91612"/>
                        <a:pt x="24458" y="91612"/>
                      </a:cubicBezTo>
                      <a:cubicBezTo>
                        <a:pt x="20255" y="91612"/>
                        <a:pt x="17060" y="90940"/>
                        <a:pt x="14819" y="89597"/>
                      </a:cubicBezTo>
                      <a:cubicBezTo>
                        <a:pt x="12577" y="88254"/>
                        <a:pt x="10895" y="86574"/>
                        <a:pt x="9887" y="84448"/>
                      </a:cubicBezTo>
                      <a:cubicBezTo>
                        <a:pt x="8990" y="82377"/>
                        <a:pt x="8542" y="77899"/>
                        <a:pt x="8542" y="71014"/>
                      </a:cubicBezTo>
                      <a:lnTo>
                        <a:pt x="8542" y="32505"/>
                      </a:lnTo>
                      <a:lnTo>
                        <a:pt x="247" y="32505"/>
                      </a:lnTo>
                      <a:lnTo>
                        <a:pt x="247" y="23773"/>
                      </a:lnTo>
                      <a:lnTo>
                        <a:pt x="8542" y="23773"/>
                      </a:lnTo>
                      <a:lnTo>
                        <a:pt x="8542" y="7205"/>
                      </a:lnTo>
                      <a:lnTo>
                        <a:pt x="19975" y="264"/>
                      </a:lnTo>
                      <a:lnTo>
                        <a:pt x="19975" y="23773"/>
                      </a:lnTo>
                      <a:lnTo>
                        <a:pt x="31408" y="23773"/>
                      </a:lnTo>
                      <a:lnTo>
                        <a:pt x="31408" y="32505"/>
                      </a:lnTo>
                      <a:lnTo>
                        <a:pt x="19975" y="32505"/>
                      </a:lnTo>
                      <a:lnTo>
                        <a:pt x="19975" y="71686"/>
                      </a:lnTo>
                      <a:cubicBezTo>
                        <a:pt x="19975" y="74988"/>
                        <a:pt x="20087" y="77059"/>
                        <a:pt x="20423" y="77955"/>
                      </a:cubicBezTo>
                      <a:cubicBezTo>
                        <a:pt x="20871" y="78850"/>
                        <a:pt x="21544" y="79634"/>
                        <a:pt x="22441" y="80194"/>
                      </a:cubicBezTo>
                      <a:cubicBezTo>
                        <a:pt x="23337" y="80809"/>
                        <a:pt x="24683" y="81089"/>
                        <a:pt x="26476" y="81089"/>
                      </a:cubicBezTo>
                      <a:cubicBezTo>
                        <a:pt x="27653" y="81089"/>
                        <a:pt x="29278" y="80977"/>
                        <a:pt x="31408" y="8064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081" name="Google Shape;1081;p20"/>
              <p:cNvGrpSpPr/>
              <p:nvPr/>
            </p:nvGrpSpPr>
            <p:grpSpPr>
              <a:xfrm>
                <a:off x="6274039" y="2462895"/>
                <a:ext cx="620835" cy="119557"/>
                <a:chOff x="3469607" y="4442734"/>
                <a:chExt cx="620835" cy="119557"/>
              </a:xfrm>
            </p:grpSpPr>
            <p:sp>
              <p:nvSpPr>
                <p:cNvPr id="1082" name="Google Shape;1082;p20"/>
                <p:cNvSpPr/>
                <p:nvPr/>
              </p:nvSpPr>
              <p:spPr>
                <a:xfrm>
                  <a:off x="3469607" y="4442734"/>
                  <a:ext cx="7061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17" h="92467" extrusionOk="0">
                      <a:moveTo>
                        <a:pt x="211" y="92720"/>
                      </a:moveTo>
                      <a:lnTo>
                        <a:pt x="211" y="253"/>
                      </a:lnTo>
                      <a:lnTo>
                        <a:pt x="34959" y="253"/>
                      </a:lnTo>
                      <a:cubicBezTo>
                        <a:pt x="41067" y="253"/>
                        <a:pt x="45775" y="589"/>
                        <a:pt x="49082" y="1149"/>
                      </a:cubicBezTo>
                      <a:cubicBezTo>
                        <a:pt x="53678" y="1932"/>
                        <a:pt x="57489" y="3332"/>
                        <a:pt x="60515" y="5403"/>
                      </a:cubicBezTo>
                      <a:cubicBezTo>
                        <a:pt x="63654" y="7530"/>
                        <a:pt x="66120" y="10496"/>
                        <a:pt x="67913" y="14358"/>
                      </a:cubicBezTo>
                      <a:cubicBezTo>
                        <a:pt x="69819" y="18276"/>
                        <a:pt x="70828" y="22418"/>
                        <a:pt x="70828" y="26896"/>
                      </a:cubicBezTo>
                      <a:cubicBezTo>
                        <a:pt x="70828" y="34844"/>
                        <a:pt x="68249" y="41561"/>
                        <a:pt x="63205" y="47046"/>
                      </a:cubicBezTo>
                      <a:cubicBezTo>
                        <a:pt x="58273" y="52420"/>
                        <a:pt x="49194" y="55106"/>
                        <a:pt x="36079" y="55106"/>
                      </a:cubicBezTo>
                      <a:lnTo>
                        <a:pt x="12316" y="55106"/>
                      </a:lnTo>
                      <a:lnTo>
                        <a:pt x="12316" y="92720"/>
                      </a:lnTo>
                      <a:close/>
                      <a:moveTo>
                        <a:pt x="12316" y="44136"/>
                      </a:moveTo>
                      <a:lnTo>
                        <a:pt x="36304" y="44136"/>
                      </a:lnTo>
                      <a:cubicBezTo>
                        <a:pt x="44206" y="44136"/>
                        <a:pt x="49811" y="42736"/>
                        <a:pt x="53117" y="39882"/>
                      </a:cubicBezTo>
                      <a:cubicBezTo>
                        <a:pt x="56368" y="36915"/>
                        <a:pt x="58049" y="32717"/>
                        <a:pt x="58049" y="27344"/>
                      </a:cubicBezTo>
                      <a:cubicBezTo>
                        <a:pt x="58049" y="23482"/>
                        <a:pt x="57040" y="20179"/>
                        <a:pt x="55135" y="17493"/>
                      </a:cubicBezTo>
                      <a:cubicBezTo>
                        <a:pt x="53173" y="14694"/>
                        <a:pt x="50651" y="12791"/>
                        <a:pt x="47513" y="11895"/>
                      </a:cubicBezTo>
                      <a:cubicBezTo>
                        <a:pt x="45383" y="11448"/>
                        <a:pt x="41572" y="11224"/>
                        <a:pt x="36079" y="11224"/>
                      </a:cubicBezTo>
                      <a:lnTo>
                        <a:pt x="12316" y="11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83" name="Google Shape;1083;p20"/>
                <p:cNvSpPr/>
                <p:nvPr/>
              </p:nvSpPr>
              <p:spPr>
                <a:xfrm>
                  <a:off x="3554042" y="4466690"/>
                  <a:ext cx="36541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41" h="68510" extrusionOk="0">
                      <a:moveTo>
                        <a:pt x="217" y="68764"/>
                      </a:moveTo>
                      <a:lnTo>
                        <a:pt x="217" y="1820"/>
                      </a:lnTo>
                      <a:lnTo>
                        <a:pt x="10529" y="1820"/>
                      </a:lnTo>
                      <a:lnTo>
                        <a:pt x="10529" y="11895"/>
                      </a:lnTo>
                      <a:cubicBezTo>
                        <a:pt x="13219" y="7138"/>
                        <a:pt x="15573" y="4003"/>
                        <a:pt x="17703" y="2492"/>
                      </a:cubicBezTo>
                      <a:cubicBezTo>
                        <a:pt x="19944" y="1037"/>
                        <a:pt x="22410" y="253"/>
                        <a:pt x="25101" y="253"/>
                      </a:cubicBezTo>
                      <a:cubicBezTo>
                        <a:pt x="28968" y="253"/>
                        <a:pt x="32835" y="1485"/>
                        <a:pt x="36758" y="3835"/>
                      </a:cubicBezTo>
                      <a:lnTo>
                        <a:pt x="32947" y="14358"/>
                      </a:lnTo>
                      <a:cubicBezTo>
                        <a:pt x="30089" y="12735"/>
                        <a:pt x="27230" y="11895"/>
                        <a:pt x="24428" y="11895"/>
                      </a:cubicBezTo>
                      <a:cubicBezTo>
                        <a:pt x="22018" y="11895"/>
                        <a:pt x="19776" y="12679"/>
                        <a:pt x="17703" y="14134"/>
                      </a:cubicBezTo>
                      <a:cubicBezTo>
                        <a:pt x="15741" y="15646"/>
                        <a:pt x="14396" y="17717"/>
                        <a:pt x="13667" y="20403"/>
                      </a:cubicBezTo>
                      <a:cubicBezTo>
                        <a:pt x="12322" y="24433"/>
                        <a:pt x="11650" y="28855"/>
                        <a:pt x="11650" y="33613"/>
                      </a:cubicBezTo>
                      <a:lnTo>
                        <a:pt x="11650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84" name="Google Shape;1084;p20"/>
                <p:cNvSpPr/>
                <p:nvPr/>
              </p:nvSpPr>
              <p:spPr>
                <a:xfrm>
                  <a:off x="3593064" y="4466690"/>
                  <a:ext cx="62770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0" h="70077" extrusionOk="0">
                      <a:moveTo>
                        <a:pt x="220" y="35180"/>
                      </a:moveTo>
                      <a:cubicBezTo>
                        <a:pt x="220" y="22810"/>
                        <a:pt x="3638" y="13631"/>
                        <a:pt x="10532" y="7642"/>
                      </a:cubicBezTo>
                      <a:cubicBezTo>
                        <a:pt x="16361" y="2716"/>
                        <a:pt x="23366" y="253"/>
                        <a:pt x="31605" y="253"/>
                      </a:cubicBezTo>
                      <a:cubicBezTo>
                        <a:pt x="40852" y="253"/>
                        <a:pt x="48418" y="3332"/>
                        <a:pt x="54247" y="9433"/>
                      </a:cubicBezTo>
                      <a:cubicBezTo>
                        <a:pt x="60076" y="15422"/>
                        <a:pt x="62990" y="23706"/>
                        <a:pt x="62990" y="34285"/>
                      </a:cubicBezTo>
                      <a:cubicBezTo>
                        <a:pt x="62990" y="42960"/>
                        <a:pt x="61701" y="49733"/>
                        <a:pt x="59179" y="54659"/>
                      </a:cubicBezTo>
                      <a:cubicBezTo>
                        <a:pt x="56601" y="59584"/>
                        <a:pt x="52902" y="63502"/>
                        <a:pt x="47970" y="66301"/>
                      </a:cubicBezTo>
                      <a:cubicBezTo>
                        <a:pt x="43038" y="68988"/>
                        <a:pt x="37546" y="70331"/>
                        <a:pt x="31605" y="70331"/>
                      </a:cubicBezTo>
                      <a:cubicBezTo>
                        <a:pt x="22301" y="70331"/>
                        <a:pt x="14791" y="67365"/>
                        <a:pt x="8963" y="61375"/>
                      </a:cubicBezTo>
                      <a:cubicBezTo>
                        <a:pt x="3134" y="55274"/>
                        <a:pt x="220" y="46543"/>
                        <a:pt x="220" y="35180"/>
                      </a:cubicBezTo>
                      <a:close/>
                      <a:moveTo>
                        <a:pt x="11877" y="35180"/>
                      </a:moveTo>
                      <a:cubicBezTo>
                        <a:pt x="11877" y="43856"/>
                        <a:pt x="13726" y="50349"/>
                        <a:pt x="17481" y="54659"/>
                      </a:cubicBezTo>
                      <a:cubicBezTo>
                        <a:pt x="21180" y="58857"/>
                        <a:pt x="25888" y="60928"/>
                        <a:pt x="31605" y="60928"/>
                      </a:cubicBezTo>
                      <a:cubicBezTo>
                        <a:pt x="37265" y="60928"/>
                        <a:pt x="41973" y="58857"/>
                        <a:pt x="45728" y="54659"/>
                      </a:cubicBezTo>
                      <a:cubicBezTo>
                        <a:pt x="49427" y="50349"/>
                        <a:pt x="51333" y="43800"/>
                        <a:pt x="51333" y="34956"/>
                      </a:cubicBezTo>
                      <a:cubicBezTo>
                        <a:pt x="51333" y="26616"/>
                        <a:pt x="49427" y="20347"/>
                        <a:pt x="45728" y="16149"/>
                      </a:cubicBezTo>
                      <a:cubicBezTo>
                        <a:pt x="41973" y="11839"/>
                        <a:pt x="37265" y="9657"/>
                        <a:pt x="31605" y="9657"/>
                      </a:cubicBezTo>
                      <a:cubicBezTo>
                        <a:pt x="25888" y="9657"/>
                        <a:pt x="21180" y="11839"/>
                        <a:pt x="17481" y="16149"/>
                      </a:cubicBezTo>
                      <a:cubicBezTo>
                        <a:pt x="13726" y="20347"/>
                        <a:pt x="11877" y="26672"/>
                        <a:pt x="11877" y="351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85" name="Google Shape;1085;p20"/>
                <p:cNvSpPr/>
                <p:nvPr/>
              </p:nvSpPr>
              <p:spPr>
                <a:xfrm>
                  <a:off x="3665885" y="4466690"/>
                  <a:ext cx="58287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87" h="70077" extrusionOk="0">
                      <a:moveTo>
                        <a:pt x="47302" y="44136"/>
                      </a:moveTo>
                      <a:lnTo>
                        <a:pt x="58512" y="45703"/>
                      </a:lnTo>
                      <a:cubicBezTo>
                        <a:pt x="57279" y="53315"/>
                        <a:pt x="54140" y="59360"/>
                        <a:pt x="49096" y="63838"/>
                      </a:cubicBezTo>
                      <a:cubicBezTo>
                        <a:pt x="44164" y="68204"/>
                        <a:pt x="37999" y="70331"/>
                        <a:pt x="30713" y="70331"/>
                      </a:cubicBezTo>
                      <a:cubicBezTo>
                        <a:pt x="21410" y="70331"/>
                        <a:pt x="14012" y="67365"/>
                        <a:pt x="8519" y="61375"/>
                      </a:cubicBezTo>
                      <a:cubicBezTo>
                        <a:pt x="2971" y="55274"/>
                        <a:pt x="225" y="46711"/>
                        <a:pt x="225" y="35628"/>
                      </a:cubicBezTo>
                      <a:cubicBezTo>
                        <a:pt x="225" y="28351"/>
                        <a:pt x="1401" y="21971"/>
                        <a:pt x="3811" y="16597"/>
                      </a:cubicBezTo>
                      <a:cubicBezTo>
                        <a:pt x="6165" y="11112"/>
                        <a:pt x="9752" y="6970"/>
                        <a:pt x="14572" y="4283"/>
                      </a:cubicBezTo>
                      <a:cubicBezTo>
                        <a:pt x="19504" y="1596"/>
                        <a:pt x="24884" y="253"/>
                        <a:pt x="30713" y="253"/>
                      </a:cubicBezTo>
                      <a:cubicBezTo>
                        <a:pt x="37999" y="253"/>
                        <a:pt x="43996" y="2156"/>
                        <a:pt x="48648" y="5850"/>
                      </a:cubicBezTo>
                      <a:cubicBezTo>
                        <a:pt x="53243" y="9433"/>
                        <a:pt x="56158" y="14694"/>
                        <a:pt x="57391" y="21523"/>
                      </a:cubicBezTo>
                      <a:lnTo>
                        <a:pt x="46406" y="23090"/>
                      </a:lnTo>
                      <a:cubicBezTo>
                        <a:pt x="45341" y="18612"/>
                        <a:pt x="43491" y="15254"/>
                        <a:pt x="40801" y="13015"/>
                      </a:cubicBezTo>
                      <a:cubicBezTo>
                        <a:pt x="38111" y="10776"/>
                        <a:pt x="34861" y="9657"/>
                        <a:pt x="31161" y="9657"/>
                      </a:cubicBezTo>
                      <a:cubicBezTo>
                        <a:pt x="25445" y="9657"/>
                        <a:pt x="20849" y="11784"/>
                        <a:pt x="17262" y="15925"/>
                      </a:cubicBezTo>
                      <a:cubicBezTo>
                        <a:pt x="13675" y="19956"/>
                        <a:pt x="11882" y="26392"/>
                        <a:pt x="11882" y="35180"/>
                      </a:cubicBezTo>
                      <a:cubicBezTo>
                        <a:pt x="11882" y="44136"/>
                        <a:pt x="13563" y="50741"/>
                        <a:pt x="17038" y="54883"/>
                      </a:cubicBezTo>
                      <a:cubicBezTo>
                        <a:pt x="20457" y="58913"/>
                        <a:pt x="24940" y="60928"/>
                        <a:pt x="30489" y="60928"/>
                      </a:cubicBezTo>
                      <a:cubicBezTo>
                        <a:pt x="34973" y="60928"/>
                        <a:pt x="38672" y="59584"/>
                        <a:pt x="41698" y="56898"/>
                      </a:cubicBezTo>
                      <a:cubicBezTo>
                        <a:pt x="44668" y="54099"/>
                        <a:pt x="46518" y="49845"/>
                        <a:pt x="47302" y="4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86" name="Google Shape;1086;p20"/>
                <p:cNvSpPr/>
                <p:nvPr/>
              </p:nvSpPr>
              <p:spPr>
                <a:xfrm>
                  <a:off x="3730073" y="4466690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7" y="47270"/>
                      </a:moveTo>
                      <a:lnTo>
                        <a:pt x="61655" y="48614"/>
                      </a:lnTo>
                      <a:cubicBezTo>
                        <a:pt x="59861" y="55498"/>
                        <a:pt x="56386" y="60872"/>
                        <a:pt x="51342" y="64734"/>
                      </a:cubicBezTo>
                      <a:cubicBezTo>
                        <a:pt x="46410" y="68484"/>
                        <a:pt x="40021" y="70331"/>
                        <a:pt x="32287" y="70331"/>
                      </a:cubicBezTo>
                      <a:cubicBezTo>
                        <a:pt x="22423" y="70331"/>
                        <a:pt x="14577" y="67365"/>
                        <a:pt x="8748" y="61375"/>
                      </a:cubicBezTo>
                      <a:cubicBezTo>
                        <a:pt x="3031" y="55274"/>
                        <a:pt x="229" y="46766"/>
                        <a:pt x="229" y="35852"/>
                      </a:cubicBezTo>
                      <a:cubicBezTo>
                        <a:pt x="229" y="24545"/>
                        <a:pt x="3143" y="15814"/>
                        <a:pt x="8972" y="9657"/>
                      </a:cubicBezTo>
                      <a:cubicBezTo>
                        <a:pt x="14801" y="3388"/>
                        <a:pt x="22311" y="253"/>
                        <a:pt x="31614" y="253"/>
                      </a:cubicBezTo>
                      <a:cubicBezTo>
                        <a:pt x="40582" y="253"/>
                        <a:pt x="47868" y="3332"/>
                        <a:pt x="53584" y="9433"/>
                      </a:cubicBezTo>
                      <a:cubicBezTo>
                        <a:pt x="59245" y="15590"/>
                        <a:pt x="62103" y="24154"/>
                        <a:pt x="62103" y="35180"/>
                      </a:cubicBezTo>
                      <a:cubicBezTo>
                        <a:pt x="62103" y="35796"/>
                        <a:pt x="62103" y="36747"/>
                        <a:pt x="62103" y="38091"/>
                      </a:cubicBezTo>
                      <a:lnTo>
                        <a:pt x="12111" y="38091"/>
                      </a:lnTo>
                      <a:cubicBezTo>
                        <a:pt x="12391" y="45591"/>
                        <a:pt x="14409" y="51244"/>
                        <a:pt x="18163" y="55106"/>
                      </a:cubicBezTo>
                      <a:cubicBezTo>
                        <a:pt x="22031" y="59025"/>
                        <a:pt x="26738" y="60928"/>
                        <a:pt x="32287" y="60928"/>
                      </a:cubicBezTo>
                      <a:cubicBezTo>
                        <a:pt x="36434" y="60928"/>
                        <a:pt x="39965" y="59920"/>
                        <a:pt x="42824" y="57793"/>
                      </a:cubicBezTo>
                      <a:cubicBezTo>
                        <a:pt x="45794" y="55554"/>
                        <a:pt x="48204" y="52084"/>
                        <a:pt x="49997" y="47270"/>
                      </a:cubicBezTo>
                      <a:close/>
                      <a:moveTo>
                        <a:pt x="12559" y="28911"/>
                      </a:moveTo>
                      <a:lnTo>
                        <a:pt x="49997" y="28911"/>
                      </a:lnTo>
                      <a:cubicBezTo>
                        <a:pt x="49549" y="23258"/>
                        <a:pt x="48092" y="19004"/>
                        <a:pt x="45738" y="16149"/>
                      </a:cubicBezTo>
                      <a:cubicBezTo>
                        <a:pt x="42151" y="11839"/>
                        <a:pt x="37443" y="9657"/>
                        <a:pt x="31614" y="9657"/>
                      </a:cubicBezTo>
                      <a:cubicBezTo>
                        <a:pt x="26514" y="9657"/>
                        <a:pt x="22199" y="11392"/>
                        <a:pt x="18612" y="14806"/>
                      </a:cubicBezTo>
                      <a:cubicBezTo>
                        <a:pt x="15025" y="18276"/>
                        <a:pt x="13007" y="22978"/>
                        <a:pt x="12559" y="289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87" name="Google Shape;1087;p20"/>
                <p:cNvSpPr/>
                <p:nvPr/>
              </p:nvSpPr>
              <p:spPr>
                <a:xfrm>
                  <a:off x="3801325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4" y="48838"/>
                      </a:moveTo>
                      <a:lnTo>
                        <a:pt x="11443" y="47046"/>
                      </a:lnTo>
                      <a:cubicBezTo>
                        <a:pt x="12004" y="51524"/>
                        <a:pt x="13741" y="54995"/>
                        <a:pt x="16599" y="57345"/>
                      </a:cubicBezTo>
                      <a:cubicBezTo>
                        <a:pt x="19570" y="59752"/>
                        <a:pt x="23605" y="60928"/>
                        <a:pt x="28705" y="60928"/>
                      </a:cubicBezTo>
                      <a:cubicBezTo>
                        <a:pt x="33917" y="60928"/>
                        <a:pt x="37784" y="59920"/>
                        <a:pt x="40362" y="57793"/>
                      </a:cubicBezTo>
                      <a:cubicBezTo>
                        <a:pt x="42885" y="55722"/>
                        <a:pt x="44174" y="53203"/>
                        <a:pt x="44174" y="50181"/>
                      </a:cubicBezTo>
                      <a:cubicBezTo>
                        <a:pt x="44174" y="47662"/>
                        <a:pt x="43053" y="45647"/>
                        <a:pt x="40811" y="44136"/>
                      </a:cubicBezTo>
                      <a:cubicBezTo>
                        <a:pt x="39298" y="43240"/>
                        <a:pt x="35431" y="42009"/>
                        <a:pt x="29153" y="40330"/>
                      </a:cubicBezTo>
                      <a:cubicBezTo>
                        <a:pt x="20915" y="38259"/>
                        <a:pt x="15142" y="36467"/>
                        <a:pt x="11891" y="34956"/>
                      </a:cubicBezTo>
                      <a:cubicBezTo>
                        <a:pt x="8585" y="33501"/>
                        <a:pt x="6119" y="31374"/>
                        <a:pt x="4493" y="28687"/>
                      </a:cubicBezTo>
                      <a:cubicBezTo>
                        <a:pt x="2812" y="25889"/>
                        <a:pt x="2028" y="22810"/>
                        <a:pt x="2028" y="19508"/>
                      </a:cubicBezTo>
                      <a:cubicBezTo>
                        <a:pt x="2028" y="16541"/>
                        <a:pt x="2700" y="13798"/>
                        <a:pt x="4045" y="11224"/>
                      </a:cubicBezTo>
                      <a:cubicBezTo>
                        <a:pt x="5502" y="8705"/>
                        <a:pt x="7408" y="6634"/>
                        <a:pt x="9650" y="4955"/>
                      </a:cubicBezTo>
                      <a:cubicBezTo>
                        <a:pt x="11443" y="3611"/>
                        <a:pt x="13797" y="2492"/>
                        <a:pt x="16823" y="1596"/>
                      </a:cubicBezTo>
                      <a:cubicBezTo>
                        <a:pt x="19962" y="701"/>
                        <a:pt x="23213" y="253"/>
                        <a:pt x="26687" y="253"/>
                      </a:cubicBezTo>
                      <a:cubicBezTo>
                        <a:pt x="32068" y="253"/>
                        <a:pt x="36663" y="1037"/>
                        <a:pt x="40587" y="2492"/>
                      </a:cubicBezTo>
                      <a:cubicBezTo>
                        <a:pt x="44622" y="4003"/>
                        <a:pt x="47536" y="6074"/>
                        <a:pt x="49330" y="8761"/>
                      </a:cubicBezTo>
                      <a:cubicBezTo>
                        <a:pt x="51235" y="11336"/>
                        <a:pt x="52580" y="14750"/>
                        <a:pt x="53365" y="19060"/>
                      </a:cubicBezTo>
                      <a:lnTo>
                        <a:pt x="42156" y="20627"/>
                      </a:lnTo>
                      <a:cubicBezTo>
                        <a:pt x="41708" y="17213"/>
                        <a:pt x="40250" y="14526"/>
                        <a:pt x="37896" y="12567"/>
                      </a:cubicBezTo>
                      <a:cubicBezTo>
                        <a:pt x="35487" y="10664"/>
                        <a:pt x="32068" y="9657"/>
                        <a:pt x="27584" y="9657"/>
                      </a:cubicBezTo>
                      <a:cubicBezTo>
                        <a:pt x="22316" y="9657"/>
                        <a:pt x="18617" y="10552"/>
                        <a:pt x="16375" y="12343"/>
                      </a:cubicBezTo>
                      <a:cubicBezTo>
                        <a:pt x="14133" y="14022"/>
                        <a:pt x="13012" y="15925"/>
                        <a:pt x="13012" y="18164"/>
                      </a:cubicBezTo>
                      <a:cubicBezTo>
                        <a:pt x="13012" y="19676"/>
                        <a:pt x="13461" y="21019"/>
                        <a:pt x="14357" y="22194"/>
                      </a:cubicBezTo>
                      <a:cubicBezTo>
                        <a:pt x="15366" y="23426"/>
                        <a:pt x="16880" y="24433"/>
                        <a:pt x="18841" y="25329"/>
                      </a:cubicBezTo>
                      <a:cubicBezTo>
                        <a:pt x="19850" y="25665"/>
                        <a:pt x="23213" y="26616"/>
                        <a:pt x="28929" y="28240"/>
                      </a:cubicBezTo>
                      <a:cubicBezTo>
                        <a:pt x="36832" y="30366"/>
                        <a:pt x="42380" y="32046"/>
                        <a:pt x="45519" y="33389"/>
                      </a:cubicBezTo>
                      <a:cubicBezTo>
                        <a:pt x="48769" y="34732"/>
                        <a:pt x="51347" y="36747"/>
                        <a:pt x="53141" y="39434"/>
                      </a:cubicBezTo>
                      <a:cubicBezTo>
                        <a:pt x="54934" y="42009"/>
                        <a:pt x="55831" y="45199"/>
                        <a:pt x="55831" y="49061"/>
                      </a:cubicBezTo>
                      <a:cubicBezTo>
                        <a:pt x="55831" y="52812"/>
                        <a:pt x="54710" y="56394"/>
                        <a:pt x="52468" y="59808"/>
                      </a:cubicBezTo>
                      <a:cubicBezTo>
                        <a:pt x="50339" y="63111"/>
                        <a:pt x="47200" y="65741"/>
                        <a:pt x="43053" y="67644"/>
                      </a:cubicBezTo>
                      <a:cubicBezTo>
                        <a:pt x="38849" y="69436"/>
                        <a:pt x="34141" y="70331"/>
                        <a:pt x="28929" y="70331"/>
                      </a:cubicBezTo>
                      <a:cubicBezTo>
                        <a:pt x="20074" y="70331"/>
                        <a:pt x="13349" y="68540"/>
                        <a:pt x="8753" y="64958"/>
                      </a:cubicBezTo>
                      <a:cubicBezTo>
                        <a:pt x="4269" y="61263"/>
                        <a:pt x="1411" y="55890"/>
                        <a:pt x="234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88" name="Google Shape;1088;p20"/>
                <p:cNvSpPr/>
                <p:nvPr/>
              </p:nvSpPr>
              <p:spPr>
                <a:xfrm>
                  <a:off x="3865961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9" y="48838"/>
                      </a:moveTo>
                      <a:lnTo>
                        <a:pt x="11448" y="47046"/>
                      </a:lnTo>
                      <a:cubicBezTo>
                        <a:pt x="12008" y="51524"/>
                        <a:pt x="13746" y="54995"/>
                        <a:pt x="16604" y="57345"/>
                      </a:cubicBezTo>
                      <a:cubicBezTo>
                        <a:pt x="19574" y="59752"/>
                        <a:pt x="23609" y="60928"/>
                        <a:pt x="28709" y="60928"/>
                      </a:cubicBezTo>
                      <a:cubicBezTo>
                        <a:pt x="33922" y="60928"/>
                        <a:pt x="37789" y="59920"/>
                        <a:pt x="40367" y="57793"/>
                      </a:cubicBezTo>
                      <a:cubicBezTo>
                        <a:pt x="42889" y="55722"/>
                        <a:pt x="44178" y="53203"/>
                        <a:pt x="44178" y="50181"/>
                      </a:cubicBezTo>
                      <a:cubicBezTo>
                        <a:pt x="44178" y="47662"/>
                        <a:pt x="43057" y="45647"/>
                        <a:pt x="40815" y="44136"/>
                      </a:cubicBezTo>
                      <a:cubicBezTo>
                        <a:pt x="39302" y="43240"/>
                        <a:pt x="35435" y="42009"/>
                        <a:pt x="29158" y="40330"/>
                      </a:cubicBezTo>
                      <a:cubicBezTo>
                        <a:pt x="20919" y="38259"/>
                        <a:pt x="15147" y="36467"/>
                        <a:pt x="11896" y="34956"/>
                      </a:cubicBezTo>
                      <a:cubicBezTo>
                        <a:pt x="8589" y="33501"/>
                        <a:pt x="6123" y="31374"/>
                        <a:pt x="4498" y="28687"/>
                      </a:cubicBezTo>
                      <a:cubicBezTo>
                        <a:pt x="2817" y="25889"/>
                        <a:pt x="2032" y="22810"/>
                        <a:pt x="2032" y="19508"/>
                      </a:cubicBezTo>
                      <a:cubicBezTo>
                        <a:pt x="2032" y="16541"/>
                        <a:pt x="2705" y="13798"/>
                        <a:pt x="4050" y="11224"/>
                      </a:cubicBezTo>
                      <a:cubicBezTo>
                        <a:pt x="5507" y="8705"/>
                        <a:pt x="7412" y="6634"/>
                        <a:pt x="9654" y="4955"/>
                      </a:cubicBezTo>
                      <a:cubicBezTo>
                        <a:pt x="11448" y="3611"/>
                        <a:pt x="13801" y="2492"/>
                        <a:pt x="16828" y="1596"/>
                      </a:cubicBezTo>
                      <a:cubicBezTo>
                        <a:pt x="19966" y="701"/>
                        <a:pt x="23217" y="253"/>
                        <a:pt x="26692" y="253"/>
                      </a:cubicBezTo>
                      <a:cubicBezTo>
                        <a:pt x="32072" y="253"/>
                        <a:pt x="36668" y="1037"/>
                        <a:pt x="40591" y="2492"/>
                      </a:cubicBezTo>
                      <a:cubicBezTo>
                        <a:pt x="44626" y="4003"/>
                        <a:pt x="47541" y="6074"/>
                        <a:pt x="49334" y="8761"/>
                      </a:cubicBezTo>
                      <a:cubicBezTo>
                        <a:pt x="51240" y="11336"/>
                        <a:pt x="52585" y="14750"/>
                        <a:pt x="53370" y="19060"/>
                      </a:cubicBezTo>
                      <a:lnTo>
                        <a:pt x="42160" y="20627"/>
                      </a:lnTo>
                      <a:cubicBezTo>
                        <a:pt x="41712" y="17213"/>
                        <a:pt x="40255" y="14526"/>
                        <a:pt x="37901" y="12567"/>
                      </a:cubicBezTo>
                      <a:cubicBezTo>
                        <a:pt x="35491" y="10664"/>
                        <a:pt x="32072" y="9657"/>
                        <a:pt x="27589" y="9657"/>
                      </a:cubicBezTo>
                      <a:cubicBezTo>
                        <a:pt x="22320" y="9657"/>
                        <a:pt x="18621" y="10552"/>
                        <a:pt x="16380" y="12343"/>
                      </a:cubicBezTo>
                      <a:cubicBezTo>
                        <a:pt x="14138" y="14022"/>
                        <a:pt x="13017" y="15925"/>
                        <a:pt x="13017" y="18164"/>
                      </a:cubicBezTo>
                      <a:cubicBezTo>
                        <a:pt x="13017" y="19676"/>
                        <a:pt x="13465" y="21019"/>
                        <a:pt x="14362" y="22194"/>
                      </a:cubicBezTo>
                      <a:cubicBezTo>
                        <a:pt x="15371" y="23426"/>
                        <a:pt x="16884" y="24433"/>
                        <a:pt x="18846" y="25329"/>
                      </a:cubicBezTo>
                      <a:cubicBezTo>
                        <a:pt x="19854" y="25665"/>
                        <a:pt x="23217" y="26616"/>
                        <a:pt x="28934" y="28240"/>
                      </a:cubicBezTo>
                      <a:cubicBezTo>
                        <a:pt x="36836" y="30366"/>
                        <a:pt x="42385" y="32046"/>
                        <a:pt x="45523" y="33389"/>
                      </a:cubicBezTo>
                      <a:cubicBezTo>
                        <a:pt x="48774" y="34732"/>
                        <a:pt x="51352" y="36747"/>
                        <a:pt x="53145" y="39434"/>
                      </a:cubicBezTo>
                      <a:cubicBezTo>
                        <a:pt x="54939" y="42009"/>
                        <a:pt x="55835" y="45199"/>
                        <a:pt x="55835" y="49061"/>
                      </a:cubicBezTo>
                      <a:cubicBezTo>
                        <a:pt x="55835" y="52812"/>
                        <a:pt x="54714" y="56394"/>
                        <a:pt x="52473" y="59808"/>
                      </a:cubicBezTo>
                      <a:cubicBezTo>
                        <a:pt x="50343" y="63111"/>
                        <a:pt x="47205" y="65741"/>
                        <a:pt x="43057" y="67644"/>
                      </a:cubicBezTo>
                      <a:cubicBezTo>
                        <a:pt x="38854" y="69436"/>
                        <a:pt x="34146" y="70331"/>
                        <a:pt x="28934" y="70331"/>
                      </a:cubicBezTo>
                      <a:cubicBezTo>
                        <a:pt x="20079" y="70331"/>
                        <a:pt x="13353" y="68540"/>
                        <a:pt x="8757" y="64958"/>
                      </a:cubicBezTo>
                      <a:cubicBezTo>
                        <a:pt x="4274" y="61263"/>
                        <a:pt x="1416" y="55890"/>
                        <a:pt x="239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89" name="Google Shape;1089;p20"/>
                <p:cNvSpPr/>
                <p:nvPr/>
              </p:nvSpPr>
              <p:spPr>
                <a:xfrm>
                  <a:off x="3935094" y="4442734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43" y="13239"/>
                      </a:moveTo>
                      <a:lnTo>
                        <a:pt x="243" y="253"/>
                      </a:lnTo>
                      <a:lnTo>
                        <a:pt x="11676" y="253"/>
                      </a:lnTo>
                      <a:lnTo>
                        <a:pt x="11676" y="13239"/>
                      </a:lnTo>
                      <a:close/>
                      <a:moveTo>
                        <a:pt x="243" y="92720"/>
                      </a:moveTo>
                      <a:lnTo>
                        <a:pt x="243" y="25777"/>
                      </a:lnTo>
                      <a:lnTo>
                        <a:pt x="11676" y="25777"/>
                      </a:lnTo>
                      <a:lnTo>
                        <a:pt x="11676" y="927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90" name="Google Shape;1090;p20"/>
                <p:cNvSpPr/>
                <p:nvPr/>
              </p:nvSpPr>
              <p:spPr>
                <a:xfrm>
                  <a:off x="3963833" y="4466690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5" y="68764"/>
                      </a:moveTo>
                      <a:lnTo>
                        <a:pt x="245" y="1820"/>
                      </a:lnTo>
                      <a:lnTo>
                        <a:pt x="10557" y="1820"/>
                      </a:lnTo>
                      <a:lnTo>
                        <a:pt x="10557" y="11224"/>
                      </a:lnTo>
                      <a:cubicBezTo>
                        <a:pt x="15489" y="3947"/>
                        <a:pt x="22551" y="253"/>
                        <a:pt x="31855" y="253"/>
                      </a:cubicBezTo>
                      <a:cubicBezTo>
                        <a:pt x="35890" y="253"/>
                        <a:pt x="39533" y="1037"/>
                        <a:pt x="42839" y="2492"/>
                      </a:cubicBezTo>
                      <a:cubicBezTo>
                        <a:pt x="46258" y="3835"/>
                        <a:pt x="48780" y="5738"/>
                        <a:pt x="50462" y="8089"/>
                      </a:cubicBezTo>
                      <a:cubicBezTo>
                        <a:pt x="52255" y="10496"/>
                        <a:pt x="53432" y="13351"/>
                        <a:pt x="54049" y="16597"/>
                      </a:cubicBezTo>
                      <a:cubicBezTo>
                        <a:pt x="54497" y="18724"/>
                        <a:pt x="54721" y="22362"/>
                        <a:pt x="54721" y="27568"/>
                      </a:cubicBezTo>
                      <a:lnTo>
                        <a:pt x="54721" y="68764"/>
                      </a:lnTo>
                      <a:lnTo>
                        <a:pt x="43288" y="68764"/>
                      </a:lnTo>
                      <a:lnTo>
                        <a:pt x="43288" y="28016"/>
                      </a:lnTo>
                      <a:cubicBezTo>
                        <a:pt x="43288" y="23426"/>
                        <a:pt x="42839" y="19956"/>
                        <a:pt x="41943" y="17717"/>
                      </a:cubicBezTo>
                      <a:cubicBezTo>
                        <a:pt x="41158" y="15366"/>
                        <a:pt x="39589" y="13463"/>
                        <a:pt x="37235" y="12119"/>
                      </a:cubicBezTo>
                      <a:cubicBezTo>
                        <a:pt x="34993" y="10776"/>
                        <a:pt x="32359" y="10104"/>
                        <a:pt x="29389" y="10104"/>
                      </a:cubicBezTo>
                      <a:cubicBezTo>
                        <a:pt x="24569" y="10104"/>
                        <a:pt x="20421" y="11671"/>
                        <a:pt x="16834" y="14806"/>
                      </a:cubicBezTo>
                      <a:cubicBezTo>
                        <a:pt x="13360" y="17829"/>
                        <a:pt x="11678" y="23650"/>
                        <a:pt x="11678" y="32269"/>
                      </a:cubicBezTo>
                      <a:lnTo>
                        <a:pt x="11678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91" name="Google Shape;1091;p20"/>
                <p:cNvSpPr/>
                <p:nvPr/>
              </p:nvSpPr>
              <p:spPr>
                <a:xfrm>
                  <a:off x="4031483" y="4466690"/>
                  <a:ext cx="58959" cy="95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59" h="95601" extrusionOk="0">
                      <a:moveTo>
                        <a:pt x="2492" y="74361"/>
                      </a:moveTo>
                      <a:lnTo>
                        <a:pt x="13477" y="75928"/>
                      </a:lnTo>
                      <a:cubicBezTo>
                        <a:pt x="13925" y="79343"/>
                        <a:pt x="15158" y="81806"/>
                        <a:pt x="17288" y="83317"/>
                      </a:cubicBezTo>
                      <a:cubicBezTo>
                        <a:pt x="20090" y="85388"/>
                        <a:pt x="24013" y="86451"/>
                        <a:pt x="28945" y="86451"/>
                      </a:cubicBezTo>
                      <a:cubicBezTo>
                        <a:pt x="34158" y="86451"/>
                        <a:pt x="38193" y="85388"/>
                        <a:pt x="41051" y="83317"/>
                      </a:cubicBezTo>
                      <a:cubicBezTo>
                        <a:pt x="43853" y="81190"/>
                        <a:pt x="45815" y="78279"/>
                        <a:pt x="46880" y="74585"/>
                      </a:cubicBezTo>
                      <a:cubicBezTo>
                        <a:pt x="47440" y="72178"/>
                        <a:pt x="47777" y="67365"/>
                        <a:pt x="47777" y="60032"/>
                      </a:cubicBezTo>
                      <a:cubicBezTo>
                        <a:pt x="42676" y="65853"/>
                        <a:pt x="36455" y="68764"/>
                        <a:pt x="29169" y="68764"/>
                      </a:cubicBezTo>
                      <a:cubicBezTo>
                        <a:pt x="19866" y="68764"/>
                        <a:pt x="12692" y="65517"/>
                        <a:pt x="7648" y="58913"/>
                      </a:cubicBezTo>
                      <a:cubicBezTo>
                        <a:pt x="2716" y="52196"/>
                        <a:pt x="250" y="44248"/>
                        <a:pt x="250" y="34956"/>
                      </a:cubicBezTo>
                      <a:cubicBezTo>
                        <a:pt x="250" y="28575"/>
                        <a:pt x="1371" y="22642"/>
                        <a:pt x="3613" y="17269"/>
                      </a:cubicBezTo>
                      <a:cubicBezTo>
                        <a:pt x="5967" y="11784"/>
                        <a:pt x="9329" y="7586"/>
                        <a:pt x="13701" y="4731"/>
                      </a:cubicBezTo>
                      <a:cubicBezTo>
                        <a:pt x="18016" y="1764"/>
                        <a:pt x="23173" y="253"/>
                        <a:pt x="29169" y="253"/>
                      </a:cubicBezTo>
                      <a:cubicBezTo>
                        <a:pt x="37072" y="253"/>
                        <a:pt x="43629" y="3499"/>
                        <a:pt x="48897" y="9880"/>
                      </a:cubicBezTo>
                      <a:lnTo>
                        <a:pt x="48897" y="1820"/>
                      </a:lnTo>
                      <a:lnTo>
                        <a:pt x="59210" y="1820"/>
                      </a:lnTo>
                      <a:lnTo>
                        <a:pt x="59210" y="59584"/>
                      </a:lnTo>
                      <a:cubicBezTo>
                        <a:pt x="59210" y="69995"/>
                        <a:pt x="58145" y="77384"/>
                        <a:pt x="56071" y="81750"/>
                      </a:cubicBezTo>
                      <a:cubicBezTo>
                        <a:pt x="53941" y="86227"/>
                        <a:pt x="50579" y="89642"/>
                        <a:pt x="45983" y="92049"/>
                      </a:cubicBezTo>
                      <a:cubicBezTo>
                        <a:pt x="41331" y="94567"/>
                        <a:pt x="35671" y="95855"/>
                        <a:pt x="28945" y="95855"/>
                      </a:cubicBezTo>
                      <a:cubicBezTo>
                        <a:pt x="20987" y="95855"/>
                        <a:pt x="14598" y="94064"/>
                        <a:pt x="9666" y="90481"/>
                      </a:cubicBezTo>
                      <a:cubicBezTo>
                        <a:pt x="4734" y="86899"/>
                        <a:pt x="2324" y="81526"/>
                        <a:pt x="2492" y="74361"/>
                      </a:cubicBezTo>
                      <a:close/>
                      <a:moveTo>
                        <a:pt x="11908" y="34061"/>
                      </a:moveTo>
                      <a:cubicBezTo>
                        <a:pt x="11908" y="42904"/>
                        <a:pt x="13589" y="49285"/>
                        <a:pt x="17064" y="53315"/>
                      </a:cubicBezTo>
                      <a:cubicBezTo>
                        <a:pt x="20482" y="57345"/>
                        <a:pt x="24910" y="59360"/>
                        <a:pt x="30290" y="59360"/>
                      </a:cubicBezTo>
                      <a:cubicBezTo>
                        <a:pt x="35503" y="59360"/>
                        <a:pt x="39818" y="57345"/>
                        <a:pt x="43293" y="53315"/>
                      </a:cubicBezTo>
                      <a:cubicBezTo>
                        <a:pt x="46880" y="49285"/>
                        <a:pt x="48673" y="43016"/>
                        <a:pt x="48673" y="34509"/>
                      </a:cubicBezTo>
                      <a:cubicBezTo>
                        <a:pt x="48673" y="26336"/>
                        <a:pt x="46768" y="20123"/>
                        <a:pt x="43069" y="15925"/>
                      </a:cubicBezTo>
                      <a:cubicBezTo>
                        <a:pt x="39482" y="11784"/>
                        <a:pt x="35110" y="9657"/>
                        <a:pt x="30066" y="9657"/>
                      </a:cubicBezTo>
                      <a:cubicBezTo>
                        <a:pt x="24966" y="9657"/>
                        <a:pt x="20651" y="11784"/>
                        <a:pt x="17064" y="15925"/>
                      </a:cubicBezTo>
                      <a:cubicBezTo>
                        <a:pt x="13589" y="19956"/>
                        <a:pt x="11908" y="26001"/>
                        <a:pt x="11908" y="3406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092" name="Google Shape;1092;p20"/>
            <p:cNvGrpSpPr/>
            <p:nvPr/>
          </p:nvGrpSpPr>
          <p:grpSpPr>
            <a:xfrm>
              <a:off x="6963097" y="1775436"/>
              <a:ext cx="791633" cy="328531"/>
              <a:chOff x="6184900" y="2431602"/>
              <a:chExt cx="791633" cy="328531"/>
            </a:xfrm>
          </p:grpSpPr>
          <p:sp>
            <p:nvSpPr>
              <p:cNvPr id="1093" name="Google Shape;1093;p20"/>
              <p:cNvSpPr/>
              <p:nvPr/>
            </p:nvSpPr>
            <p:spPr>
              <a:xfrm>
                <a:off x="6184900" y="2431602"/>
                <a:ext cx="791633" cy="328531"/>
              </a:xfrm>
              <a:custGeom>
                <a:avLst/>
                <a:gdLst/>
                <a:ahLst/>
                <a:cxnLst/>
                <a:rect l="l" t="t" r="r" b="b"/>
                <a:pathLst>
                  <a:path w="3771290" h="2152208" extrusionOk="0">
                    <a:moveTo>
                      <a:pt x="0" y="0"/>
                    </a:moveTo>
                    <a:lnTo>
                      <a:pt x="3771291" y="0"/>
                    </a:lnTo>
                    <a:lnTo>
                      <a:pt x="3771291" y="2152209"/>
                    </a:lnTo>
                    <a:lnTo>
                      <a:pt x="0" y="2152209"/>
                    </a:lnTo>
                    <a:close/>
                  </a:path>
                </a:pathLst>
              </a:custGeom>
              <a:solidFill>
                <a:srgbClr val="CEDB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094" name="Google Shape;1094;p20"/>
              <p:cNvGrpSpPr/>
              <p:nvPr/>
            </p:nvGrpSpPr>
            <p:grpSpPr>
              <a:xfrm>
                <a:off x="6356919" y="2624312"/>
                <a:ext cx="463065" cy="94033"/>
                <a:chOff x="3552487" y="4604151"/>
                <a:chExt cx="463065" cy="94033"/>
              </a:xfrm>
            </p:grpSpPr>
            <p:sp>
              <p:nvSpPr>
                <p:cNvPr id="1095" name="Google Shape;1095;p20"/>
                <p:cNvSpPr/>
                <p:nvPr/>
              </p:nvSpPr>
              <p:spPr>
                <a:xfrm>
                  <a:off x="3552487" y="4604151"/>
                  <a:ext cx="6904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47" h="92467" extrusionOk="0">
                      <a:moveTo>
                        <a:pt x="216" y="92731"/>
                      </a:moveTo>
                      <a:lnTo>
                        <a:pt x="216" y="264"/>
                      </a:lnTo>
                      <a:lnTo>
                        <a:pt x="67022" y="264"/>
                      </a:lnTo>
                      <a:lnTo>
                        <a:pt x="67022" y="11235"/>
                      </a:lnTo>
                      <a:lnTo>
                        <a:pt x="12322" y="11235"/>
                      </a:lnTo>
                      <a:lnTo>
                        <a:pt x="12322" y="39445"/>
                      </a:lnTo>
                      <a:lnTo>
                        <a:pt x="63659" y="39445"/>
                      </a:lnTo>
                      <a:lnTo>
                        <a:pt x="63659" y="50416"/>
                      </a:lnTo>
                      <a:lnTo>
                        <a:pt x="12322" y="50416"/>
                      </a:lnTo>
                      <a:lnTo>
                        <a:pt x="12322" y="81761"/>
                      </a:lnTo>
                      <a:lnTo>
                        <a:pt x="69264" y="81761"/>
                      </a:lnTo>
                      <a:lnTo>
                        <a:pt x="69264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96" name="Google Shape;1096;p20"/>
                <p:cNvSpPr/>
                <p:nvPr/>
              </p:nvSpPr>
              <p:spPr>
                <a:xfrm>
                  <a:off x="3636713" y="4604151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22" y="92731"/>
                      </a:moveTo>
                      <a:lnTo>
                        <a:pt x="222" y="264"/>
                      </a:lnTo>
                      <a:lnTo>
                        <a:pt x="11656" y="264"/>
                      </a:lnTo>
                      <a:lnTo>
                        <a:pt x="11656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97" name="Google Shape;1097;p20"/>
                <p:cNvSpPr/>
                <p:nvPr/>
              </p:nvSpPr>
              <p:spPr>
                <a:xfrm>
                  <a:off x="3661850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3" y="47282"/>
                      </a:moveTo>
                      <a:lnTo>
                        <a:pt x="61650" y="48625"/>
                      </a:lnTo>
                      <a:cubicBezTo>
                        <a:pt x="59857" y="55510"/>
                        <a:pt x="56382" y="60883"/>
                        <a:pt x="51337" y="64745"/>
                      </a:cubicBezTo>
                      <a:cubicBezTo>
                        <a:pt x="46406" y="68495"/>
                        <a:pt x="40016" y="70342"/>
                        <a:pt x="32282" y="70342"/>
                      </a:cubicBezTo>
                      <a:cubicBezTo>
                        <a:pt x="22418" y="70342"/>
                        <a:pt x="14572" y="67376"/>
                        <a:pt x="8743" y="61387"/>
                      </a:cubicBezTo>
                      <a:cubicBezTo>
                        <a:pt x="3027" y="55286"/>
                        <a:pt x="224" y="46778"/>
                        <a:pt x="224" y="35863"/>
                      </a:cubicBezTo>
                      <a:cubicBezTo>
                        <a:pt x="224" y="24557"/>
                        <a:pt x="3139" y="15825"/>
                        <a:pt x="8967" y="9668"/>
                      </a:cubicBezTo>
                      <a:cubicBezTo>
                        <a:pt x="14796" y="3399"/>
                        <a:pt x="22306" y="264"/>
                        <a:pt x="31610" y="264"/>
                      </a:cubicBezTo>
                      <a:cubicBezTo>
                        <a:pt x="40577" y="264"/>
                        <a:pt x="47863" y="3343"/>
                        <a:pt x="53579" y="9444"/>
                      </a:cubicBezTo>
                      <a:cubicBezTo>
                        <a:pt x="59240" y="15601"/>
                        <a:pt x="62098" y="24165"/>
                        <a:pt x="62098" y="35191"/>
                      </a:cubicBezTo>
                      <a:cubicBezTo>
                        <a:pt x="62098" y="35807"/>
                        <a:pt x="62098" y="36759"/>
                        <a:pt x="62098" y="38102"/>
                      </a:cubicBezTo>
                      <a:lnTo>
                        <a:pt x="12106" y="38102"/>
                      </a:lnTo>
                      <a:cubicBezTo>
                        <a:pt x="12386" y="45602"/>
                        <a:pt x="14404" y="51256"/>
                        <a:pt x="18159" y="55118"/>
                      </a:cubicBezTo>
                      <a:cubicBezTo>
                        <a:pt x="22026" y="59036"/>
                        <a:pt x="26734" y="60939"/>
                        <a:pt x="32282" y="60939"/>
                      </a:cubicBezTo>
                      <a:cubicBezTo>
                        <a:pt x="36429" y="60939"/>
                        <a:pt x="39960" y="59931"/>
                        <a:pt x="42819" y="57804"/>
                      </a:cubicBezTo>
                      <a:cubicBezTo>
                        <a:pt x="45789" y="55566"/>
                        <a:pt x="48199" y="52095"/>
                        <a:pt x="49993" y="47282"/>
                      </a:cubicBezTo>
                      <a:close/>
                      <a:moveTo>
                        <a:pt x="12554" y="28922"/>
                      </a:moveTo>
                      <a:lnTo>
                        <a:pt x="49993" y="28922"/>
                      </a:lnTo>
                      <a:cubicBezTo>
                        <a:pt x="49544" y="23269"/>
                        <a:pt x="48087" y="19015"/>
                        <a:pt x="45733" y="16161"/>
                      </a:cubicBezTo>
                      <a:cubicBezTo>
                        <a:pt x="42146" y="11851"/>
                        <a:pt x="37438" y="9668"/>
                        <a:pt x="31610" y="9668"/>
                      </a:cubicBezTo>
                      <a:cubicBezTo>
                        <a:pt x="26510" y="9668"/>
                        <a:pt x="22194" y="11403"/>
                        <a:pt x="18607" y="14817"/>
                      </a:cubicBezTo>
                      <a:cubicBezTo>
                        <a:pt x="15020" y="18288"/>
                        <a:pt x="13003" y="22989"/>
                        <a:pt x="12554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98" name="Google Shape;1098;p20"/>
                <p:cNvSpPr/>
                <p:nvPr/>
              </p:nvSpPr>
              <p:spPr>
                <a:xfrm>
                  <a:off x="3737571" y="4628107"/>
                  <a:ext cx="90793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93" h="68510" extrusionOk="0">
                      <a:moveTo>
                        <a:pt x="229" y="68775"/>
                      </a:moveTo>
                      <a:lnTo>
                        <a:pt x="229" y="1832"/>
                      </a:lnTo>
                      <a:lnTo>
                        <a:pt x="10318" y="1832"/>
                      </a:lnTo>
                      <a:lnTo>
                        <a:pt x="10318" y="11235"/>
                      </a:lnTo>
                      <a:cubicBezTo>
                        <a:pt x="12391" y="7989"/>
                        <a:pt x="15137" y="5358"/>
                        <a:pt x="18612" y="3399"/>
                      </a:cubicBezTo>
                      <a:cubicBezTo>
                        <a:pt x="22199" y="1328"/>
                        <a:pt x="26234" y="264"/>
                        <a:pt x="30718" y="264"/>
                      </a:cubicBezTo>
                      <a:cubicBezTo>
                        <a:pt x="35650" y="264"/>
                        <a:pt x="39685" y="1328"/>
                        <a:pt x="42824" y="3399"/>
                      </a:cubicBezTo>
                      <a:cubicBezTo>
                        <a:pt x="46074" y="5526"/>
                        <a:pt x="48428" y="8324"/>
                        <a:pt x="49773" y="11907"/>
                      </a:cubicBezTo>
                      <a:cubicBezTo>
                        <a:pt x="54986" y="4182"/>
                        <a:pt x="61879" y="264"/>
                        <a:pt x="70398" y="264"/>
                      </a:cubicBezTo>
                      <a:cubicBezTo>
                        <a:pt x="77123" y="264"/>
                        <a:pt x="82167" y="2167"/>
                        <a:pt x="85642" y="5862"/>
                      </a:cubicBezTo>
                      <a:cubicBezTo>
                        <a:pt x="89229" y="9444"/>
                        <a:pt x="91023" y="15153"/>
                        <a:pt x="91023" y="22877"/>
                      </a:cubicBezTo>
                      <a:lnTo>
                        <a:pt x="91023" y="68775"/>
                      </a:lnTo>
                      <a:lnTo>
                        <a:pt x="79813" y="68775"/>
                      </a:lnTo>
                      <a:lnTo>
                        <a:pt x="79813" y="26684"/>
                      </a:lnTo>
                      <a:cubicBezTo>
                        <a:pt x="79813" y="22094"/>
                        <a:pt x="79421" y="18791"/>
                        <a:pt x="78693" y="16832"/>
                      </a:cubicBezTo>
                      <a:cubicBezTo>
                        <a:pt x="77908" y="14761"/>
                        <a:pt x="76563" y="13138"/>
                        <a:pt x="74657" y="11907"/>
                      </a:cubicBezTo>
                      <a:cubicBezTo>
                        <a:pt x="72696" y="10731"/>
                        <a:pt x="70454" y="10116"/>
                        <a:pt x="67932" y="10116"/>
                      </a:cubicBezTo>
                      <a:cubicBezTo>
                        <a:pt x="63112" y="10116"/>
                        <a:pt x="59189" y="11683"/>
                        <a:pt x="56050" y="14817"/>
                      </a:cubicBezTo>
                      <a:cubicBezTo>
                        <a:pt x="53024" y="17952"/>
                        <a:pt x="51567" y="22989"/>
                        <a:pt x="51567" y="29818"/>
                      </a:cubicBezTo>
                      <a:lnTo>
                        <a:pt x="51567" y="68775"/>
                      </a:lnTo>
                      <a:lnTo>
                        <a:pt x="40134" y="68775"/>
                      </a:lnTo>
                      <a:lnTo>
                        <a:pt x="40134" y="25340"/>
                      </a:lnTo>
                      <a:cubicBezTo>
                        <a:pt x="40134" y="20303"/>
                        <a:pt x="39125" y="16496"/>
                        <a:pt x="37219" y="13922"/>
                      </a:cubicBezTo>
                      <a:cubicBezTo>
                        <a:pt x="35426" y="11403"/>
                        <a:pt x="32399" y="10116"/>
                        <a:pt x="28252" y="10116"/>
                      </a:cubicBezTo>
                      <a:cubicBezTo>
                        <a:pt x="24945" y="10116"/>
                        <a:pt x="21975" y="11011"/>
                        <a:pt x="19285" y="12802"/>
                      </a:cubicBezTo>
                      <a:cubicBezTo>
                        <a:pt x="16595" y="14481"/>
                        <a:pt x="14633" y="16944"/>
                        <a:pt x="13456" y="20191"/>
                      </a:cubicBezTo>
                      <a:cubicBezTo>
                        <a:pt x="12223" y="23325"/>
                        <a:pt x="11662" y="27971"/>
                        <a:pt x="11662" y="34072"/>
                      </a:cubicBezTo>
                      <a:lnTo>
                        <a:pt x="11662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099" name="Google Shape;1099;p20"/>
                <p:cNvSpPr/>
                <p:nvPr/>
              </p:nvSpPr>
              <p:spPr>
                <a:xfrm>
                  <a:off x="3841468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50005" y="47282"/>
                      </a:moveTo>
                      <a:lnTo>
                        <a:pt x="61662" y="48625"/>
                      </a:lnTo>
                      <a:cubicBezTo>
                        <a:pt x="59869" y="55510"/>
                        <a:pt x="56394" y="60883"/>
                        <a:pt x="51350" y="64745"/>
                      </a:cubicBezTo>
                      <a:cubicBezTo>
                        <a:pt x="46418" y="68495"/>
                        <a:pt x="40029" y="70342"/>
                        <a:pt x="32295" y="70342"/>
                      </a:cubicBezTo>
                      <a:cubicBezTo>
                        <a:pt x="22431" y="70342"/>
                        <a:pt x="14584" y="67376"/>
                        <a:pt x="8756" y="61387"/>
                      </a:cubicBezTo>
                      <a:cubicBezTo>
                        <a:pt x="3039" y="55286"/>
                        <a:pt x="237" y="46778"/>
                        <a:pt x="237" y="35863"/>
                      </a:cubicBezTo>
                      <a:cubicBezTo>
                        <a:pt x="237" y="24557"/>
                        <a:pt x="3151" y="15825"/>
                        <a:pt x="8980" y="9668"/>
                      </a:cubicBezTo>
                      <a:cubicBezTo>
                        <a:pt x="14809" y="3399"/>
                        <a:pt x="22319" y="264"/>
                        <a:pt x="31622" y="264"/>
                      </a:cubicBezTo>
                      <a:cubicBezTo>
                        <a:pt x="40589" y="264"/>
                        <a:pt x="47875" y="3343"/>
                        <a:pt x="53592" y="9444"/>
                      </a:cubicBezTo>
                      <a:cubicBezTo>
                        <a:pt x="59253" y="15601"/>
                        <a:pt x="62111" y="24165"/>
                        <a:pt x="62111" y="35191"/>
                      </a:cubicBezTo>
                      <a:cubicBezTo>
                        <a:pt x="62111" y="35807"/>
                        <a:pt x="62111" y="36759"/>
                        <a:pt x="62111" y="38102"/>
                      </a:cubicBezTo>
                      <a:lnTo>
                        <a:pt x="12118" y="38102"/>
                      </a:lnTo>
                      <a:cubicBezTo>
                        <a:pt x="12399" y="45602"/>
                        <a:pt x="14416" y="51256"/>
                        <a:pt x="18171" y="55118"/>
                      </a:cubicBezTo>
                      <a:cubicBezTo>
                        <a:pt x="22038" y="59036"/>
                        <a:pt x="26746" y="60939"/>
                        <a:pt x="32295" y="60939"/>
                      </a:cubicBezTo>
                      <a:cubicBezTo>
                        <a:pt x="36442" y="60939"/>
                        <a:pt x="39973" y="59931"/>
                        <a:pt x="42831" y="57804"/>
                      </a:cubicBezTo>
                      <a:cubicBezTo>
                        <a:pt x="45802" y="55566"/>
                        <a:pt x="48212" y="52095"/>
                        <a:pt x="50005" y="47282"/>
                      </a:cubicBezTo>
                      <a:close/>
                      <a:moveTo>
                        <a:pt x="12567" y="28922"/>
                      </a:moveTo>
                      <a:lnTo>
                        <a:pt x="50005" y="28922"/>
                      </a:lnTo>
                      <a:cubicBezTo>
                        <a:pt x="49557" y="23269"/>
                        <a:pt x="48099" y="19015"/>
                        <a:pt x="45746" y="16161"/>
                      </a:cubicBezTo>
                      <a:cubicBezTo>
                        <a:pt x="42159" y="11851"/>
                        <a:pt x="37451" y="9668"/>
                        <a:pt x="31622" y="9668"/>
                      </a:cubicBezTo>
                      <a:cubicBezTo>
                        <a:pt x="26522" y="9668"/>
                        <a:pt x="22207" y="11403"/>
                        <a:pt x="18620" y="14817"/>
                      </a:cubicBezTo>
                      <a:cubicBezTo>
                        <a:pt x="15033" y="18288"/>
                        <a:pt x="13015" y="22989"/>
                        <a:pt x="12567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00" name="Google Shape;1100;p20"/>
                <p:cNvSpPr/>
                <p:nvPr/>
              </p:nvSpPr>
              <p:spPr>
                <a:xfrm>
                  <a:off x="3917189" y="4628107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2" y="68775"/>
                      </a:moveTo>
                      <a:lnTo>
                        <a:pt x="242" y="1832"/>
                      </a:lnTo>
                      <a:lnTo>
                        <a:pt x="10554" y="1832"/>
                      </a:lnTo>
                      <a:lnTo>
                        <a:pt x="10554" y="11235"/>
                      </a:lnTo>
                      <a:cubicBezTo>
                        <a:pt x="15486" y="3959"/>
                        <a:pt x="22548" y="264"/>
                        <a:pt x="31851" y="264"/>
                      </a:cubicBezTo>
                      <a:cubicBezTo>
                        <a:pt x="35887" y="264"/>
                        <a:pt x="39530" y="1048"/>
                        <a:pt x="42836" y="2503"/>
                      </a:cubicBezTo>
                      <a:cubicBezTo>
                        <a:pt x="46255" y="3847"/>
                        <a:pt x="48777" y="5750"/>
                        <a:pt x="50458" y="8100"/>
                      </a:cubicBezTo>
                      <a:cubicBezTo>
                        <a:pt x="52252" y="10507"/>
                        <a:pt x="53429" y="13362"/>
                        <a:pt x="54045" y="16608"/>
                      </a:cubicBezTo>
                      <a:cubicBezTo>
                        <a:pt x="54494" y="18735"/>
                        <a:pt x="54718" y="22374"/>
                        <a:pt x="54718" y="27579"/>
                      </a:cubicBezTo>
                      <a:lnTo>
                        <a:pt x="54718" y="68775"/>
                      </a:lnTo>
                      <a:lnTo>
                        <a:pt x="43285" y="68775"/>
                      </a:lnTo>
                      <a:lnTo>
                        <a:pt x="43285" y="28027"/>
                      </a:lnTo>
                      <a:cubicBezTo>
                        <a:pt x="43285" y="23437"/>
                        <a:pt x="42836" y="19967"/>
                        <a:pt x="41939" y="17728"/>
                      </a:cubicBezTo>
                      <a:cubicBezTo>
                        <a:pt x="41155" y="15377"/>
                        <a:pt x="39586" y="13474"/>
                        <a:pt x="37232" y="12131"/>
                      </a:cubicBezTo>
                      <a:cubicBezTo>
                        <a:pt x="34990" y="10787"/>
                        <a:pt x="32356" y="10116"/>
                        <a:pt x="29385" y="10116"/>
                      </a:cubicBezTo>
                      <a:cubicBezTo>
                        <a:pt x="24565" y="10116"/>
                        <a:pt x="20418" y="11683"/>
                        <a:pt x="16831" y="14817"/>
                      </a:cubicBezTo>
                      <a:cubicBezTo>
                        <a:pt x="13356" y="17840"/>
                        <a:pt x="11675" y="23661"/>
                        <a:pt x="11675" y="32281"/>
                      </a:cubicBezTo>
                      <a:lnTo>
                        <a:pt x="11675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01" name="Google Shape;1101;p20"/>
                <p:cNvSpPr/>
                <p:nvPr/>
              </p:nvSpPr>
              <p:spPr>
                <a:xfrm>
                  <a:off x="3982822" y="4606166"/>
                  <a:ext cx="32730" cy="91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30" h="91347" extrusionOk="0">
                      <a:moveTo>
                        <a:pt x="31408" y="80641"/>
                      </a:moveTo>
                      <a:lnTo>
                        <a:pt x="32977" y="90493"/>
                      </a:lnTo>
                      <a:cubicBezTo>
                        <a:pt x="29839" y="91220"/>
                        <a:pt x="26980" y="91612"/>
                        <a:pt x="24458" y="91612"/>
                      </a:cubicBezTo>
                      <a:cubicBezTo>
                        <a:pt x="20255" y="91612"/>
                        <a:pt x="17060" y="90940"/>
                        <a:pt x="14819" y="89597"/>
                      </a:cubicBezTo>
                      <a:cubicBezTo>
                        <a:pt x="12577" y="88254"/>
                        <a:pt x="10895" y="86574"/>
                        <a:pt x="9887" y="84448"/>
                      </a:cubicBezTo>
                      <a:cubicBezTo>
                        <a:pt x="8990" y="82377"/>
                        <a:pt x="8542" y="77899"/>
                        <a:pt x="8542" y="71014"/>
                      </a:cubicBezTo>
                      <a:lnTo>
                        <a:pt x="8542" y="32505"/>
                      </a:lnTo>
                      <a:lnTo>
                        <a:pt x="247" y="32505"/>
                      </a:lnTo>
                      <a:lnTo>
                        <a:pt x="247" y="23773"/>
                      </a:lnTo>
                      <a:lnTo>
                        <a:pt x="8542" y="23773"/>
                      </a:lnTo>
                      <a:lnTo>
                        <a:pt x="8542" y="7205"/>
                      </a:lnTo>
                      <a:lnTo>
                        <a:pt x="19975" y="264"/>
                      </a:lnTo>
                      <a:lnTo>
                        <a:pt x="19975" y="23773"/>
                      </a:lnTo>
                      <a:lnTo>
                        <a:pt x="31408" y="23773"/>
                      </a:lnTo>
                      <a:lnTo>
                        <a:pt x="31408" y="32505"/>
                      </a:lnTo>
                      <a:lnTo>
                        <a:pt x="19975" y="32505"/>
                      </a:lnTo>
                      <a:lnTo>
                        <a:pt x="19975" y="71686"/>
                      </a:lnTo>
                      <a:cubicBezTo>
                        <a:pt x="19975" y="74988"/>
                        <a:pt x="20087" y="77059"/>
                        <a:pt x="20423" y="77955"/>
                      </a:cubicBezTo>
                      <a:cubicBezTo>
                        <a:pt x="20871" y="78850"/>
                        <a:pt x="21544" y="79634"/>
                        <a:pt x="22441" y="80194"/>
                      </a:cubicBezTo>
                      <a:cubicBezTo>
                        <a:pt x="23337" y="80809"/>
                        <a:pt x="24683" y="81089"/>
                        <a:pt x="26476" y="81089"/>
                      </a:cubicBezTo>
                      <a:cubicBezTo>
                        <a:pt x="27653" y="81089"/>
                        <a:pt x="29278" y="80977"/>
                        <a:pt x="31408" y="8064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102" name="Google Shape;1102;p20"/>
              <p:cNvGrpSpPr/>
              <p:nvPr/>
            </p:nvGrpSpPr>
            <p:grpSpPr>
              <a:xfrm>
                <a:off x="6274039" y="2462895"/>
                <a:ext cx="620835" cy="119557"/>
                <a:chOff x="3469607" y="4442734"/>
                <a:chExt cx="620835" cy="119557"/>
              </a:xfrm>
            </p:grpSpPr>
            <p:sp>
              <p:nvSpPr>
                <p:cNvPr id="1103" name="Google Shape;1103;p20"/>
                <p:cNvSpPr/>
                <p:nvPr/>
              </p:nvSpPr>
              <p:spPr>
                <a:xfrm>
                  <a:off x="3469607" y="4442734"/>
                  <a:ext cx="7061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17" h="92467" extrusionOk="0">
                      <a:moveTo>
                        <a:pt x="211" y="92720"/>
                      </a:moveTo>
                      <a:lnTo>
                        <a:pt x="211" y="253"/>
                      </a:lnTo>
                      <a:lnTo>
                        <a:pt x="34959" y="253"/>
                      </a:lnTo>
                      <a:cubicBezTo>
                        <a:pt x="41067" y="253"/>
                        <a:pt x="45775" y="589"/>
                        <a:pt x="49082" y="1149"/>
                      </a:cubicBezTo>
                      <a:cubicBezTo>
                        <a:pt x="53678" y="1932"/>
                        <a:pt x="57489" y="3332"/>
                        <a:pt x="60515" y="5403"/>
                      </a:cubicBezTo>
                      <a:cubicBezTo>
                        <a:pt x="63654" y="7530"/>
                        <a:pt x="66120" y="10496"/>
                        <a:pt x="67913" y="14358"/>
                      </a:cubicBezTo>
                      <a:cubicBezTo>
                        <a:pt x="69819" y="18276"/>
                        <a:pt x="70828" y="22418"/>
                        <a:pt x="70828" y="26896"/>
                      </a:cubicBezTo>
                      <a:cubicBezTo>
                        <a:pt x="70828" y="34844"/>
                        <a:pt x="68249" y="41561"/>
                        <a:pt x="63205" y="47046"/>
                      </a:cubicBezTo>
                      <a:cubicBezTo>
                        <a:pt x="58273" y="52420"/>
                        <a:pt x="49194" y="55106"/>
                        <a:pt x="36079" y="55106"/>
                      </a:cubicBezTo>
                      <a:lnTo>
                        <a:pt x="12316" y="55106"/>
                      </a:lnTo>
                      <a:lnTo>
                        <a:pt x="12316" y="92720"/>
                      </a:lnTo>
                      <a:close/>
                      <a:moveTo>
                        <a:pt x="12316" y="44136"/>
                      </a:moveTo>
                      <a:lnTo>
                        <a:pt x="36304" y="44136"/>
                      </a:lnTo>
                      <a:cubicBezTo>
                        <a:pt x="44206" y="44136"/>
                        <a:pt x="49811" y="42736"/>
                        <a:pt x="53117" y="39882"/>
                      </a:cubicBezTo>
                      <a:cubicBezTo>
                        <a:pt x="56368" y="36915"/>
                        <a:pt x="58049" y="32717"/>
                        <a:pt x="58049" y="27344"/>
                      </a:cubicBezTo>
                      <a:cubicBezTo>
                        <a:pt x="58049" y="23482"/>
                        <a:pt x="57040" y="20179"/>
                        <a:pt x="55135" y="17493"/>
                      </a:cubicBezTo>
                      <a:cubicBezTo>
                        <a:pt x="53173" y="14694"/>
                        <a:pt x="50651" y="12791"/>
                        <a:pt x="47513" y="11895"/>
                      </a:cubicBezTo>
                      <a:cubicBezTo>
                        <a:pt x="45383" y="11448"/>
                        <a:pt x="41572" y="11224"/>
                        <a:pt x="36079" y="11224"/>
                      </a:cubicBezTo>
                      <a:lnTo>
                        <a:pt x="12316" y="11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04" name="Google Shape;1104;p20"/>
                <p:cNvSpPr/>
                <p:nvPr/>
              </p:nvSpPr>
              <p:spPr>
                <a:xfrm>
                  <a:off x="3554042" y="4466690"/>
                  <a:ext cx="36541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41" h="68510" extrusionOk="0">
                      <a:moveTo>
                        <a:pt x="217" y="68764"/>
                      </a:moveTo>
                      <a:lnTo>
                        <a:pt x="217" y="1820"/>
                      </a:lnTo>
                      <a:lnTo>
                        <a:pt x="10529" y="1820"/>
                      </a:lnTo>
                      <a:lnTo>
                        <a:pt x="10529" y="11895"/>
                      </a:lnTo>
                      <a:cubicBezTo>
                        <a:pt x="13219" y="7138"/>
                        <a:pt x="15573" y="4003"/>
                        <a:pt x="17703" y="2492"/>
                      </a:cubicBezTo>
                      <a:cubicBezTo>
                        <a:pt x="19944" y="1037"/>
                        <a:pt x="22410" y="253"/>
                        <a:pt x="25101" y="253"/>
                      </a:cubicBezTo>
                      <a:cubicBezTo>
                        <a:pt x="28968" y="253"/>
                        <a:pt x="32835" y="1485"/>
                        <a:pt x="36758" y="3835"/>
                      </a:cubicBezTo>
                      <a:lnTo>
                        <a:pt x="32947" y="14358"/>
                      </a:lnTo>
                      <a:cubicBezTo>
                        <a:pt x="30089" y="12735"/>
                        <a:pt x="27230" y="11895"/>
                        <a:pt x="24428" y="11895"/>
                      </a:cubicBezTo>
                      <a:cubicBezTo>
                        <a:pt x="22018" y="11895"/>
                        <a:pt x="19776" y="12679"/>
                        <a:pt x="17703" y="14134"/>
                      </a:cubicBezTo>
                      <a:cubicBezTo>
                        <a:pt x="15741" y="15646"/>
                        <a:pt x="14396" y="17717"/>
                        <a:pt x="13667" y="20403"/>
                      </a:cubicBezTo>
                      <a:cubicBezTo>
                        <a:pt x="12322" y="24433"/>
                        <a:pt x="11650" y="28855"/>
                        <a:pt x="11650" y="33613"/>
                      </a:cubicBezTo>
                      <a:lnTo>
                        <a:pt x="11650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05" name="Google Shape;1105;p20"/>
                <p:cNvSpPr/>
                <p:nvPr/>
              </p:nvSpPr>
              <p:spPr>
                <a:xfrm>
                  <a:off x="3593064" y="4466690"/>
                  <a:ext cx="62770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0" h="70077" extrusionOk="0">
                      <a:moveTo>
                        <a:pt x="220" y="35180"/>
                      </a:moveTo>
                      <a:cubicBezTo>
                        <a:pt x="220" y="22810"/>
                        <a:pt x="3638" y="13631"/>
                        <a:pt x="10532" y="7642"/>
                      </a:cubicBezTo>
                      <a:cubicBezTo>
                        <a:pt x="16361" y="2716"/>
                        <a:pt x="23366" y="253"/>
                        <a:pt x="31605" y="253"/>
                      </a:cubicBezTo>
                      <a:cubicBezTo>
                        <a:pt x="40852" y="253"/>
                        <a:pt x="48418" y="3332"/>
                        <a:pt x="54247" y="9433"/>
                      </a:cubicBezTo>
                      <a:cubicBezTo>
                        <a:pt x="60076" y="15422"/>
                        <a:pt x="62990" y="23706"/>
                        <a:pt x="62990" y="34285"/>
                      </a:cubicBezTo>
                      <a:cubicBezTo>
                        <a:pt x="62990" y="42960"/>
                        <a:pt x="61701" y="49733"/>
                        <a:pt x="59179" y="54659"/>
                      </a:cubicBezTo>
                      <a:cubicBezTo>
                        <a:pt x="56601" y="59584"/>
                        <a:pt x="52902" y="63502"/>
                        <a:pt x="47970" y="66301"/>
                      </a:cubicBezTo>
                      <a:cubicBezTo>
                        <a:pt x="43038" y="68988"/>
                        <a:pt x="37546" y="70331"/>
                        <a:pt x="31605" y="70331"/>
                      </a:cubicBezTo>
                      <a:cubicBezTo>
                        <a:pt x="22301" y="70331"/>
                        <a:pt x="14791" y="67365"/>
                        <a:pt x="8963" y="61375"/>
                      </a:cubicBezTo>
                      <a:cubicBezTo>
                        <a:pt x="3134" y="55274"/>
                        <a:pt x="220" y="46543"/>
                        <a:pt x="220" y="35180"/>
                      </a:cubicBezTo>
                      <a:close/>
                      <a:moveTo>
                        <a:pt x="11877" y="35180"/>
                      </a:moveTo>
                      <a:cubicBezTo>
                        <a:pt x="11877" y="43856"/>
                        <a:pt x="13726" y="50349"/>
                        <a:pt x="17481" y="54659"/>
                      </a:cubicBezTo>
                      <a:cubicBezTo>
                        <a:pt x="21180" y="58857"/>
                        <a:pt x="25888" y="60928"/>
                        <a:pt x="31605" y="60928"/>
                      </a:cubicBezTo>
                      <a:cubicBezTo>
                        <a:pt x="37265" y="60928"/>
                        <a:pt x="41973" y="58857"/>
                        <a:pt x="45728" y="54659"/>
                      </a:cubicBezTo>
                      <a:cubicBezTo>
                        <a:pt x="49427" y="50349"/>
                        <a:pt x="51333" y="43800"/>
                        <a:pt x="51333" y="34956"/>
                      </a:cubicBezTo>
                      <a:cubicBezTo>
                        <a:pt x="51333" y="26616"/>
                        <a:pt x="49427" y="20347"/>
                        <a:pt x="45728" y="16149"/>
                      </a:cubicBezTo>
                      <a:cubicBezTo>
                        <a:pt x="41973" y="11839"/>
                        <a:pt x="37265" y="9657"/>
                        <a:pt x="31605" y="9657"/>
                      </a:cubicBezTo>
                      <a:cubicBezTo>
                        <a:pt x="25888" y="9657"/>
                        <a:pt x="21180" y="11839"/>
                        <a:pt x="17481" y="16149"/>
                      </a:cubicBezTo>
                      <a:cubicBezTo>
                        <a:pt x="13726" y="20347"/>
                        <a:pt x="11877" y="26672"/>
                        <a:pt x="11877" y="351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06" name="Google Shape;1106;p20"/>
                <p:cNvSpPr/>
                <p:nvPr/>
              </p:nvSpPr>
              <p:spPr>
                <a:xfrm>
                  <a:off x="3665885" y="4466690"/>
                  <a:ext cx="58287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87" h="70077" extrusionOk="0">
                      <a:moveTo>
                        <a:pt x="47302" y="44136"/>
                      </a:moveTo>
                      <a:lnTo>
                        <a:pt x="58512" y="45703"/>
                      </a:lnTo>
                      <a:cubicBezTo>
                        <a:pt x="57279" y="53315"/>
                        <a:pt x="54140" y="59360"/>
                        <a:pt x="49096" y="63838"/>
                      </a:cubicBezTo>
                      <a:cubicBezTo>
                        <a:pt x="44164" y="68204"/>
                        <a:pt x="37999" y="70331"/>
                        <a:pt x="30713" y="70331"/>
                      </a:cubicBezTo>
                      <a:cubicBezTo>
                        <a:pt x="21410" y="70331"/>
                        <a:pt x="14012" y="67365"/>
                        <a:pt x="8519" y="61375"/>
                      </a:cubicBezTo>
                      <a:cubicBezTo>
                        <a:pt x="2971" y="55274"/>
                        <a:pt x="225" y="46711"/>
                        <a:pt x="225" y="35628"/>
                      </a:cubicBezTo>
                      <a:cubicBezTo>
                        <a:pt x="225" y="28351"/>
                        <a:pt x="1401" y="21971"/>
                        <a:pt x="3811" y="16597"/>
                      </a:cubicBezTo>
                      <a:cubicBezTo>
                        <a:pt x="6165" y="11112"/>
                        <a:pt x="9752" y="6970"/>
                        <a:pt x="14572" y="4283"/>
                      </a:cubicBezTo>
                      <a:cubicBezTo>
                        <a:pt x="19504" y="1596"/>
                        <a:pt x="24884" y="253"/>
                        <a:pt x="30713" y="253"/>
                      </a:cubicBezTo>
                      <a:cubicBezTo>
                        <a:pt x="37999" y="253"/>
                        <a:pt x="43996" y="2156"/>
                        <a:pt x="48648" y="5850"/>
                      </a:cubicBezTo>
                      <a:cubicBezTo>
                        <a:pt x="53243" y="9433"/>
                        <a:pt x="56158" y="14694"/>
                        <a:pt x="57391" y="21523"/>
                      </a:cubicBezTo>
                      <a:lnTo>
                        <a:pt x="46406" y="23090"/>
                      </a:lnTo>
                      <a:cubicBezTo>
                        <a:pt x="45341" y="18612"/>
                        <a:pt x="43491" y="15254"/>
                        <a:pt x="40801" y="13015"/>
                      </a:cubicBezTo>
                      <a:cubicBezTo>
                        <a:pt x="38111" y="10776"/>
                        <a:pt x="34861" y="9657"/>
                        <a:pt x="31161" y="9657"/>
                      </a:cubicBezTo>
                      <a:cubicBezTo>
                        <a:pt x="25445" y="9657"/>
                        <a:pt x="20849" y="11784"/>
                        <a:pt x="17262" y="15925"/>
                      </a:cubicBezTo>
                      <a:cubicBezTo>
                        <a:pt x="13675" y="19956"/>
                        <a:pt x="11882" y="26392"/>
                        <a:pt x="11882" y="35180"/>
                      </a:cubicBezTo>
                      <a:cubicBezTo>
                        <a:pt x="11882" y="44136"/>
                        <a:pt x="13563" y="50741"/>
                        <a:pt x="17038" y="54883"/>
                      </a:cubicBezTo>
                      <a:cubicBezTo>
                        <a:pt x="20457" y="58913"/>
                        <a:pt x="24940" y="60928"/>
                        <a:pt x="30489" y="60928"/>
                      </a:cubicBezTo>
                      <a:cubicBezTo>
                        <a:pt x="34973" y="60928"/>
                        <a:pt x="38672" y="59584"/>
                        <a:pt x="41698" y="56898"/>
                      </a:cubicBezTo>
                      <a:cubicBezTo>
                        <a:pt x="44668" y="54099"/>
                        <a:pt x="46518" y="49845"/>
                        <a:pt x="47302" y="4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07" name="Google Shape;1107;p20"/>
                <p:cNvSpPr/>
                <p:nvPr/>
              </p:nvSpPr>
              <p:spPr>
                <a:xfrm>
                  <a:off x="3730073" y="4466690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7" y="47270"/>
                      </a:moveTo>
                      <a:lnTo>
                        <a:pt x="61655" y="48614"/>
                      </a:lnTo>
                      <a:cubicBezTo>
                        <a:pt x="59861" y="55498"/>
                        <a:pt x="56386" y="60872"/>
                        <a:pt x="51342" y="64734"/>
                      </a:cubicBezTo>
                      <a:cubicBezTo>
                        <a:pt x="46410" y="68484"/>
                        <a:pt x="40021" y="70331"/>
                        <a:pt x="32287" y="70331"/>
                      </a:cubicBezTo>
                      <a:cubicBezTo>
                        <a:pt x="22423" y="70331"/>
                        <a:pt x="14577" y="67365"/>
                        <a:pt x="8748" y="61375"/>
                      </a:cubicBezTo>
                      <a:cubicBezTo>
                        <a:pt x="3031" y="55274"/>
                        <a:pt x="229" y="46766"/>
                        <a:pt x="229" y="35852"/>
                      </a:cubicBezTo>
                      <a:cubicBezTo>
                        <a:pt x="229" y="24545"/>
                        <a:pt x="3143" y="15814"/>
                        <a:pt x="8972" y="9657"/>
                      </a:cubicBezTo>
                      <a:cubicBezTo>
                        <a:pt x="14801" y="3388"/>
                        <a:pt x="22311" y="253"/>
                        <a:pt x="31614" y="253"/>
                      </a:cubicBezTo>
                      <a:cubicBezTo>
                        <a:pt x="40582" y="253"/>
                        <a:pt x="47868" y="3332"/>
                        <a:pt x="53584" y="9433"/>
                      </a:cubicBezTo>
                      <a:cubicBezTo>
                        <a:pt x="59245" y="15590"/>
                        <a:pt x="62103" y="24154"/>
                        <a:pt x="62103" y="35180"/>
                      </a:cubicBezTo>
                      <a:cubicBezTo>
                        <a:pt x="62103" y="35796"/>
                        <a:pt x="62103" y="36747"/>
                        <a:pt x="62103" y="38091"/>
                      </a:cubicBezTo>
                      <a:lnTo>
                        <a:pt x="12111" y="38091"/>
                      </a:lnTo>
                      <a:cubicBezTo>
                        <a:pt x="12391" y="45591"/>
                        <a:pt x="14409" y="51244"/>
                        <a:pt x="18163" y="55106"/>
                      </a:cubicBezTo>
                      <a:cubicBezTo>
                        <a:pt x="22031" y="59025"/>
                        <a:pt x="26738" y="60928"/>
                        <a:pt x="32287" y="60928"/>
                      </a:cubicBezTo>
                      <a:cubicBezTo>
                        <a:pt x="36434" y="60928"/>
                        <a:pt x="39965" y="59920"/>
                        <a:pt x="42824" y="57793"/>
                      </a:cubicBezTo>
                      <a:cubicBezTo>
                        <a:pt x="45794" y="55554"/>
                        <a:pt x="48204" y="52084"/>
                        <a:pt x="49997" y="47270"/>
                      </a:cubicBezTo>
                      <a:close/>
                      <a:moveTo>
                        <a:pt x="12559" y="28911"/>
                      </a:moveTo>
                      <a:lnTo>
                        <a:pt x="49997" y="28911"/>
                      </a:lnTo>
                      <a:cubicBezTo>
                        <a:pt x="49549" y="23258"/>
                        <a:pt x="48092" y="19004"/>
                        <a:pt x="45738" y="16149"/>
                      </a:cubicBezTo>
                      <a:cubicBezTo>
                        <a:pt x="42151" y="11839"/>
                        <a:pt x="37443" y="9657"/>
                        <a:pt x="31614" y="9657"/>
                      </a:cubicBezTo>
                      <a:cubicBezTo>
                        <a:pt x="26514" y="9657"/>
                        <a:pt x="22199" y="11392"/>
                        <a:pt x="18612" y="14806"/>
                      </a:cubicBezTo>
                      <a:cubicBezTo>
                        <a:pt x="15025" y="18276"/>
                        <a:pt x="13007" y="22978"/>
                        <a:pt x="12559" y="289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08" name="Google Shape;1108;p20"/>
                <p:cNvSpPr/>
                <p:nvPr/>
              </p:nvSpPr>
              <p:spPr>
                <a:xfrm>
                  <a:off x="3801325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4" y="48838"/>
                      </a:moveTo>
                      <a:lnTo>
                        <a:pt x="11443" y="47046"/>
                      </a:lnTo>
                      <a:cubicBezTo>
                        <a:pt x="12004" y="51524"/>
                        <a:pt x="13741" y="54995"/>
                        <a:pt x="16599" y="57345"/>
                      </a:cubicBezTo>
                      <a:cubicBezTo>
                        <a:pt x="19570" y="59752"/>
                        <a:pt x="23605" y="60928"/>
                        <a:pt x="28705" y="60928"/>
                      </a:cubicBezTo>
                      <a:cubicBezTo>
                        <a:pt x="33917" y="60928"/>
                        <a:pt x="37784" y="59920"/>
                        <a:pt x="40362" y="57793"/>
                      </a:cubicBezTo>
                      <a:cubicBezTo>
                        <a:pt x="42885" y="55722"/>
                        <a:pt x="44174" y="53203"/>
                        <a:pt x="44174" y="50181"/>
                      </a:cubicBezTo>
                      <a:cubicBezTo>
                        <a:pt x="44174" y="47662"/>
                        <a:pt x="43053" y="45647"/>
                        <a:pt x="40811" y="44136"/>
                      </a:cubicBezTo>
                      <a:cubicBezTo>
                        <a:pt x="39298" y="43240"/>
                        <a:pt x="35431" y="42009"/>
                        <a:pt x="29153" y="40330"/>
                      </a:cubicBezTo>
                      <a:cubicBezTo>
                        <a:pt x="20915" y="38259"/>
                        <a:pt x="15142" y="36467"/>
                        <a:pt x="11891" y="34956"/>
                      </a:cubicBezTo>
                      <a:cubicBezTo>
                        <a:pt x="8585" y="33501"/>
                        <a:pt x="6119" y="31374"/>
                        <a:pt x="4493" y="28687"/>
                      </a:cubicBezTo>
                      <a:cubicBezTo>
                        <a:pt x="2812" y="25889"/>
                        <a:pt x="2028" y="22810"/>
                        <a:pt x="2028" y="19508"/>
                      </a:cubicBezTo>
                      <a:cubicBezTo>
                        <a:pt x="2028" y="16541"/>
                        <a:pt x="2700" y="13798"/>
                        <a:pt x="4045" y="11224"/>
                      </a:cubicBezTo>
                      <a:cubicBezTo>
                        <a:pt x="5502" y="8705"/>
                        <a:pt x="7408" y="6634"/>
                        <a:pt x="9650" y="4955"/>
                      </a:cubicBezTo>
                      <a:cubicBezTo>
                        <a:pt x="11443" y="3611"/>
                        <a:pt x="13797" y="2492"/>
                        <a:pt x="16823" y="1596"/>
                      </a:cubicBezTo>
                      <a:cubicBezTo>
                        <a:pt x="19962" y="701"/>
                        <a:pt x="23213" y="253"/>
                        <a:pt x="26687" y="253"/>
                      </a:cubicBezTo>
                      <a:cubicBezTo>
                        <a:pt x="32068" y="253"/>
                        <a:pt x="36663" y="1037"/>
                        <a:pt x="40587" y="2492"/>
                      </a:cubicBezTo>
                      <a:cubicBezTo>
                        <a:pt x="44622" y="4003"/>
                        <a:pt x="47536" y="6074"/>
                        <a:pt x="49330" y="8761"/>
                      </a:cubicBezTo>
                      <a:cubicBezTo>
                        <a:pt x="51235" y="11336"/>
                        <a:pt x="52580" y="14750"/>
                        <a:pt x="53365" y="19060"/>
                      </a:cubicBezTo>
                      <a:lnTo>
                        <a:pt x="42156" y="20627"/>
                      </a:lnTo>
                      <a:cubicBezTo>
                        <a:pt x="41708" y="17213"/>
                        <a:pt x="40250" y="14526"/>
                        <a:pt x="37896" y="12567"/>
                      </a:cubicBezTo>
                      <a:cubicBezTo>
                        <a:pt x="35487" y="10664"/>
                        <a:pt x="32068" y="9657"/>
                        <a:pt x="27584" y="9657"/>
                      </a:cubicBezTo>
                      <a:cubicBezTo>
                        <a:pt x="22316" y="9657"/>
                        <a:pt x="18617" y="10552"/>
                        <a:pt x="16375" y="12343"/>
                      </a:cubicBezTo>
                      <a:cubicBezTo>
                        <a:pt x="14133" y="14022"/>
                        <a:pt x="13012" y="15925"/>
                        <a:pt x="13012" y="18164"/>
                      </a:cubicBezTo>
                      <a:cubicBezTo>
                        <a:pt x="13012" y="19676"/>
                        <a:pt x="13461" y="21019"/>
                        <a:pt x="14357" y="22194"/>
                      </a:cubicBezTo>
                      <a:cubicBezTo>
                        <a:pt x="15366" y="23426"/>
                        <a:pt x="16880" y="24433"/>
                        <a:pt x="18841" y="25329"/>
                      </a:cubicBezTo>
                      <a:cubicBezTo>
                        <a:pt x="19850" y="25665"/>
                        <a:pt x="23213" y="26616"/>
                        <a:pt x="28929" y="28240"/>
                      </a:cubicBezTo>
                      <a:cubicBezTo>
                        <a:pt x="36832" y="30366"/>
                        <a:pt x="42380" y="32046"/>
                        <a:pt x="45519" y="33389"/>
                      </a:cubicBezTo>
                      <a:cubicBezTo>
                        <a:pt x="48769" y="34732"/>
                        <a:pt x="51347" y="36747"/>
                        <a:pt x="53141" y="39434"/>
                      </a:cubicBezTo>
                      <a:cubicBezTo>
                        <a:pt x="54934" y="42009"/>
                        <a:pt x="55831" y="45199"/>
                        <a:pt x="55831" y="49061"/>
                      </a:cubicBezTo>
                      <a:cubicBezTo>
                        <a:pt x="55831" y="52812"/>
                        <a:pt x="54710" y="56394"/>
                        <a:pt x="52468" y="59808"/>
                      </a:cubicBezTo>
                      <a:cubicBezTo>
                        <a:pt x="50339" y="63111"/>
                        <a:pt x="47200" y="65741"/>
                        <a:pt x="43053" y="67644"/>
                      </a:cubicBezTo>
                      <a:cubicBezTo>
                        <a:pt x="38849" y="69436"/>
                        <a:pt x="34141" y="70331"/>
                        <a:pt x="28929" y="70331"/>
                      </a:cubicBezTo>
                      <a:cubicBezTo>
                        <a:pt x="20074" y="70331"/>
                        <a:pt x="13349" y="68540"/>
                        <a:pt x="8753" y="64958"/>
                      </a:cubicBezTo>
                      <a:cubicBezTo>
                        <a:pt x="4269" y="61263"/>
                        <a:pt x="1411" y="55890"/>
                        <a:pt x="234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09" name="Google Shape;1109;p20"/>
                <p:cNvSpPr/>
                <p:nvPr/>
              </p:nvSpPr>
              <p:spPr>
                <a:xfrm>
                  <a:off x="3865961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9" y="48838"/>
                      </a:moveTo>
                      <a:lnTo>
                        <a:pt x="11448" y="47046"/>
                      </a:lnTo>
                      <a:cubicBezTo>
                        <a:pt x="12008" y="51524"/>
                        <a:pt x="13746" y="54995"/>
                        <a:pt x="16604" y="57345"/>
                      </a:cubicBezTo>
                      <a:cubicBezTo>
                        <a:pt x="19574" y="59752"/>
                        <a:pt x="23609" y="60928"/>
                        <a:pt x="28709" y="60928"/>
                      </a:cubicBezTo>
                      <a:cubicBezTo>
                        <a:pt x="33922" y="60928"/>
                        <a:pt x="37789" y="59920"/>
                        <a:pt x="40367" y="57793"/>
                      </a:cubicBezTo>
                      <a:cubicBezTo>
                        <a:pt x="42889" y="55722"/>
                        <a:pt x="44178" y="53203"/>
                        <a:pt x="44178" y="50181"/>
                      </a:cubicBezTo>
                      <a:cubicBezTo>
                        <a:pt x="44178" y="47662"/>
                        <a:pt x="43057" y="45647"/>
                        <a:pt x="40815" y="44136"/>
                      </a:cubicBezTo>
                      <a:cubicBezTo>
                        <a:pt x="39302" y="43240"/>
                        <a:pt x="35435" y="42009"/>
                        <a:pt x="29158" y="40330"/>
                      </a:cubicBezTo>
                      <a:cubicBezTo>
                        <a:pt x="20919" y="38259"/>
                        <a:pt x="15147" y="36467"/>
                        <a:pt x="11896" y="34956"/>
                      </a:cubicBezTo>
                      <a:cubicBezTo>
                        <a:pt x="8589" y="33501"/>
                        <a:pt x="6123" y="31374"/>
                        <a:pt x="4498" y="28687"/>
                      </a:cubicBezTo>
                      <a:cubicBezTo>
                        <a:pt x="2817" y="25889"/>
                        <a:pt x="2032" y="22810"/>
                        <a:pt x="2032" y="19508"/>
                      </a:cubicBezTo>
                      <a:cubicBezTo>
                        <a:pt x="2032" y="16541"/>
                        <a:pt x="2705" y="13798"/>
                        <a:pt x="4050" y="11224"/>
                      </a:cubicBezTo>
                      <a:cubicBezTo>
                        <a:pt x="5507" y="8705"/>
                        <a:pt x="7412" y="6634"/>
                        <a:pt x="9654" y="4955"/>
                      </a:cubicBezTo>
                      <a:cubicBezTo>
                        <a:pt x="11448" y="3611"/>
                        <a:pt x="13801" y="2492"/>
                        <a:pt x="16828" y="1596"/>
                      </a:cubicBezTo>
                      <a:cubicBezTo>
                        <a:pt x="19966" y="701"/>
                        <a:pt x="23217" y="253"/>
                        <a:pt x="26692" y="253"/>
                      </a:cubicBezTo>
                      <a:cubicBezTo>
                        <a:pt x="32072" y="253"/>
                        <a:pt x="36668" y="1037"/>
                        <a:pt x="40591" y="2492"/>
                      </a:cubicBezTo>
                      <a:cubicBezTo>
                        <a:pt x="44626" y="4003"/>
                        <a:pt x="47541" y="6074"/>
                        <a:pt x="49334" y="8761"/>
                      </a:cubicBezTo>
                      <a:cubicBezTo>
                        <a:pt x="51240" y="11336"/>
                        <a:pt x="52585" y="14750"/>
                        <a:pt x="53370" y="19060"/>
                      </a:cubicBezTo>
                      <a:lnTo>
                        <a:pt x="42160" y="20627"/>
                      </a:lnTo>
                      <a:cubicBezTo>
                        <a:pt x="41712" y="17213"/>
                        <a:pt x="40255" y="14526"/>
                        <a:pt x="37901" y="12567"/>
                      </a:cubicBezTo>
                      <a:cubicBezTo>
                        <a:pt x="35491" y="10664"/>
                        <a:pt x="32072" y="9657"/>
                        <a:pt x="27589" y="9657"/>
                      </a:cubicBezTo>
                      <a:cubicBezTo>
                        <a:pt x="22320" y="9657"/>
                        <a:pt x="18621" y="10552"/>
                        <a:pt x="16380" y="12343"/>
                      </a:cubicBezTo>
                      <a:cubicBezTo>
                        <a:pt x="14138" y="14022"/>
                        <a:pt x="13017" y="15925"/>
                        <a:pt x="13017" y="18164"/>
                      </a:cubicBezTo>
                      <a:cubicBezTo>
                        <a:pt x="13017" y="19676"/>
                        <a:pt x="13465" y="21019"/>
                        <a:pt x="14362" y="22194"/>
                      </a:cubicBezTo>
                      <a:cubicBezTo>
                        <a:pt x="15371" y="23426"/>
                        <a:pt x="16884" y="24433"/>
                        <a:pt x="18846" y="25329"/>
                      </a:cubicBezTo>
                      <a:cubicBezTo>
                        <a:pt x="19854" y="25665"/>
                        <a:pt x="23217" y="26616"/>
                        <a:pt x="28934" y="28240"/>
                      </a:cubicBezTo>
                      <a:cubicBezTo>
                        <a:pt x="36836" y="30366"/>
                        <a:pt x="42385" y="32046"/>
                        <a:pt x="45523" y="33389"/>
                      </a:cubicBezTo>
                      <a:cubicBezTo>
                        <a:pt x="48774" y="34732"/>
                        <a:pt x="51352" y="36747"/>
                        <a:pt x="53145" y="39434"/>
                      </a:cubicBezTo>
                      <a:cubicBezTo>
                        <a:pt x="54939" y="42009"/>
                        <a:pt x="55835" y="45199"/>
                        <a:pt x="55835" y="49061"/>
                      </a:cubicBezTo>
                      <a:cubicBezTo>
                        <a:pt x="55835" y="52812"/>
                        <a:pt x="54714" y="56394"/>
                        <a:pt x="52473" y="59808"/>
                      </a:cubicBezTo>
                      <a:cubicBezTo>
                        <a:pt x="50343" y="63111"/>
                        <a:pt x="47205" y="65741"/>
                        <a:pt x="43057" y="67644"/>
                      </a:cubicBezTo>
                      <a:cubicBezTo>
                        <a:pt x="38854" y="69436"/>
                        <a:pt x="34146" y="70331"/>
                        <a:pt x="28934" y="70331"/>
                      </a:cubicBezTo>
                      <a:cubicBezTo>
                        <a:pt x="20079" y="70331"/>
                        <a:pt x="13353" y="68540"/>
                        <a:pt x="8757" y="64958"/>
                      </a:cubicBezTo>
                      <a:cubicBezTo>
                        <a:pt x="4274" y="61263"/>
                        <a:pt x="1416" y="55890"/>
                        <a:pt x="239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10" name="Google Shape;1110;p20"/>
                <p:cNvSpPr/>
                <p:nvPr/>
              </p:nvSpPr>
              <p:spPr>
                <a:xfrm>
                  <a:off x="3935094" y="4442734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43" y="13239"/>
                      </a:moveTo>
                      <a:lnTo>
                        <a:pt x="243" y="253"/>
                      </a:lnTo>
                      <a:lnTo>
                        <a:pt x="11676" y="253"/>
                      </a:lnTo>
                      <a:lnTo>
                        <a:pt x="11676" y="13239"/>
                      </a:lnTo>
                      <a:close/>
                      <a:moveTo>
                        <a:pt x="243" y="92720"/>
                      </a:moveTo>
                      <a:lnTo>
                        <a:pt x="243" y="25777"/>
                      </a:lnTo>
                      <a:lnTo>
                        <a:pt x="11676" y="25777"/>
                      </a:lnTo>
                      <a:lnTo>
                        <a:pt x="11676" y="927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11" name="Google Shape;1111;p20"/>
                <p:cNvSpPr/>
                <p:nvPr/>
              </p:nvSpPr>
              <p:spPr>
                <a:xfrm>
                  <a:off x="3963833" y="4466690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5" y="68764"/>
                      </a:moveTo>
                      <a:lnTo>
                        <a:pt x="245" y="1820"/>
                      </a:lnTo>
                      <a:lnTo>
                        <a:pt x="10557" y="1820"/>
                      </a:lnTo>
                      <a:lnTo>
                        <a:pt x="10557" y="11224"/>
                      </a:lnTo>
                      <a:cubicBezTo>
                        <a:pt x="15489" y="3947"/>
                        <a:pt x="22551" y="253"/>
                        <a:pt x="31855" y="253"/>
                      </a:cubicBezTo>
                      <a:cubicBezTo>
                        <a:pt x="35890" y="253"/>
                        <a:pt x="39533" y="1037"/>
                        <a:pt x="42839" y="2492"/>
                      </a:cubicBezTo>
                      <a:cubicBezTo>
                        <a:pt x="46258" y="3835"/>
                        <a:pt x="48780" y="5738"/>
                        <a:pt x="50462" y="8089"/>
                      </a:cubicBezTo>
                      <a:cubicBezTo>
                        <a:pt x="52255" y="10496"/>
                        <a:pt x="53432" y="13351"/>
                        <a:pt x="54049" y="16597"/>
                      </a:cubicBezTo>
                      <a:cubicBezTo>
                        <a:pt x="54497" y="18724"/>
                        <a:pt x="54721" y="22362"/>
                        <a:pt x="54721" y="27568"/>
                      </a:cubicBezTo>
                      <a:lnTo>
                        <a:pt x="54721" y="68764"/>
                      </a:lnTo>
                      <a:lnTo>
                        <a:pt x="43288" y="68764"/>
                      </a:lnTo>
                      <a:lnTo>
                        <a:pt x="43288" y="28016"/>
                      </a:lnTo>
                      <a:cubicBezTo>
                        <a:pt x="43288" y="23426"/>
                        <a:pt x="42839" y="19956"/>
                        <a:pt x="41943" y="17717"/>
                      </a:cubicBezTo>
                      <a:cubicBezTo>
                        <a:pt x="41158" y="15366"/>
                        <a:pt x="39589" y="13463"/>
                        <a:pt x="37235" y="12119"/>
                      </a:cubicBezTo>
                      <a:cubicBezTo>
                        <a:pt x="34993" y="10776"/>
                        <a:pt x="32359" y="10104"/>
                        <a:pt x="29389" y="10104"/>
                      </a:cubicBezTo>
                      <a:cubicBezTo>
                        <a:pt x="24569" y="10104"/>
                        <a:pt x="20421" y="11671"/>
                        <a:pt x="16834" y="14806"/>
                      </a:cubicBezTo>
                      <a:cubicBezTo>
                        <a:pt x="13360" y="17829"/>
                        <a:pt x="11678" y="23650"/>
                        <a:pt x="11678" y="32269"/>
                      </a:cubicBezTo>
                      <a:lnTo>
                        <a:pt x="11678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12" name="Google Shape;1112;p20"/>
                <p:cNvSpPr/>
                <p:nvPr/>
              </p:nvSpPr>
              <p:spPr>
                <a:xfrm>
                  <a:off x="4031483" y="4466690"/>
                  <a:ext cx="58959" cy="95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59" h="95601" extrusionOk="0">
                      <a:moveTo>
                        <a:pt x="2492" y="74361"/>
                      </a:moveTo>
                      <a:lnTo>
                        <a:pt x="13477" y="75928"/>
                      </a:lnTo>
                      <a:cubicBezTo>
                        <a:pt x="13925" y="79343"/>
                        <a:pt x="15158" y="81806"/>
                        <a:pt x="17288" y="83317"/>
                      </a:cubicBezTo>
                      <a:cubicBezTo>
                        <a:pt x="20090" y="85388"/>
                        <a:pt x="24013" y="86451"/>
                        <a:pt x="28945" y="86451"/>
                      </a:cubicBezTo>
                      <a:cubicBezTo>
                        <a:pt x="34158" y="86451"/>
                        <a:pt x="38193" y="85388"/>
                        <a:pt x="41051" y="83317"/>
                      </a:cubicBezTo>
                      <a:cubicBezTo>
                        <a:pt x="43853" y="81190"/>
                        <a:pt x="45815" y="78279"/>
                        <a:pt x="46880" y="74585"/>
                      </a:cubicBezTo>
                      <a:cubicBezTo>
                        <a:pt x="47440" y="72178"/>
                        <a:pt x="47777" y="67365"/>
                        <a:pt x="47777" y="60032"/>
                      </a:cubicBezTo>
                      <a:cubicBezTo>
                        <a:pt x="42676" y="65853"/>
                        <a:pt x="36455" y="68764"/>
                        <a:pt x="29169" y="68764"/>
                      </a:cubicBezTo>
                      <a:cubicBezTo>
                        <a:pt x="19866" y="68764"/>
                        <a:pt x="12692" y="65517"/>
                        <a:pt x="7648" y="58913"/>
                      </a:cubicBezTo>
                      <a:cubicBezTo>
                        <a:pt x="2716" y="52196"/>
                        <a:pt x="250" y="44248"/>
                        <a:pt x="250" y="34956"/>
                      </a:cubicBezTo>
                      <a:cubicBezTo>
                        <a:pt x="250" y="28575"/>
                        <a:pt x="1371" y="22642"/>
                        <a:pt x="3613" y="17269"/>
                      </a:cubicBezTo>
                      <a:cubicBezTo>
                        <a:pt x="5967" y="11784"/>
                        <a:pt x="9329" y="7586"/>
                        <a:pt x="13701" y="4731"/>
                      </a:cubicBezTo>
                      <a:cubicBezTo>
                        <a:pt x="18016" y="1764"/>
                        <a:pt x="23173" y="253"/>
                        <a:pt x="29169" y="253"/>
                      </a:cubicBezTo>
                      <a:cubicBezTo>
                        <a:pt x="37072" y="253"/>
                        <a:pt x="43629" y="3499"/>
                        <a:pt x="48897" y="9880"/>
                      </a:cubicBezTo>
                      <a:lnTo>
                        <a:pt x="48897" y="1820"/>
                      </a:lnTo>
                      <a:lnTo>
                        <a:pt x="59210" y="1820"/>
                      </a:lnTo>
                      <a:lnTo>
                        <a:pt x="59210" y="59584"/>
                      </a:lnTo>
                      <a:cubicBezTo>
                        <a:pt x="59210" y="69995"/>
                        <a:pt x="58145" y="77384"/>
                        <a:pt x="56071" y="81750"/>
                      </a:cubicBezTo>
                      <a:cubicBezTo>
                        <a:pt x="53941" y="86227"/>
                        <a:pt x="50579" y="89642"/>
                        <a:pt x="45983" y="92049"/>
                      </a:cubicBezTo>
                      <a:cubicBezTo>
                        <a:pt x="41331" y="94567"/>
                        <a:pt x="35671" y="95855"/>
                        <a:pt x="28945" y="95855"/>
                      </a:cubicBezTo>
                      <a:cubicBezTo>
                        <a:pt x="20987" y="95855"/>
                        <a:pt x="14598" y="94064"/>
                        <a:pt x="9666" y="90481"/>
                      </a:cubicBezTo>
                      <a:cubicBezTo>
                        <a:pt x="4734" y="86899"/>
                        <a:pt x="2324" y="81526"/>
                        <a:pt x="2492" y="74361"/>
                      </a:cubicBezTo>
                      <a:close/>
                      <a:moveTo>
                        <a:pt x="11908" y="34061"/>
                      </a:moveTo>
                      <a:cubicBezTo>
                        <a:pt x="11908" y="42904"/>
                        <a:pt x="13589" y="49285"/>
                        <a:pt x="17064" y="53315"/>
                      </a:cubicBezTo>
                      <a:cubicBezTo>
                        <a:pt x="20482" y="57345"/>
                        <a:pt x="24910" y="59360"/>
                        <a:pt x="30290" y="59360"/>
                      </a:cubicBezTo>
                      <a:cubicBezTo>
                        <a:pt x="35503" y="59360"/>
                        <a:pt x="39818" y="57345"/>
                        <a:pt x="43293" y="53315"/>
                      </a:cubicBezTo>
                      <a:cubicBezTo>
                        <a:pt x="46880" y="49285"/>
                        <a:pt x="48673" y="43016"/>
                        <a:pt x="48673" y="34509"/>
                      </a:cubicBezTo>
                      <a:cubicBezTo>
                        <a:pt x="48673" y="26336"/>
                        <a:pt x="46768" y="20123"/>
                        <a:pt x="43069" y="15925"/>
                      </a:cubicBezTo>
                      <a:cubicBezTo>
                        <a:pt x="39482" y="11784"/>
                        <a:pt x="35110" y="9657"/>
                        <a:pt x="30066" y="9657"/>
                      </a:cubicBezTo>
                      <a:cubicBezTo>
                        <a:pt x="24966" y="9657"/>
                        <a:pt x="20651" y="11784"/>
                        <a:pt x="17064" y="15925"/>
                      </a:cubicBezTo>
                      <a:cubicBezTo>
                        <a:pt x="13589" y="19956"/>
                        <a:pt x="11908" y="26001"/>
                        <a:pt x="11908" y="3406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113" name="Google Shape;1113;p20"/>
            <p:cNvGrpSpPr/>
            <p:nvPr/>
          </p:nvGrpSpPr>
          <p:grpSpPr>
            <a:xfrm>
              <a:off x="7991429" y="1762020"/>
              <a:ext cx="791633" cy="328531"/>
              <a:chOff x="6184900" y="2431602"/>
              <a:chExt cx="791633" cy="328531"/>
            </a:xfrm>
          </p:grpSpPr>
          <p:sp>
            <p:nvSpPr>
              <p:cNvPr id="1114" name="Google Shape;1114;p20"/>
              <p:cNvSpPr/>
              <p:nvPr/>
            </p:nvSpPr>
            <p:spPr>
              <a:xfrm>
                <a:off x="6184900" y="2431602"/>
                <a:ext cx="791633" cy="328531"/>
              </a:xfrm>
              <a:custGeom>
                <a:avLst/>
                <a:gdLst/>
                <a:ahLst/>
                <a:cxnLst/>
                <a:rect l="l" t="t" r="r" b="b"/>
                <a:pathLst>
                  <a:path w="3771290" h="2152208" extrusionOk="0">
                    <a:moveTo>
                      <a:pt x="0" y="0"/>
                    </a:moveTo>
                    <a:lnTo>
                      <a:pt x="3771291" y="0"/>
                    </a:lnTo>
                    <a:lnTo>
                      <a:pt x="3771291" y="2152209"/>
                    </a:lnTo>
                    <a:lnTo>
                      <a:pt x="0" y="2152209"/>
                    </a:lnTo>
                    <a:close/>
                  </a:path>
                </a:pathLst>
              </a:custGeom>
              <a:solidFill>
                <a:srgbClr val="CEDB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115" name="Google Shape;1115;p20"/>
              <p:cNvGrpSpPr/>
              <p:nvPr/>
            </p:nvGrpSpPr>
            <p:grpSpPr>
              <a:xfrm>
                <a:off x="6356919" y="2624312"/>
                <a:ext cx="463065" cy="94033"/>
                <a:chOff x="3552487" y="4604151"/>
                <a:chExt cx="463065" cy="94033"/>
              </a:xfrm>
            </p:grpSpPr>
            <p:sp>
              <p:nvSpPr>
                <p:cNvPr id="1116" name="Google Shape;1116;p20"/>
                <p:cNvSpPr/>
                <p:nvPr/>
              </p:nvSpPr>
              <p:spPr>
                <a:xfrm>
                  <a:off x="3552487" y="4604151"/>
                  <a:ext cx="6904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47" h="92467" extrusionOk="0">
                      <a:moveTo>
                        <a:pt x="216" y="92731"/>
                      </a:moveTo>
                      <a:lnTo>
                        <a:pt x="216" y="264"/>
                      </a:lnTo>
                      <a:lnTo>
                        <a:pt x="67022" y="264"/>
                      </a:lnTo>
                      <a:lnTo>
                        <a:pt x="67022" y="11235"/>
                      </a:lnTo>
                      <a:lnTo>
                        <a:pt x="12322" y="11235"/>
                      </a:lnTo>
                      <a:lnTo>
                        <a:pt x="12322" y="39445"/>
                      </a:lnTo>
                      <a:lnTo>
                        <a:pt x="63659" y="39445"/>
                      </a:lnTo>
                      <a:lnTo>
                        <a:pt x="63659" y="50416"/>
                      </a:lnTo>
                      <a:lnTo>
                        <a:pt x="12322" y="50416"/>
                      </a:lnTo>
                      <a:lnTo>
                        <a:pt x="12322" y="81761"/>
                      </a:lnTo>
                      <a:lnTo>
                        <a:pt x="69264" y="81761"/>
                      </a:lnTo>
                      <a:lnTo>
                        <a:pt x="69264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17" name="Google Shape;1117;p20"/>
                <p:cNvSpPr/>
                <p:nvPr/>
              </p:nvSpPr>
              <p:spPr>
                <a:xfrm>
                  <a:off x="3636713" y="4604151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22" y="92731"/>
                      </a:moveTo>
                      <a:lnTo>
                        <a:pt x="222" y="264"/>
                      </a:lnTo>
                      <a:lnTo>
                        <a:pt x="11656" y="264"/>
                      </a:lnTo>
                      <a:lnTo>
                        <a:pt x="11656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18" name="Google Shape;1118;p20"/>
                <p:cNvSpPr/>
                <p:nvPr/>
              </p:nvSpPr>
              <p:spPr>
                <a:xfrm>
                  <a:off x="3661850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3" y="47282"/>
                      </a:moveTo>
                      <a:lnTo>
                        <a:pt x="61650" y="48625"/>
                      </a:lnTo>
                      <a:cubicBezTo>
                        <a:pt x="59857" y="55510"/>
                        <a:pt x="56382" y="60883"/>
                        <a:pt x="51337" y="64745"/>
                      </a:cubicBezTo>
                      <a:cubicBezTo>
                        <a:pt x="46406" y="68495"/>
                        <a:pt x="40016" y="70342"/>
                        <a:pt x="32282" y="70342"/>
                      </a:cubicBezTo>
                      <a:cubicBezTo>
                        <a:pt x="22418" y="70342"/>
                        <a:pt x="14572" y="67376"/>
                        <a:pt x="8743" y="61387"/>
                      </a:cubicBezTo>
                      <a:cubicBezTo>
                        <a:pt x="3027" y="55286"/>
                        <a:pt x="224" y="46778"/>
                        <a:pt x="224" y="35863"/>
                      </a:cubicBezTo>
                      <a:cubicBezTo>
                        <a:pt x="224" y="24557"/>
                        <a:pt x="3139" y="15825"/>
                        <a:pt x="8967" y="9668"/>
                      </a:cubicBezTo>
                      <a:cubicBezTo>
                        <a:pt x="14796" y="3399"/>
                        <a:pt x="22306" y="264"/>
                        <a:pt x="31610" y="264"/>
                      </a:cubicBezTo>
                      <a:cubicBezTo>
                        <a:pt x="40577" y="264"/>
                        <a:pt x="47863" y="3343"/>
                        <a:pt x="53579" y="9444"/>
                      </a:cubicBezTo>
                      <a:cubicBezTo>
                        <a:pt x="59240" y="15601"/>
                        <a:pt x="62098" y="24165"/>
                        <a:pt x="62098" y="35191"/>
                      </a:cubicBezTo>
                      <a:cubicBezTo>
                        <a:pt x="62098" y="35807"/>
                        <a:pt x="62098" y="36759"/>
                        <a:pt x="62098" y="38102"/>
                      </a:cubicBezTo>
                      <a:lnTo>
                        <a:pt x="12106" y="38102"/>
                      </a:lnTo>
                      <a:cubicBezTo>
                        <a:pt x="12386" y="45602"/>
                        <a:pt x="14404" y="51256"/>
                        <a:pt x="18159" y="55118"/>
                      </a:cubicBezTo>
                      <a:cubicBezTo>
                        <a:pt x="22026" y="59036"/>
                        <a:pt x="26734" y="60939"/>
                        <a:pt x="32282" y="60939"/>
                      </a:cubicBezTo>
                      <a:cubicBezTo>
                        <a:pt x="36429" y="60939"/>
                        <a:pt x="39960" y="59931"/>
                        <a:pt x="42819" y="57804"/>
                      </a:cubicBezTo>
                      <a:cubicBezTo>
                        <a:pt x="45789" y="55566"/>
                        <a:pt x="48199" y="52095"/>
                        <a:pt x="49993" y="47282"/>
                      </a:cubicBezTo>
                      <a:close/>
                      <a:moveTo>
                        <a:pt x="12554" y="28922"/>
                      </a:moveTo>
                      <a:lnTo>
                        <a:pt x="49993" y="28922"/>
                      </a:lnTo>
                      <a:cubicBezTo>
                        <a:pt x="49544" y="23269"/>
                        <a:pt x="48087" y="19015"/>
                        <a:pt x="45733" y="16161"/>
                      </a:cubicBezTo>
                      <a:cubicBezTo>
                        <a:pt x="42146" y="11851"/>
                        <a:pt x="37438" y="9668"/>
                        <a:pt x="31610" y="9668"/>
                      </a:cubicBezTo>
                      <a:cubicBezTo>
                        <a:pt x="26510" y="9668"/>
                        <a:pt x="22194" y="11403"/>
                        <a:pt x="18607" y="14817"/>
                      </a:cubicBezTo>
                      <a:cubicBezTo>
                        <a:pt x="15020" y="18288"/>
                        <a:pt x="13003" y="22989"/>
                        <a:pt x="12554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19" name="Google Shape;1119;p20"/>
                <p:cNvSpPr/>
                <p:nvPr/>
              </p:nvSpPr>
              <p:spPr>
                <a:xfrm>
                  <a:off x="3737571" y="4628107"/>
                  <a:ext cx="90793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93" h="68510" extrusionOk="0">
                      <a:moveTo>
                        <a:pt x="229" y="68775"/>
                      </a:moveTo>
                      <a:lnTo>
                        <a:pt x="229" y="1832"/>
                      </a:lnTo>
                      <a:lnTo>
                        <a:pt x="10318" y="1832"/>
                      </a:lnTo>
                      <a:lnTo>
                        <a:pt x="10318" y="11235"/>
                      </a:lnTo>
                      <a:cubicBezTo>
                        <a:pt x="12391" y="7989"/>
                        <a:pt x="15137" y="5358"/>
                        <a:pt x="18612" y="3399"/>
                      </a:cubicBezTo>
                      <a:cubicBezTo>
                        <a:pt x="22199" y="1328"/>
                        <a:pt x="26234" y="264"/>
                        <a:pt x="30718" y="264"/>
                      </a:cubicBezTo>
                      <a:cubicBezTo>
                        <a:pt x="35650" y="264"/>
                        <a:pt x="39685" y="1328"/>
                        <a:pt x="42824" y="3399"/>
                      </a:cubicBezTo>
                      <a:cubicBezTo>
                        <a:pt x="46074" y="5526"/>
                        <a:pt x="48428" y="8324"/>
                        <a:pt x="49773" y="11907"/>
                      </a:cubicBezTo>
                      <a:cubicBezTo>
                        <a:pt x="54986" y="4182"/>
                        <a:pt x="61879" y="264"/>
                        <a:pt x="70398" y="264"/>
                      </a:cubicBezTo>
                      <a:cubicBezTo>
                        <a:pt x="77123" y="264"/>
                        <a:pt x="82167" y="2167"/>
                        <a:pt x="85642" y="5862"/>
                      </a:cubicBezTo>
                      <a:cubicBezTo>
                        <a:pt x="89229" y="9444"/>
                        <a:pt x="91023" y="15153"/>
                        <a:pt x="91023" y="22877"/>
                      </a:cubicBezTo>
                      <a:lnTo>
                        <a:pt x="91023" y="68775"/>
                      </a:lnTo>
                      <a:lnTo>
                        <a:pt x="79813" y="68775"/>
                      </a:lnTo>
                      <a:lnTo>
                        <a:pt x="79813" y="26684"/>
                      </a:lnTo>
                      <a:cubicBezTo>
                        <a:pt x="79813" y="22094"/>
                        <a:pt x="79421" y="18791"/>
                        <a:pt x="78693" y="16832"/>
                      </a:cubicBezTo>
                      <a:cubicBezTo>
                        <a:pt x="77908" y="14761"/>
                        <a:pt x="76563" y="13138"/>
                        <a:pt x="74657" y="11907"/>
                      </a:cubicBezTo>
                      <a:cubicBezTo>
                        <a:pt x="72696" y="10731"/>
                        <a:pt x="70454" y="10116"/>
                        <a:pt x="67932" y="10116"/>
                      </a:cubicBezTo>
                      <a:cubicBezTo>
                        <a:pt x="63112" y="10116"/>
                        <a:pt x="59189" y="11683"/>
                        <a:pt x="56050" y="14817"/>
                      </a:cubicBezTo>
                      <a:cubicBezTo>
                        <a:pt x="53024" y="17952"/>
                        <a:pt x="51567" y="22989"/>
                        <a:pt x="51567" y="29818"/>
                      </a:cubicBezTo>
                      <a:lnTo>
                        <a:pt x="51567" y="68775"/>
                      </a:lnTo>
                      <a:lnTo>
                        <a:pt x="40134" y="68775"/>
                      </a:lnTo>
                      <a:lnTo>
                        <a:pt x="40134" y="25340"/>
                      </a:lnTo>
                      <a:cubicBezTo>
                        <a:pt x="40134" y="20303"/>
                        <a:pt x="39125" y="16496"/>
                        <a:pt x="37219" y="13922"/>
                      </a:cubicBezTo>
                      <a:cubicBezTo>
                        <a:pt x="35426" y="11403"/>
                        <a:pt x="32399" y="10116"/>
                        <a:pt x="28252" y="10116"/>
                      </a:cubicBezTo>
                      <a:cubicBezTo>
                        <a:pt x="24945" y="10116"/>
                        <a:pt x="21975" y="11011"/>
                        <a:pt x="19285" y="12802"/>
                      </a:cubicBezTo>
                      <a:cubicBezTo>
                        <a:pt x="16595" y="14481"/>
                        <a:pt x="14633" y="16944"/>
                        <a:pt x="13456" y="20191"/>
                      </a:cubicBezTo>
                      <a:cubicBezTo>
                        <a:pt x="12223" y="23325"/>
                        <a:pt x="11662" y="27971"/>
                        <a:pt x="11662" y="34072"/>
                      </a:cubicBezTo>
                      <a:lnTo>
                        <a:pt x="11662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20" name="Google Shape;1120;p20"/>
                <p:cNvSpPr/>
                <p:nvPr/>
              </p:nvSpPr>
              <p:spPr>
                <a:xfrm>
                  <a:off x="3841468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50005" y="47282"/>
                      </a:moveTo>
                      <a:lnTo>
                        <a:pt x="61662" y="48625"/>
                      </a:lnTo>
                      <a:cubicBezTo>
                        <a:pt x="59869" y="55510"/>
                        <a:pt x="56394" y="60883"/>
                        <a:pt x="51350" y="64745"/>
                      </a:cubicBezTo>
                      <a:cubicBezTo>
                        <a:pt x="46418" y="68495"/>
                        <a:pt x="40029" y="70342"/>
                        <a:pt x="32295" y="70342"/>
                      </a:cubicBezTo>
                      <a:cubicBezTo>
                        <a:pt x="22431" y="70342"/>
                        <a:pt x="14584" y="67376"/>
                        <a:pt x="8756" y="61387"/>
                      </a:cubicBezTo>
                      <a:cubicBezTo>
                        <a:pt x="3039" y="55286"/>
                        <a:pt x="237" y="46778"/>
                        <a:pt x="237" y="35863"/>
                      </a:cubicBezTo>
                      <a:cubicBezTo>
                        <a:pt x="237" y="24557"/>
                        <a:pt x="3151" y="15825"/>
                        <a:pt x="8980" y="9668"/>
                      </a:cubicBezTo>
                      <a:cubicBezTo>
                        <a:pt x="14809" y="3399"/>
                        <a:pt x="22319" y="264"/>
                        <a:pt x="31622" y="264"/>
                      </a:cubicBezTo>
                      <a:cubicBezTo>
                        <a:pt x="40589" y="264"/>
                        <a:pt x="47875" y="3343"/>
                        <a:pt x="53592" y="9444"/>
                      </a:cubicBezTo>
                      <a:cubicBezTo>
                        <a:pt x="59253" y="15601"/>
                        <a:pt x="62111" y="24165"/>
                        <a:pt x="62111" y="35191"/>
                      </a:cubicBezTo>
                      <a:cubicBezTo>
                        <a:pt x="62111" y="35807"/>
                        <a:pt x="62111" y="36759"/>
                        <a:pt x="62111" y="38102"/>
                      </a:cubicBezTo>
                      <a:lnTo>
                        <a:pt x="12118" y="38102"/>
                      </a:lnTo>
                      <a:cubicBezTo>
                        <a:pt x="12399" y="45602"/>
                        <a:pt x="14416" y="51256"/>
                        <a:pt x="18171" y="55118"/>
                      </a:cubicBezTo>
                      <a:cubicBezTo>
                        <a:pt x="22038" y="59036"/>
                        <a:pt x="26746" y="60939"/>
                        <a:pt x="32295" y="60939"/>
                      </a:cubicBezTo>
                      <a:cubicBezTo>
                        <a:pt x="36442" y="60939"/>
                        <a:pt x="39973" y="59931"/>
                        <a:pt x="42831" y="57804"/>
                      </a:cubicBezTo>
                      <a:cubicBezTo>
                        <a:pt x="45802" y="55566"/>
                        <a:pt x="48212" y="52095"/>
                        <a:pt x="50005" y="47282"/>
                      </a:cubicBezTo>
                      <a:close/>
                      <a:moveTo>
                        <a:pt x="12567" y="28922"/>
                      </a:moveTo>
                      <a:lnTo>
                        <a:pt x="50005" y="28922"/>
                      </a:lnTo>
                      <a:cubicBezTo>
                        <a:pt x="49557" y="23269"/>
                        <a:pt x="48099" y="19015"/>
                        <a:pt x="45746" y="16161"/>
                      </a:cubicBezTo>
                      <a:cubicBezTo>
                        <a:pt x="42159" y="11851"/>
                        <a:pt x="37451" y="9668"/>
                        <a:pt x="31622" y="9668"/>
                      </a:cubicBezTo>
                      <a:cubicBezTo>
                        <a:pt x="26522" y="9668"/>
                        <a:pt x="22207" y="11403"/>
                        <a:pt x="18620" y="14817"/>
                      </a:cubicBezTo>
                      <a:cubicBezTo>
                        <a:pt x="15033" y="18288"/>
                        <a:pt x="13015" y="22989"/>
                        <a:pt x="12567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21" name="Google Shape;1121;p20"/>
                <p:cNvSpPr/>
                <p:nvPr/>
              </p:nvSpPr>
              <p:spPr>
                <a:xfrm>
                  <a:off x="3917189" y="4628107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2" y="68775"/>
                      </a:moveTo>
                      <a:lnTo>
                        <a:pt x="242" y="1832"/>
                      </a:lnTo>
                      <a:lnTo>
                        <a:pt x="10554" y="1832"/>
                      </a:lnTo>
                      <a:lnTo>
                        <a:pt x="10554" y="11235"/>
                      </a:lnTo>
                      <a:cubicBezTo>
                        <a:pt x="15486" y="3959"/>
                        <a:pt x="22548" y="264"/>
                        <a:pt x="31851" y="264"/>
                      </a:cubicBezTo>
                      <a:cubicBezTo>
                        <a:pt x="35887" y="264"/>
                        <a:pt x="39530" y="1048"/>
                        <a:pt x="42836" y="2503"/>
                      </a:cubicBezTo>
                      <a:cubicBezTo>
                        <a:pt x="46255" y="3847"/>
                        <a:pt x="48777" y="5750"/>
                        <a:pt x="50458" y="8100"/>
                      </a:cubicBezTo>
                      <a:cubicBezTo>
                        <a:pt x="52252" y="10507"/>
                        <a:pt x="53429" y="13362"/>
                        <a:pt x="54045" y="16608"/>
                      </a:cubicBezTo>
                      <a:cubicBezTo>
                        <a:pt x="54494" y="18735"/>
                        <a:pt x="54718" y="22374"/>
                        <a:pt x="54718" y="27579"/>
                      </a:cubicBezTo>
                      <a:lnTo>
                        <a:pt x="54718" y="68775"/>
                      </a:lnTo>
                      <a:lnTo>
                        <a:pt x="43285" y="68775"/>
                      </a:lnTo>
                      <a:lnTo>
                        <a:pt x="43285" y="28027"/>
                      </a:lnTo>
                      <a:cubicBezTo>
                        <a:pt x="43285" y="23437"/>
                        <a:pt x="42836" y="19967"/>
                        <a:pt x="41939" y="17728"/>
                      </a:cubicBezTo>
                      <a:cubicBezTo>
                        <a:pt x="41155" y="15377"/>
                        <a:pt x="39586" y="13474"/>
                        <a:pt x="37232" y="12131"/>
                      </a:cubicBezTo>
                      <a:cubicBezTo>
                        <a:pt x="34990" y="10787"/>
                        <a:pt x="32356" y="10116"/>
                        <a:pt x="29385" y="10116"/>
                      </a:cubicBezTo>
                      <a:cubicBezTo>
                        <a:pt x="24565" y="10116"/>
                        <a:pt x="20418" y="11683"/>
                        <a:pt x="16831" y="14817"/>
                      </a:cubicBezTo>
                      <a:cubicBezTo>
                        <a:pt x="13356" y="17840"/>
                        <a:pt x="11675" y="23661"/>
                        <a:pt x="11675" y="32281"/>
                      </a:cubicBezTo>
                      <a:lnTo>
                        <a:pt x="11675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22" name="Google Shape;1122;p20"/>
                <p:cNvSpPr/>
                <p:nvPr/>
              </p:nvSpPr>
              <p:spPr>
                <a:xfrm>
                  <a:off x="3982822" y="4606166"/>
                  <a:ext cx="32730" cy="91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30" h="91347" extrusionOk="0">
                      <a:moveTo>
                        <a:pt x="31408" y="80641"/>
                      </a:moveTo>
                      <a:lnTo>
                        <a:pt x="32977" y="90493"/>
                      </a:lnTo>
                      <a:cubicBezTo>
                        <a:pt x="29839" y="91220"/>
                        <a:pt x="26980" y="91612"/>
                        <a:pt x="24458" y="91612"/>
                      </a:cubicBezTo>
                      <a:cubicBezTo>
                        <a:pt x="20255" y="91612"/>
                        <a:pt x="17060" y="90940"/>
                        <a:pt x="14819" y="89597"/>
                      </a:cubicBezTo>
                      <a:cubicBezTo>
                        <a:pt x="12577" y="88254"/>
                        <a:pt x="10895" y="86574"/>
                        <a:pt x="9887" y="84448"/>
                      </a:cubicBezTo>
                      <a:cubicBezTo>
                        <a:pt x="8990" y="82377"/>
                        <a:pt x="8542" y="77899"/>
                        <a:pt x="8542" y="71014"/>
                      </a:cubicBezTo>
                      <a:lnTo>
                        <a:pt x="8542" y="32505"/>
                      </a:lnTo>
                      <a:lnTo>
                        <a:pt x="247" y="32505"/>
                      </a:lnTo>
                      <a:lnTo>
                        <a:pt x="247" y="23773"/>
                      </a:lnTo>
                      <a:lnTo>
                        <a:pt x="8542" y="23773"/>
                      </a:lnTo>
                      <a:lnTo>
                        <a:pt x="8542" y="7205"/>
                      </a:lnTo>
                      <a:lnTo>
                        <a:pt x="19975" y="264"/>
                      </a:lnTo>
                      <a:lnTo>
                        <a:pt x="19975" y="23773"/>
                      </a:lnTo>
                      <a:lnTo>
                        <a:pt x="31408" y="23773"/>
                      </a:lnTo>
                      <a:lnTo>
                        <a:pt x="31408" y="32505"/>
                      </a:lnTo>
                      <a:lnTo>
                        <a:pt x="19975" y="32505"/>
                      </a:lnTo>
                      <a:lnTo>
                        <a:pt x="19975" y="71686"/>
                      </a:lnTo>
                      <a:cubicBezTo>
                        <a:pt x="19975" y="74988"/>
                        <a:pt x="20087" y="77059"/>
                        <a:pt x="20423" y="77955"/>
                      </a:cubicBezTo>
                      <a:cubicBezTo>
                        <a:pt x="20871" y="78850"/>
                        <a:pt x="21544" y="79634"/>
                        <a:pt x="22441" y="80194"/>
                      </a:cubicBezTo>
                      <a:cubicBezTo>
                        <a:pt x="23337" y="80809"/>
                        <a:pt x="24683" y="81089"/>
                        <a:pt x="26476" y="81089"/>
                      </a:cubicBezTo>
                      <a:cubicBezTo>
                        <a:pt x="27653" y="81089"/>
                        <a:pt x="29278" y="80977"/>
                        <a:pt x="31408" y="8064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123" name="Google Shape;1123;p20"/>
              <p:cNvGrpSpPr/>
              <p:nvPr/>
            </p:nvGrpSpPr>
            <p:grpSpPr>
              <a:xfrm>
                <a:off x="6274039" y="2462895"/>
                <a:ext cx="620835" cy="119557"/>
                <a:chOff x="3469607" y="4442734"/>
                <a:chExt cx="620835" cy="119557"/>
              </a:xfrm>
            </p:grpSpPr>
            <p:sp>
              <p:nvSpPr>
                <p:cNvPr id="1124" name="Google Shape;1124;p20"/>
                <p:cNvSpPr/>
                <p:nvPr/>
              </p:nvSpPr>
              <p:spPr>
                <a:xfrm>
                  <a:off x="3469607" y="4442734"/>
                  <a:ext cx="7061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17" h="92467" extrusionOk="0">
                      <a:moveTo>
                        <a:pt x="211" y="92720"/>
                      </a:moveTo>
                      <a:lnTo>
                        <a:pt x="211" y="253"/>
                      </a:lnTo>
                      <a:lnTo>
                        <a:pt x="34959" y="253"/>
                      </a:lnTo>
                      <a:cubicBezTo>
                        <a:pt x="41067" y="253"/>
                        <a:pt x="45775" y="589"/>
                        <a:pt x="49082" y="1149"/>
                      </a:cubicBezTo>
                      <a:cubicBezTo>
                        <a:pt x="53678" y="1932"/>
                        <a:pt x="57489" y="3332"/>
                        <a:pt x="60515" y="5403"/>
                      </a:cubicBezTo>
                      <a:cubicBezTo>
                        <a:pt x="63654" y="7530"/>
                        <a:pt x="66120" y="10496"/>
                        <a:pt x="67913" y="14358"/>
                      </a:cubicBezTo>
                      <a:cubicBezTo>
                        <a:pt x="69819" y="18276"/>
                        <a:pt x="70828" y="22418"/>
                        <a:pt x="70828" y="26896"/>
                      </a:cubicBezTo>
                      <a:cubicBezTo>
                        <a:pt x="70828" y="34844"/>
                        <a:pt x="68249" y="41561"/>
                        <a:pt x="63205" y="47046"/>
                      </a:cubicBezTo>
                      <a:cubicBezTo>
                        <a:pt x="58273" y="52420"/>
                        <a:pt x="49194" y="55106"/>
                        <a:pt x="36079" y="55106"/>
                      </a:cubicBezTo>
                      <a:lnTo>
                        <a:pt x="12316" y="55106"/>
                      </a:lnTo>
                      <a:lnTo>
                        <a:pt x="12316" y="92720"/>
                      </a:lnTo>
                      <a:close/>
                      <a:moveTo>
                        <a:pt x="12316" y="44136"/>
                      </a:moveTo>
                      <a:lnTo>
                        <a:pt x="36304" y="44136"/>
                      </a:lnTo>
                      <a:cubicBezTo>
                        <a:pt x="44206" y="44136"/>
                        <a:pt x="49811" y="42736"/>
                        <a:pt x="53117" y="39882"/>
                      </a:cubicBezTo>
                      <a:cubicBezTo>
                        <a:pt x="56368" y="36915"/>
                        <a:pt x="58049" y="32717"/>
                        <a:pt x="58049" y="27344"/>
                      </a:cubicBezTo>
                      <a:cubicBezTo>
                        <a:pt x="58049" y="23482"/>
                        <a:pt x="57040" y="20179"/>
                        <a:pt x="55135" y="17493"/>
                      </a:cubicBezTo>
                      <a:cubicBezTo>
                        <a:pt x="53173" y="14694"/>
                        <a:pt x="50651" y="12791"/>
                        <a:pt x="47513" y="11895"/>
                      </a:cubicBezTo>
                      <a:cubicBezTo>
                        <a:pt x="45383" y="11448"/>
                        <a:pt x="41572" y="11224"/>
                        <a:pt x="36079" y="11224"/>
                      </a:cubicBezTo>
                      <a:lnTo>
                        <a:pt x="12316" y="11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25" name="Google Shape;1125;p20"/>
                <p:cNvSpPr/>
                <p:nvPr/>
              </p:nvSpPr>
              <p:spPr>
                <a:xfrm>
                  <a:off x="3554042" y="4466690"/>
                  <a:ext cx="36541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41" h="68510" extrusionOk="0">
                      <a:moveTo>
                        <a:pt x="217" y="68764"/>
                      </a:moveTo>
                      <a:lnTo>
                        <a:pt x="217" y="1820"/>
                      </a:lnTo>
                      <a:lnTo>
                        <a:pt x="10529" y="1820"/>
                      </a:lnTo>
                      <a:lnTo>
                        <a:pt x="10529" y="11895"/>
                      </a:lnTo>
                      <a:cubicBezTo>
                        <a:pt x="13219" y="7138"/>
                        <a:pt x="15573" y="4003"/>
                        <a:pt x="17703" y="2492"/>
                      </a:cubicBezTo>
                      <a:cubicBezTo>
                        <a:pt x="19944" y="1037"/>
                        <a:pt x="22410" y="253"/>
                        <a:pt x="25101" y="253"/>
                      </a:cubicBezTo>
                      <a:cubicBezTo>
                        <a:pt x="28968" y="253"/>
                        <a:pt x="32835" y="1485"/>
                        <a:pt x="36758" y="3835"/>
                      </a:cubicBezTo>
                      <a:lnTo>
                        <a:pt x="32947" y="14358"/>
                      </a:lnTo>
                      <a:cubicBezTo>
                        <a:pt x="30089" y="12735"/>
                        <a:pt x="27230" y="11895"/>
                        <a:pt x="24428" y="11895"/>
                      </a:cubicBezTo>
                      <a:cubicBezTo>
                        <a:pt x="22018" y="11895"/>
                        <a:pt x="19776" y="12679"/>
                        <a:pt x="17703" y="14134"/>
                      </a:cubicBezTo>
                      <a:cubicBezTo>
                        <a:pt x="15741" y="15646"/>
                        <a:pt x="14396" y="17717"/>
                        <a:pt x="13667" y="20403"/>
                      </a:cubicBezTo>
                      <a:cubicBezTo>
                        <a:pt x="12322" y="24433"/>
                        <a:pt x="11650" y="28855"/>
                        <a:pt x="11650" y="33613"/>
                      </a:cubicBezTo>
                      <a:lnTo>
                        <a:pt x="11650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26" name="Google Shape;1126;p20"/>
                <p:cNvSpPr/>
                <p:nvPr/>
              </p:nvSpPr>
              <p:spPr>
                <a:xfrm>
                  <a:off x="3593064" y="4466690"/>
                  <a:ext cx="62770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0" h="70077" extrusionOk="0">
                      <a:moveTo>
                        <a:pt x="220" y="35180"/>
                      </a:moveTo>
                      <a:cubicBezTo>
                        <a:pt x="220" y="22810"/>
                        <a:pt x="3638" y="13631"/>
                        <a:pt x="10532" y="7642"/>
                      </a:cubicBezTo>
                      <a:cubicBezTo>
                        <a:pt x="16361" y="2716"/>
                        <a:pt x="23366" y="253"/>
                        <a:pt x="31605" y="253"/>
                      </a:cubicBezTo>
                      <a:cubicBezTo>
                        <a:pt x="40852" y="253"/>
                        <a:pt x="48418" y="3332"/>
                        <a:pt x="54247" y="9433"/>
                      </a:cubicBezTo>
                      <a:cubicBezTo>
                        <a:pt x="60076" y="15422"/>
                        <a:pt x="62990" y="23706"/>
                        <a:pt x="62990" y="34285"/>
                      </a:cubicBezTo>
                      <a:cubicBezTo>
                        <a:pt x="62990" y="42960"/>
                        <a:pt x="61701" y="49733"/>
                        <a:pt x="59179" y="54659"/>
                      </a:cubicBezTo>
                      <a:cubicBezTo>
                        <a:pt x="56601" y="59584"/>
                        <a:pt x="52902" y="63502"/>
                        <a:pt x="47970" y="66301"/>
                      </a:cubicBezTo>
                      <a:cubicBezTo>
                        <a:pt x="43038" y="68988"/>
                        <a:pt x="37546" y="70331"/>
                        <a:pt x="31605" y="70331"/>
                      </a:cubicBezTo>
                      <a:cubicBezTo>
                        <a:pt x="22301" y="70331"/>
                        <a:pt x="14791" y="67365"/>
                        <a:pt x="8963" y="61375"/>
                      </a:cubicBezTo>
                      <a:cubicBezTo>
                        <a:pt x="3134" y="55274"/>
                        <a:pt x="220" y="46543"/>
                        <a:pt x="220" y="35180"/>
                      </a:cubicBezTo>
                      <a:close/>
                      <a:moveTo>
                        <a:pt x="11877" y="35180"/>
                      </a:moveTo>
                      <a:cubicBezTo>
                        <a:pt x="11877" y="43856"/>
                        <a:pt x="13726" y="50349"/>
                        <a:pt x="17481" y="54659"/>
                      </a:cubicBezTo>
                      <a:cubicBezTo>
                        <a:pt x="21180" y="58857"/>
                        <a:pt x="25888" y="60928"/>
                        <a:pt x="31605" y="60928"/>
                      </a:cubicBezTo>
                      <a:cubicBezTo>
                        <a:pt x="37265" y="60928"/>
                        <a:pt x="41973" y="58857"/>
                        <a:pt x="45728" y="54659"/>
                      </a:cubicBezTo>
                      <a:cubicBezTo>
                        <a:pt x="49427" y="50349"/>
                        <a:pt x="51333" y="43800"/>
                        <a:pt x="51333" y="34956"/>
                      </a:cubicBezTo>
                      <a:cubicBezTo>
                        <a:pt x="51333" y="26616"/>
                        <a:pt x="49427" y="20347"/>
                        <a:pt x="45728" y="16149"/>
                      </a:cubicBezTo>
                      <a:cubicBezTo>
                        <a:pt x="41973" y="11839"/>
                        <a:pt x="37265" y="9657"/>
                        <a:pt x="31605" y="9657"/>
                      </a:cubicBezTo>
                      <a:cubicBezTo>
                        <a:pt x="25888" y="9657"/>
                        <a:pt x="21180" y="11839"/>
                        <a:pt x="17481" y="16149"/>
                      </a:cubicBezTo>
                      <a:cubicBezTo>
                        <a:pt x="13726" y="20347"/>
                        <a:pt x="11877" y="26672"/>
                        <a:pt x="11877" y="351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27" name="Google Shape;1127;p20"/>
                <p:cNvSpPr/>
                <p:nvPr/>
              </p:nvSpPr>
              <p:spPr>
                <a:xfrm>
                  <a:off x="3665885" y="4466690"/>
                  <a:ext cx="58287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87" h="70077" extrusionOk="0">
                      <a:moveTo>
                        <a:pt x="47302" y="44136"/>
                      </a:moveTo>
                      <a:lnTo>
                        <a:pt x="58512" y="45703"/>
                      </a:lnTo>
                      <a:cubicBezTo>
                        <a:pt x="57279" y="53315"/>
                        <a:pt x="54140" y="59360"/>
                        <a:pt x="49096" y="63838"/>
                      </a:cubicBezTo>
                      <a:cubicBezTo>
                        <a:pt x="44164" y="68204"/>
                        <a:pt x="37999" y="70331"/>
                        <a:pt x="30713" y="70331"/>
                      </a:cubicBezTo>
                      <a:cubicBezTo>
                        <a:pt x="21410" y="70331"/>
                        <a:pt x="14012" y="67365"/>
                        <a:pt x="8519" y="61375"/>
                      </a:cubicBezTo>
                      <a:cubicBezTo>
                        <a:pt x="2971" y="55274"/>
                        <a:pt x="225" y="46711"/>
                        <a:pt x="225" y="35628"/>
                      </a:cubicBezTo>
                      <a:cubicBezTo>
                        <a:pt x="225" y="28351"/>
                        <a:pt x="1401" y="21971"/>
                        <a:pt x="3811" y="16597"/>
                      </a:cubicBezTo>
                      <a:cubicBezTo>
                        <a:pt x="6165" y="11112"/>
                        <a:pt x="9752" y="6970"/>
                        <a:pt x="14572" y="4283"/>
                      </a:cubicBezTo>
                      <a:cubicBezTo>
                        <a:pt x="19504" y="1596"/>
                        <a:pt x="24884" y="253"/>
                        <a:pt x="30713" y="253"/>
                      </a:cubicBezTo>
                      <a:cubicBezTo>
                        <a:pt x="37999" y="253"/>
                        <a:pt x="43996" y="2156"/>
                        <a:pt x="48648" y="5850"/>
                      </a:cubicBezTo>
                      <a:cubicBezTo>
                        <a:pt x="53243" y="9433"/>
                        <a:pt x="56158" y="14694"/>
                        <a:pt x="57391" y="21523"/>
                      </a:cubicBezTo>
                      <a:lnTo>
                        <a:pt x="46406" y="23090"/>
                      </a:lnTo>
                      <a:cubicBezTo>
                        <a:pt x="45341" y="18612"/>
                        <a:pt x="43491" y="15254"/>
                        <a:pt x="40801" y="13015"/>
                      </a:cubicBezTo>
                      <a:cubicBezTo>
                        <a:pt x="38111" y="10776"/>
                        <a:pt x="34861" y="9657"/>
                        <a:pt x="31161" y="9657"/>
                      </a:cubicBezTo>
                      <a:cubicBezTo>
                        <a:pt x="25445" y="9657"/>
                        <a:pt x="20849" y="11784"/>
                        <a:pt x="17262" y="15925"/>
                      </a:cubicBezTo>
                      <a:cubicBezTo>
                        <a:pt x="13675" y="19956"/>
                        <a:pt x="11882" y="26392"/>
                        <a:pt x="11882" y="35180"/>
                      </a:cubicBezTo>
                      <a:cubicBezTo>
                        <a:pt x="11882" y="44136"/>
                        <a:pt x="13563" y="50741"/>
                        <a:pt x="17038" y="54883"/>
                      </a:cubicBezTo>
                      <a:cubicBezTo>
                        <a:pt x="20457" y="58913"/>
                        <a:pt x="24940" y="60928"/>
                        <a:pt x="30489" y="60928"/>
                      </a:cubicBezTo>
                      <a:cubicBezTo>
                        <a:pt x="34973" y="60928"/>
                        <a:pt x="38672" y="59584"/>
                        <a:pt x="41698" y="56898"/>
                      </a:cubicBezTo>
                      <a:cubicBezTo>
                        <a:pt x="44668" y="54099"/>
                        <a:pt x="46518" y="49845"/>
                        <a:pt x="47302" y="4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28" name="Google Shape;1128;p20"/>
                <p:cNvSpPr/>
                <p:nvPr/>
              </p:nvSpPr>
              <p:spPr>
                <a:xfrm>
                  <a:off x="3730073" y="4466690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7" y="47270"/>
                      </a:moveTo>
                      <a:lnTo>
                        <a:pt x="61655" y="48614"/>
                      </a:lnTo>
                      <a:cubicBezTo>
                        <a:pt x="59861" y="55498"/>
                        <a:pt x="56386" y="60872"/>
                        <a:pt x="51342" y="64734"/>
                      </a:cubicBezTo>
                      <a:cubicBezTo>
                        <a:pt x="46410" y="68484"/>
                        <a:pt x="40021" y="70331"/>
                        <a:pt x="32287" y="70331"/>
                      </a:cubicBezTo>
                      <a:cubicBezTo>
                        <a:pt x="22423" y="70331"/>
                        <a:pt x="14577" y="67365"/>
                        <a:pt x="8748" y="61375"/>
                      </a:cubicBezTo>
                      <a:cubicBezTo>
                        <a:pt x="3031" y="55274"/>
                        <a:pt x="229" y="46766"/>
                        <a:pt x="229" y="35852"/>
                      </a:cubicBezTo>
                      <a:cubicBezTo>
                        <a:pt x="229" y="24545"/>
                        <a:pt x="3143" y="15814"/>
                        <a:pt x="8972" y="9657"/>
                      </a:cubicBezTo>
                      <a:cubicBezTo>
                        <a:pt x="14801" y="3388"/>
                        <a:pt x="22311" y="253"/>
                        <a:pt x="31614" y="253"/>
                      </a:cubicBezTo>
                      <a:cubicBezTo>
                        <a:pt x="40582" y="253"/>
                        <a:pt x="47868" y="3332"/>
                        <a:pt x="53584" y="9433"/>
                      </a:cubicBezTo>
                      <a:cubicBezTo>
                        <a:pt x="59245" y="15590"/>
                        <a:pt x="62103" y="24154"/>
                        <a:pt x="62103" y="35180"/>
                      </a:cubicBezTo>
                      <a:cubicBezTo>
                        <a:pt x="62103" y="35796"/>
                        <a:pt x="62103" y="36747"/>
                        <a:pt x="62103" y="38091"/>
                      </a:cubicBezTo>
                      <a:lnTo>
                        <a:pt x="12111" y="38091"/>
                      </a:lnTo>
                      <a:cubicBezTo>
                        <a:pt x="12391" y="45591"/>
                        <a:pt x="14409" y="51244"/>
                        <a:pt x="18163" y="55106"/>
                      </a:cubicBezTo>
                      <a:cubicBezTo>
                        <a:pt x="22031" y="59025"/>
                        <a:pt x="26738" y="60928"/>
                        <a:pt x="32287" y="60928"/>
                      </a:cubicBezTo>
                      <a:cubicBezTo>
                        <a:pt x="36434" y="60928"/>
                        <a:pt x="39965" y="59920"/>
                        <a:pt x="42824" y="57793"/>
                      </a:cubicBezTo>
                      <a:cubicBezTo>
                        <a:pt x="45794" y="55554"/>
                        <a:pt x="48204" y="52084"/>
                        <a:pt x="49997" y="47270"/>
                      </a:cubicBezTo>
                      <a:close/>
                      <a:moveTo>
                        <a:pt x="12559" y="28911"/>
                      </a:moveTo>
                      <a:lnTo>
                        <a:pt x="49997" y="28911"/>
                      </a:lnTo>
                      <a:cubicBezTo>
                        <a:pt x="49549" y="23258"/>
                        <a:pt x="48092" y="19004"/>
                        <a:pt x="45738" y="16149"/>
                      </a:cubicBezTo>
                      <a:cubicBezTo>
                        <a:pt x="42151" y="11839"/>
                        <a:pt x="37443" y="9657"/>
                        <a:pt x="31614" y="9657"/>
                      </a:cubicBezTo>
                      <a:cubicBezTo>
                        <a:pt x="26514" y="9657"/>
                        <a:pt x="22199" y="11392"/>
                        <a:pt x="18612" y="14806"/>
                      </a:cubicBezTo>
                      <a:cubicBezTo>
                        <a:pt x="15025" y="18276"/>
                        <a:pt x="13007" y="22978"/>
                        <a:pt x="12559" y="289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29" name="Google Shape;1129;p20"/>
                <p:cNvSpPr/>
                <p:nvPr/>
              </p:nvSpPr>
              <p:spPr>
                <a:xfrm>
                  <a:off x="3801325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4" y="48838"/>
                      </a:moveTo>
                      <a:lnTo>
                        <a:pt x="11443" y="47046"/>
                      </a:lnTo>
                      <a:cubicBezTo>
                        <a:pt x="12004" y="51524"/>
                        <a:pt x="13741" y="54995"/>
                        <a:pt x="16599" y="57345"/>
                      </a:cubicBezTo>
                      <a:cubicBezTo>
                        <a:pt x="19570" y="59752"/>
                        <a:pt x="23605" y="60928"/>
                        <a:pt x="28705" y="60928"/>
                      </a:cubicBezTo>
                      <a:cubicBezTo>
                        <a:pt x="33917" y="60928"/>
                        <a:pt x="37784" y="59920"/>
                        <a:pt x="40362" y="57793"/>
                      </a:cubicBezTo>
                      <a:cubicBezTo>
                        <a:pt x="42885" y="55722"/>
                        <a:pt x="44174" y="53203"/>
                        <a:pt x="44174" y="50181"/>
                      </a:cubicBezTo>
                      <a:cubicBezTo>
                        <a:pt x="44174" y="47662"/>
                        <a:pt x="43053" y="45647"/>
                        <a:pt x="40811" y="44136"/>
                      </a:cubicBezTo>
                      <a:cubicBezTo>
                        <a:pt x="39298" y="43240"/>
                        <a:pt x="35431" y="42009"/>
                        <a:pt x="29153" y="40330"/>
                      </a:cubicBezTo>
                      <a:cubicBezTo>
                        <a:pt x="20915" y="38259"/>
                        <a:pt x="15142" y="36467"/>
                        <a:pt x="11891" y="34956"/>
                      </a:cubicBezTo>
                      <a:cubicBezTo>
                        <a:pt x="8585" y="33501"/>
                        <a:pt x="6119" y="31374"/>
                        <a:pt x="4493" y="28687"/>
                      </a:cubicBezTo>
                      <a:cubicBezTo>
                        <a:pt x="2812" y="25889"/>
                        <a:pt x="2028" y="22810"/>
                        <a:pt x="2028" y="19508"/>
                      </a:cubicBezTo>
                      <a:cubicBezTo>
                        <a:pt x="2028" y="16541"/>
                        <a:pt x="2700" y="13798"/>
                        <a:pt x="4045" y="11224"/>
                      </a:cubicBezTo>
                      <a:cubicBezTo>
                        <a:pt x="5502" y="8705"/>
                        <a:pt x="7408" y="6634"/>
                        <a:pt x="9650" y="4955"/>
                      </a:cubicBezTo>
                      <a:cubicBezTo>
                        <a:pt x="11443" y="3611"/>
                        <a:pt x="13797" y="2492"/>
                        <a:pt x="16823" y="1596"/>
                      </a:cubicBezTo>
                      <a:cubicBezTo>
                        <a:pt x="19962" y="701"/>
                        <a:pt x="23213" y="253"/>
                        <a:pt x="26687" y="253"/>
                      </a:cubicBezTo>
                      <a:cubicBezTo>
                        <a:pt x="32068" y="253"/>
                        <a:pt x="36663" y="1037"/>
                        <a:pt x="40587" y="2492"/>
                      </a:cubicBezTo>
                      <a:cubicBezTo>
                        <a:pt x="44622" y="4003"/>
                        <a:pt x="47536" y="6074"/>
                        <a:pt x="49330" y="8761"/>
                      </a:cubicBezTo>
                      <a:cubicBezTo>
                        <a:pt x="51235" y="11336"/>
                        <a:pt x="52580" y="14750"/>
                        <a:pt x="53365" y="19060"/>
                      </a:cubicBezTo>
                      <a:lnTo>
                        <a:pt x="42156" y="20627"/>
                      </a:lnTo>
                      <a:cubicBezTo>
                        <a:pt x="41708" y="17213"/>
                        <a:pt x="40250" y="14526"/>
                        <a:pt x="37896" y="12567"/>
                      </a:cubicBezTo>
                      <a:cubicBezTo>
                        <a:pt x="35487" y="10664"/>
                        <a:pt x="32068" y="9657"/>
                        <a:pt x="27584" y="9657"/>
                      </a:cubicBezTo>
                      <a:cubicBezTo>
                        <a:pt x="22316" y="9657"/>
                        <a:pt x="18617" y="10552"/>
                        <a:pt x="16375" y="12343"/>
                      </a:cubicBezTo>
                      <a:cubicBezTo>
                        <a:pt x="14133" y="14022"/>
                        <a:pt x="13012" y="15925"/>
                        <a:pt x="13012" y="18164"/>
                      </a:cubicBezTo>
                      <a:cubicBezTo>
                        <a:pt x="13012" y="19676"/>
                        <a:pt x="13461" y="21019"/>
                        <a:pt x="14357" y="22194"/>
                      </a:cubicBezTo>
                      <a:cubicBezTo>
                        <a:pt x="15366" y="23426"/>
                        <a:pt x="16880" y="24433"/>
                        <a:pt x="18841" y="25329"/>
                      </a:cubicBezTo>
                      <a:cubicBezTo>
                        <a:pt x="19850" y="25665"/>
                        <a:pt x="23213" y="26616"/>
                        <a:pt x="28929" y="28240"/>
                      </a:cubicBezTo>
                      <a:cubicBezTo>
                        <a:pt x="36832" y="30366"/>
                        <a:pt x="42380" y="32046"/>
                        <a:pt x="45519" y="33389"/>
                      </a:cubicBezTo>
                      <a:cubicBezTo>
                        <a:pt x="48769" y="34732"/>
                        <a:pt x="51347" y="36747"/>
                        <a:pt x="53141" y="39434"/>
                      </a:cubicBezTo>
                      <a:cubicBezTo>
                        <a:pt x="54934" y="42009"/>
                        <a:pt x="55831" y="45199"/>
                        <a:pt x="55831" y="49061"/>
                      </a:cubicBezTo>
                      <a:cubicBezTo>
                        <a:pt x="55831" y="52812"/>
                        <a:pt x="54710" y="56394"/>
                        <a:pt x="52468" y="59808"/>
                      </a:cubicBezTo>
                      <a:cubicBezTo>
                        <a:pt x="50339" y="63111"/>
                        <a:pt x="47200" y="65741"/>
                        <a:pt x="43053" y="67644"/>
                      </a:cubicBezTo>
                      <a:cubicBezTo>
                        <a:pt x="38849" y="69436"/>
                        <a:pt x="34141" y="70331"/>
                        <a:pt x="28929" y="70331"/>
                      </a:cubicBezTo>
                      <a:cubicBezTo>
                        <a:pt x="20074" y="70331"/>
                        <a:pt x="13349" y="68540"/>
                        <a:pt x="8753" y="64958"/>
                      </a:cubicBezTo>
                      <a:cubicBezTo>
                        <a:pt x="4269" y="61263"/>
                        <a:pt x="1411" y="55890"/>
                        <a:pt x="234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30" name="Google Shape;1130;p20"/>
                <p:cNvSpPr/>
                <p:nvPr/>
              </p:nvSpPr>
              <p:spPr>
                <a:xfrm>
                  <a:off x="3865961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9" y="48838"/>
                      </a:moveTo>
                      <a:lnTo>
                        <a:pt x="11448" y="47046"/>
                      </a:lnTo>
                      <a:cubicBezTo>
                        <a:pt x="12008" y="51524"/>
                        <a:pt x="13746" y="54995"/>
                        <a:pt x="16604" y="57345"/>
                      </a:cubicBezTo>
                      <a:cubicBezTo>
                        <a:pt x="19574" y="59752"/>
                        <a:pt x="23609" y="60928"/>
                        <a:pt x="28709" y="60928"/>
                      </a:cubicBezTo>
                      <a:cubicBezTo>
                        <a:pt x="33922" y="60928"/>
                        <a:pt x="37789" y="59920"/>
                        <a:pt x="40367" y="57793"/>
                      </a:cubicBezTo>
                      <a:cubicBezTo>
                        <a:pt x="42889" y="55722"/>
                        <a:pt x="44178" y="53203"/>
                        <a:pt x="44178" y="50181"/>
                      </a:cubicBezTo>
                      <a:cubicBezTo>
                        <a:pt x="44178" y="47662"/>
                        <a:pt x="43057" y="45647"/>
                        <a:pt x="40815" y="44136"/>
                      </a:cubicBezTo>
                      <a:cubicBezTo>
                        <a:pt x="39302" y="43240"/>
                        <a:pt x="35435" y="42009"/>
                        <a:pt x="29158" y="40330"/>
                      </a:cubicBezTo>
                      <a:cubicBezTo>
                        <a:pt x="20919" y="38259"/>
                        <a:pt x="15147" y="36467"/>
                        <a:pt x="11896" y="34956"/>
                      </a:cubicBezTo>
                      <a:cubicBezTo>
                        <a:pt x="8589" y="33501"/>
                        <a:pt x="6123" y="31374"/>
                        <a:pt x="4498" y="28687"/>
                      </a:cubicBezTo>
                      <a:cubicBezTo>
                        <a:pt x="2817" y="25889"/>
                        <a:pt x="2032" y="22810"/>
                        <a:pt x="2032" y="19508"/>
                      </a:cubicBezTo>
                      <a:cubicBezTo>
                        <a:pt x="2032" y="16541"/>
                        <a:pt x="2705" y="13798"/>
                        <a:pt x="4050" y="11224"/>
                      </a:cubicBezTo>
                      <a:cubicBezTo>
                        <a:pt x="5507" y="8705"/>
                        <a:pt x="7412" y="6634"/>
                        <a:pt x="9654" y="4955"/>
                      </a:cubicBezTo>
                      <a:cubicBezTo>
                        <a:pt x="11448" y="3611"/>
                        <a:pt x="13801" y="2492"/>
                        <a:pt x="16828" y="1596"/>
                      </a:cubicBezTo>
                      <a:cubicBezTo>
                        <a:pt x="19966" y="701"/>
                        <a:pt x="23217" y="253"/>
                        <a:pt x="26692" y="253"/>
                      </a:cubicBezTo>
                      <a:cubicBezTo>
                        <a:pt x="32072" y="253"/>
                        <a:pt x="36668" y="1037"/>
                        <a:pt x="40591" y="2492"/>
                      </a:cubicBezTo>
                      <a:cubicBezTo>
                        <a:pt x="44626" y="4003"/>
                        <a:pt x="47541" y="6074"/>
                        <a:pt x="49334" y="8761"/>
                      </a:cubicBezTo>
                      <a:cubicBezTo>
                        <a:pt x="51240" y="11336"/>
                        <a:pt x="52585" y="14750"/>
                        <a:pt x="53370" y="19060"/>
                      </a:cubicBezTo>
                      <a:lnTo>
                        <a:pt x="42160" y="20627"/>
                      </a:lnTo>
                      <a:cubicBezTo>
                        <a:pt x="41712" y="17213"/>
                        <a:pt x="40255" y="14526"/>
                        <a:pt x="37901" y="12567"/>
                      </a:cubicBezTo>
                      <a:cubicBezTo>
                        <a:pt x="35491" y="10664"/>
                        <a:pt x="32072" y="9657"/>
                        <a:pt x="27589" y="9657"/>
                      </a:cubicBezTo>
                      <a:cubicBezTo>
                        <a:pt x="22320" y="9657"/>
                        <a:pt x="18621" y="10552"/>
                        <a:pt x="16380" y="12343"/>
                      </a:cubicBezTo>
                      <a:cubicBezTo>
                        <a:pt x="14138" y="14022"/>
                        <a:pt x="13017" y="15925"/>
                        <a:pt x="13017" y="18164"/>
                      </a:cubicBezTo>
                      <a:cubicBezTo>
                        <a:pt x="13017" y="19676"/>
                        <a:pt x="13465" y="21019"/>
                        <a:pt x="14362" y="22194"/>
                      </a:cubicBezTo>
                      <a:cubicBezTo>
                        <a:pt x="15371" y="23426"/>
                        <a:pt x="16884" y="24433"/>
                        <a:pt x="18846" y="25329"/>
                      </a:cubicBezTo>
                      <a:cubicBezTo>
                        <a:pt x="19854" y="25665"/>
                        <a:pt x="23217" y="26616"/>
                        <a:pt x="28934" y="28240"/>
                      </a:cubicBezTo>
                      <a:cubicBezTo>
                        <a:pt x="36836" y="30366"/>
                        <a:pt x="42385" y="32046"/>
                        <a:pt x="45523" y="33389"/>
                      </a:cubicBezTo>
                      <a:cubicBezTo>
                        <a:pt x="48774" y="34732"/>
                        <a:pt x="51352" y="36747"/>
                        <a:pt x="53145" y="39434"/>
                      </a:cubicBezTo>
                      <a:cubicBezTo>
                        <a:pt x="54939" y="42009"/>
                        <a:pt x="55835" y="45199"/>
                        <a:pt x="55835" y="49061"/>
                      </a:cubicBezTo>
                      <a:cubicBezTo>
                        <a:pt x="55835" y="52812"/>
                        <a:pt x="54714" y="56394"/>
                        <a:pt x="52473" y="59808"/>
                      </a:cubicBezTo>
                      <a:cubicBezTo>
                        <a:pt x="50343" y="63111"/>
                        <a:pt x="47205" y="65741"/>
                        <a:pt x="43057" y="67644"/>
                      </a:cubicBezTo>
                      <a:cubicBezTo>
                        <a:pt x="38854" y="69436"/>
                        <a:pt x="34146" y="70331"/>
                        <a:pt x="28934" y="70331"/>
                      </a:cubicBezTo>
                      <a:cubicBezTo>
                        <a:pt x="20079" y="70331"/>
                        <a:pt x="13353" y="68540"/>
                        <a:pt x="8757" y="64958"/>
                      </a:cubicBezTo>
                      <a:cubicBezTo>
                        <a:pt x="4274" y="61263"/>
                        <a:pt x="1416" y="55890"/>
                        <a:pt x="239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31" name="Google Shape;1131;p20"/>
                <p:cNvSpPr/>
                <p:nvPr/>
              </p:nvSpPr>
              <p:spPr>
                <a:xfrm>
                  <a:off x="3935094" y="4442734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43" y="13239"/>
                      </a:moveTo>
                      <a:lnTo>
                        <a:pt x="243" y="253"/>
                      </a:lnTo>
                      <a:lnTo>
                        <a:pt x="11676" y="253"/>
                      </a:lnTo>
                      <a:lnTo>
                        <a:pt x="11676" y="13239"/>
                      </a:lnTo>
                      <a:close/>
                      <a:moveTo>
                        <a:pt x="243" y="92720"/>
                      </a:moveTo>
                      <a:lnTo>
                        <a:pt x="243" y="25777"/>
                      </a:lnTo>
                      <a:lnTo>
                        <a:pt x="11676" y="25777"/>
                      </a:lnTo>
                      <a:lnTo>
                        <a:pt x="11676" y="927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32" name="Google Shape;1132;p20"/>
                <p:cNvSpPr/>
                <p:nvPr/>
              </p:nvSpPr>
              <p:spPr>
                <a:xfrm>
                  <a:off x="3963833" y="4466690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5" y="68764"/>
                      </a:moveTo>
                      <a:lnTo>
                        <a:pt x="245" y="1820"/>
                      </a:lnTo>
                      <a:lnTo>
                        <a:pt x="10557" y="1820"/>
                      </a:lnTo>
                      <a:lnTo>
                        <a:pt x="10557" y="11224"/>
                      </a:lnTo>
                      <a:cubicBezTo>
                        <a:pt x="15489" y="3947"/>
                        <a:pt x="22551" y="253"/>
                        <a:pt x="31855" y="253"/>
                      </a:cubicBezTo>
                      <a:cubicBezTo>
                        <a:pt x="35890" y="253"/>
                        <a:pt x="39533" y="1037"/>
                        <a:pt x="42839" y="2492"/>
                      </a:cubicBezTo>
                      <a:cubicBezTo>
                        <a:pt x="46258" y="3835"/>
                        <a:pt x="48780" y="5738"/>
                        <a:pt x="50462" y="8089"/>
                      </a:cubicBezTo>
                      <a:cubicBezTo>
                        <a:pt x="52255" y="10496"/>
                        <a:pt x="53432" y="13351"/>
                        <a:pt x="54049" y="16597"/>
                      </a:cubicBezTo>
                      <a:cubicBezTo>
                        <a:pt x="54497" y="18724"/>
                        <a:pt x="54721" y="22362"/>
                        <a:pt x="54721" y="27568"/>
                      </a:cubicBezTo>
                      <a:lnTo>
                        <a:pt x="54721" y="68764"/>
                      </a:lnTo>
                      <a:lnTo>
                        <a:pt x="43288" y="68764"/>
                      </a:lnTo>
                      <a:lnTo>
                        <a:pt x="43288" y="28016"/>
                      </a:lnTo>
                      <a:cubicBezTo>
                        <a:pt x="43288" y="23426"/>
                        <a:pt x="42839" y="19956"/>
                        <a:pt x="41943" y="17717"/>
                      </a:cubicBezTo>
                      <a:cubicBezTo>
                        <a:pt x="41158" y="15366"/>
                        <a:pt x="39589" y="13463"/>
                        <a:pt x="37235" y="12119"/>
                      </a:cubicBezTo>
                      <a:cubicBezTo>
                        <a:pt x="34993" y="10776"/>
                        <a:pt x="32359" y="10104"/>
                        <a:pt x="29389" y="10104"/>
                      </a:cubicBezTo>
                      <a:cubicBezTo>
                        <a:pt x="24569" y="10104"/>
                        <a:pt x="20421" y="11671"/>
                        <a:pt x="16834" y="14806"/>
                      </a:cubicBezTo>
                      <a:cubicBezTo>
                        <a:pt x="13360" y="17829"/>
                        <a:pt x="11678" y="23650"/>
                        <a:pt x="11678" y="32269"/>
                      </a:cubicBezTo>
                      <a:lnTo>
                        <a:pt x="11678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33" name="Google Shape;1133;p20"/>
                <p:cNvSpPr/>
                <p:nvPr/>
              </p:nvSpPr>
              <p:spPr>
                <a:xfrm>
                  <a:off x="4031483" y="4466690"/>
                  <a:ext cx="58959" cy="95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59" h="95601" extrusionOk="0">
                      <a:moveTo>
                        <a:pt x="2492" y="74361"/>
                      </a:moveTo>
                      <a:lnTo>
                        <a:pt x="13477" y="75928"/>
                      </a:lnTo>
                      <a:cubicBezTo>
                        <a:pt x="13925" y="79343"/>
                        <a:pt x="15158" y="81806"/>
                        <a:pt x="17288" y="83317"/>
                      </a:cubicBezTo>
                      <a:cubicBezTo>
                        <a:pt x="20090" y="85388"/>
                        <a:pt x="24013" y="86451"/>
                        <a:pt x="28945" y="86451"/>
                      </a:cubicBezTo>
                      <a:cubicBezTo>
                        <a:pt x="34158" y="86451"/>
                        <a:pt x="38193" y="85388"/>
                        <a:pt x="41051" y="83317"/>
                      </a:cubicBezTo>
                      <a:cubicBezTo>
                        <a:pt x="43853" y="81190"/>
                        <a:pt x="45815" y="78279"/>
                        <a:pt x="46880" y="74585"/>
                      </a:cubicBezTo>
                      <a:cubicBezTo>
                        <a:pt x="47440" y="72178"/>
                        <a:pt x="47777" y="67365"/>
                        <a:pt x="47777" y="60032"/>
                      </a:cubicBezTo>
                      <a:cubicBezTo>
                        <a:pt x="42676" y="65853"/>
                        <a:pt x="36455" y="68764"/>
                        <a:pt x="29169" y="68764"/>
                      </a:cubicBezTo>
                      <a:cubicBezTo>
                        <a:pt x="19866" y="68764"/>
                        <a:pt x="12692" y="65517"/>
                        <a:pt x="7648" y="58913"/>
                      </a:cubicBezTo>
                      <a:cubicBezTo>
                        <a:pt x="2716" y="52196"/>
                        <a:pt x="250" y="44248"/>
                        <a:pt x="250" y="34956"/>
                      </a:cubicBezTo>
                      <a:cubicBezTo>
                        <a:pt x="250" y="28575"/>
                        <a:pt x="1371" y="22642"/>
                        <a:pt x="3613" y="17269"/>
                      </a:cubicBezTo>
                      <a:cubicBezTo>
                        <a:pt x="5967" y="11784"/>
                        <a:pt x="9329" y="7586"/>
                        <a:pt x="13701" y="4731"/>
                      </a:cubicBezTo>
                      <a:cubicBezTo>
                        <a:pt x="18016" y="1764"/>
                        <a:pt x="23173" y="253"/>
                        <a:pt x="29169" y="253"/>
                      </a:cubicBezTo>
                      <a:cubicBezTo>
                        <a:pt x="37072" y="253"/>
                        <a:pt x="43629" y="3499"/>
                        <a:pt x="48897" y="9880"/>
                      </a:cubicBezTo>
                      <a:lnTo>
                        <a:pt x="48897" y="1820"/>
                      </a:lnTo>
                      <a:lnTo>
                        <a:pt x="59210" y="1820"/>
                      </a:lnTo>
                      <a:lnTo>
                        <a:pt x="59210" y="59584"/>
                      </a:lnTo>
                      <a:cubicBezTo>
                        <a:pt x="59210" y="69995"/>
                        <a:pt x="58145" y="77384"/>
                        <a:pt x="56071" y="81750"/>
                      </a:cubicBezTo>
                      <a:cubicBezTo>
                        <a:pt x="53941" y="86227"/>
                        <a:pt x="50579" y="89642"/>
                        <a:pt x="45983" y="92049"/>
                      </a:cubicBezTo>
                      <a:cubicBezTo>
                        <a:pt x="41331" y="94567"/>
                        <a:pt x="35671" y="95855"/>
                        <a:pt x="28945" y="95855"/>
                      </a:cubicBezTo>
                      <a:cubicBezTo>
                        <a:pt x="20987" y="95855"/>
                        <a:pt x="14598" y="94064"/>
                        <a:pt x="9666" y="90481"/>
                      </a:cubicBezTo>
                      <a:cubicBezTo>
                        <a:pt x="4734" y="86899"/>
                        <a:pt x="2324" y="81526"/>
                        <a:pt x="2492" y="74361"/>
                      </a:cubicBezTo>
                      <a:close/>
                      <a:moveTo>
                        <a:pt x="11908" y="34061"/>
                      </a:moveTo>
                      <a:cubicBezTo>
                        <a:pt x="11908" y="42904"/>
                        <a:pt x="13589" y="49285"/>
                        <a:pt x="17064" y="53315"/>
                      </a:cubicBezTo>
                      <a:cubicBezTo>
                        <a:pt x="20482" y="57345"/>
                        <a:pt x="24910" y="59360"/>
                        <a:pt x="30290" y="59360"/>
                      </a:cubicBezTo>
                      <a:cubicBezTo>
                        <a:pt x="35503" y="59360"/>
                        <a:pt x="39818" y="57345"/>
                        <a:pt x="43293" y="53315"/>
                      </a:cubicBezTo>
                      <a:cubicBezTo>
                        <a:pt x="46880" y="49285"/>
                        <a:pt x="48673" y="43016"/>
                        <a:pt x="48673" y="34509"/>
                      </a:cubicBezTo>
                      <a:cubicBezTo>
                        <a:pt x="48673" y="26336"/>
                        <a:pt x="46768" y="20123"/>
                        <a:pt x="43069" y="15925"/>
                      </a:cubicBezTo>
                      <a:cubicBezTo>
                        <a:pt x="39482" y="11784"/>
                        <a:pt x="35110" y="9657"/>
                        <a:pt x="30066" y="9657"/>
                      </a:cubicBezTo>
                      <a:cubicBezTo>
                        <a:pt x="24966" y="9657"/>
                        <a:pt x="20651" y="11784"/>
                        <a:pt x="17064" y="15925"/>
                      </a:cubicBezTo>
                      <a:cubicBezTo>
                        <a:pt x="13589" y="19956"/>
                        <a:pt x="11908" y="26001"/>
                        <a:pt x="11908" y="3406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grpSp>
        <p:nvGrpSpPr>
          <p:cNvPr id="1134" name="Google Shape;1134;p20"/>
          <p:cNvGrpSpPr/>
          <p:nvPr/>
        </p:nvGrpSpPr>
        <p:grpSpPr>
          <a:xfrm>
            <a:off x="2721017" y="2994432"/>
            <a:ext cx="3876629" cy="341947"/>
            <a:chOff x="4906433" y="1762020"/>
            <a:chExt cx="3876629" cy="341947"/>
          </a:xfrm>
        </p:grpSpPr>
        <p:grpSp>
          <p:nvGrpSpPr>
            <p:cNvPr id="1135" name="Google Shape;1135;p20"/>
            <p:cNvGrpSpPr/>
            <p:nvPr/>
          </p:nvGrpSpPr>
          <p:grpSpPr>
            <a:xfrm>
              <a:off x="4906433" y="1762020"/>
              <a:ext cx="791633" cy="328531"/>
              <a:chOff x="6184900" y="2431602"/>
              <a:chExt cx="791633" cy="328531"/>
            </a:xfrm>
          </p:grpSpPr>
          <p:sp>
            <p:nvSpPr>
              <p:cNvPr id="1136" name="Google Shape;1136;p20"/>
              <p:cNvSpPr/>
              <p:nvPr/>
            </p:nvSpPr>
            <p:spPr>
              <a:xfrm>
                <a:off x="6184900" y="2431602"/>
                <a:ext cx="791633" cy="328531"/>
              </a:xfrm>
              <a:custGeom>
                <a:avLst/>
                <a:gdLst/>
                <a:ahLst/>
                <a:cxnLst/>
                <a:rect l="l" t="t" r="r" b="b"/>
                <a:pathLst>
                  <a:path w="3771290" h="2152208" extrusionOk="0">
                    <a:moveTo>
                      <a:pt x="0" y="0"/>
                    </a:moveTo>
                    <a:lnTo>
                      <a:pt x="3771291" y="0"/>
                    </a:lnTo>
                    <a:lnTo>
                      <a:pt x="3771291" y="2152209"/>
                    </a:lnTo>
                    <a:lnTo>
                      <a:pt x="0" y="2152209"/>
                    </a:lnTo>
                    <a:close/>
                  </a:path>
                </a:pathLst>
              </a:custGeom>
              <a:solidFill>
                <a:srgbClr val="CEDB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137" name="Google Shape;1137;p20"/>
              <p:cNvGrpSpPr/>
              <p:nvPr/>
            </p:nvGrpSpPr>
            <p:grpSpPr>
              <a:xfrm>
                <a:off x="6356919" y="2624312"/>
                <a:ext cx="463065" cy="94033"/>
                <a:chOff x="3552487" y="4604151"/>
                <a:chExt cx="463065" cy="94033"/>
              </a:xfrm>
            </p:grpSpPr>
            <p:sp>
              <p:nvSpPr>
                <p:cNvPr id="1138" name="Google Shape;1138;p20"/>
                <p:cNvSpPr/>
                <p:nvPr/>
              </p:nvSpPr>
              <p:spPr>
                <a:xfrm>
                  <a:off x="3552487" y="4604151"/>
                  <a:ext cx="6904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47" h="92467" extrusionOk="0">
                      <a:moveTo>
                        <a:pt x="216" y="92731"/>
                      </a:moveTo>
                      <a:lnTo>
                        <a:pt x="216" y="264"/>
                      </a:lnTo>
                      <a:lnTo>
                        <a:pt x="67022" y="264"/>
                      </a:lnTo>
                      <a:lnTo>
                        <a:pt x="67022" y="11235"/>
                      </a:lnTo>
                      <a:lnTo>
                        <a:pt x="12322" y="11235"/>
                      </a:lnTo>
                      <a:lnTo>
                        <a:pt x="12322" y="39445"/>
                      </a:lnTo>
                      <a:lnTo>
                        <a:pt x="63659" y="39445"/>
                      </a:lnTo>
                      <a:lnTo>
                        <a:pt x="63659" y="50416"/>
                      </a:lnTo>
                      <a:lnTo>
                        <a:pt x="12322" y="50416"/>
                      </a:lnTo>
                      <a:lnTo>
                        <a:pt x="12322" y="81761"/>
                      </a:lnTo>
                      <a:lnTo>
                        <a:pt x="69264" y="81761"/>
                      </a:lnTo>
                      <a:lnTo>
                        <a:pt x="69264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39" name="Google Shape;1139;p20"/>
                <p:cNvSpPr/>
                <p:nvPr/>
              </p:nvSpPr>
              <p:spPr>
                <a:xfrm>
                  <a:off x="3636713" y="4604151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22" y="92731"/>
                      </a:moveTo>
                      <a:lnTo>
                        <a:pt x="222" y="264"/>
                      </a:lnTo>
                      <a:lnTo>
                        <a:pt x="11656" y="264"/>
                      </a:lnTo>
                      <a:lnTo>
                        <a:pt x="11656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40" name="Google Shape;1140;p20"/>
                <p:cNvSpPr/>
                <p:nvPr/>
              </p:nvSpPr>
              <p:spPr>
                <a:xfrm>
                  <a:off x="3661850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3" y="47282"/>
                      </a:moveTo>
                      <a:lnTo>
                        <a:pt x="61650" y="48625"/>
                      </a:lnTo>
                      <a:cubicBezTo>
                        <a:pt x="59857" y="55510"/>
                        <a:pt x="56382" y="60883"/>
                        <a:pt x="51337" y="64745"/>
                      </a:cubicBezTo>
                      <a:cubicBezTo>
                        <a:pt x="46406" y="68495"/>
                        <a:pt x="40016" y="70342"/>
                        <a:pt x="32282" y="70342"/>
                      </a:cubicBezTo>
                      <a:cubicBezTo>
                        <a:pt x="22418" y="70342"/>
                        <a:pt x="14572" y="67376"/>
                        <a:pt x="8743" y="61387"/>
                      </a:cubicBezTo>
                      <a:cubicBezTo>
                        <a:pt x="3027" y="55286"/>
                        <a:pt x="224" y="46778"/>
                        <a:pt x="224" y="35863"/>
                      </a:cubicBezTo>
                      <a:cubicBezTo>
                        <a:pt x="224" y="24557"/>
                        <a:pt x="3139" y="15825"/>
                        <a:pt x="8967" y="9668"/>
                      </a:cubicBezTo>
                      <a:cubicBezTo>
                        <a:pt x="14796" y="3399"/>
                        <a:pt x="22306" y="264"/>
                        <a:pt x="31610" y="264"/>
                      </a:cubicBezTo>
                      <a:cubicBezTo>
                        <a:pt x="40577" y="264"/>
                        <a:pt x="47863" y="3343"/>
                        <a:pt x="53579" y="9444"/>
                      </a:cubicBezTo>
                      <a:cubicBezTo>
                        <a:pt x="59240" y="15601"/>
                        <a:pt x="62098" y="24165"/>
                        <a:pt x="62098" y="35191"/>
                      </a:cubicBezTo>
                      <a:cubicBezTo>
                        <a:pt x="62098" y="35807"/>
                        <a:pt x="62098" y="36759"/>
                        <a:pt x="62098" y="38102"/>
                      </a:cubicBezTo>
                      <a:lnTo>
                        <a:pt x="12106" y="38102"/>
                      </a:lnTo>
                      <a:cubicBezTo>
                        <a:pt x="12386" y="45602"/>
                        <a:pt x="14404" y="51256"/>
                        <a:pt x="18159" y="55118"/>
                      </a:cubicBezTo>
                      <a:cubicBezTo>
                        <a:pt x="22026" y="59036"/>
                        <a:pt x="26734" y="60939"/>
                        <a:pt x="32282" y="60939"/>
                      </a:cubicBezTo>
                      <a:cubicBezTo>
                        <a:pt x="36429" y="60939"/>
                        <a:pt x="39960" y="59931"/>
                        <a:pt x="42819" y="57804"/>
                      </a:cubicBezTo>
                      <a:cubicBezTo>
                        <a:pt x="45789" y="55566"/>
                        <a:pt x="48199" y="52095"/>
                        <a:pt x="49993" y="47282"/>
                      </a:cubicBezTo>
                      <a:close/>
                      <a:moveTo>
                        <a:pt x="12554" y="28922"/>
                      </a:moveTo>
                      <a:lnTo>
                        <a:pt x="49993" y="28922"/>
                      </a:lnTo>
                      <a:cubicBezTo>
                        <a:pt x="49544" y="23269"/>
                        <a:pt x="48087" y="19015"/>
                        <a:pt x="45733" y="16161"/>
                      </a:cubicBezTo>
                      <a:cubicBezTo>
                        <a:pt x="42146" y="11851"/>
                        <a:pt x="37438" y="9668"/>
                        <a:pt x="31610" y="9668"/>
                      </a:cubicBezTo>
                      <a:cubicBezTo>
                        <a:pt x="26510" y="9668"/>
                        <a:pt x="22194" y="11403"/>
                        <a:pt x="18607" y="14817"/>
                      </a:cubicBezTo>
                      <a:cubicBezTo>
                        <a:pt x="15020" y="18288"/>
                        <a:pt x="13003" y="22989"/>
                        <a:pt x="12554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41" name="Google Shape;1141;p20"/>
                <p:cNvSpPr/>
                <p:nvPr/>
              </p:nvSpPr>
              <p:spPr>
                <a:xfrm>
                  <a:off x="3737571" y="4628107"/>
                  <a:ext cx="90793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93" h="68510" extrusionOk="0">
                      <a:moveTo>
                        <a:pt x="229" y="68775"/>
                      </a:moveTo>
                      <a:lnTo>
                        <a:pt x="229" y="1832"/>
                      </a:lnTo>
                      <a:lnTo>
                        <a:pt x="10318" y="1832"/>
                      </a:lnTo>
                      <a:lnTo>
                        <a:pt x="10318" y="11235"/>
                      </a:lnTo>
                      <a:cubicBezTo>
                        <a:pt x="12391" y="7989"/>
                        <a:pt x="15137" y="5358"/>
                        <a:pt x="18612" y="3399"/>
                      </a:cubicBezTo>
                      <a:cubicBezTo>
                        <a:pt x="22199" y="1328"/>
                        <a:pt x="26234" y="264"/>
                        <a:pt x="30718" y="264"/>
                      </a:cubicBezTo>
                      <a:cubicBezTo>
                        <a:pt x="35650" y="264"/>
                        <a:pt x="39685" y="1328"/>
                        <a:pt x="42824" y="3399"/>
                      </a:cubicBezTo>
                      <a:cubicBezTo>
                        <a:pt x="46074" y="5526"/>
                        <a:pt x="48428" y="8324"/>
                        <a:pt x="49773" y="11907"/>
                      </a:cubicBezTo>
                      <a:cubicBezTo>
                        <a:pt x="54986" y="4182"/>
                        <a:pt x="61879" y="264"/>
                        <a:pt x="70398" y="264"/>
                      </a:cubicBezTo>
                      <a:cubicBezTo>
                        <a:pt x="77123" y="264"/>
                        <a:pt x="82167" y="2167"/>
                        <a:pt x="85642" y="5862"/>
                      </a:cubicBezTo>
                      <a:cubicBezTo>
                        <a:pt x="89229" y="9444"/>
                        <a:pt x="91023" y="15153"/>
                        <a:pt x="91023" y="22877"/>
                      </a:cubicBezTo>
                      <a:lnTo>
                        <a:pt x="91023" y="68775"/>
                      </a:lnTo>
                      <a:lnTo>
                        <a:pt x="79813" y="68775"/>
                      </a:lnTo>
                      <a:lnTo>
                        <a:pt x="79813" y="26684"/>
                      </a:lnTo>
                      <a:cubicBezTo>
                        <a:pt x="79813" y="22094"/>
                        <a:pt x="79421" y="18791"/>
                        <a:pt x="78693" y="16832"/>
                      </a:cubicBezTo>
                      <a:cubicBezTo>
                        <a:pt x="77908" y="14761"/>
                        <a:pt x="76563" y="13138"/>
                        <a:pt x="74657" y="11907"/>
                      </a:cubicBezTo>
                      <a:cubicBezTo>
                        <a:pt x="72696" y="10731"/>
                        <a:pt x="70454" y="10116"/>
                        <a:pt x="67932" y="10116"/>
                      </a:cubicBezTo>
                      <a:cubicBezTo>
                        <a:pt x="63112" y="10116"/>
                        <a:pt x="59189" y="11683"/>
                        <a:pt x="56050" y="14817"/>
                      </a:cubicBezTo>
                      <a:cubicBezTo>
                        <a:pt x="53024" y="17952"/>
                        <a:pt x="51567" y="22989"/>
                        <a:pt x="51567" y="29818"/>
                      </a:cubicBezTo>
                      <a:lnTo>
                        <a:pt x="51567" y="68775"/>
                      </a:lnTo>
                      <a:lnTo>
                        <a:pt x="40134" y="68775"/>
                      </a:lnTo>
                      <a:lnTo>
                        <a:pt x="40134" y="25340"/>
                      </a:lnTo>
                      <a:cubicBezTo>
                        <a:pt x="40134" y="20303"/>
                        <a:pt x="39125" y="16496"/>
                        <a:pt x="37219" y="13922"/>
                      </a:cubicBezTo>
                      <a:cubicBezTo>
                        <a:pt x="35426" y="11403"/>
                        <a:pt x="32399" y="10116"/>
                        <a:pt x="28252" y="10116"/>
                      </a:cubicBezTo>
                      <a:cubicBezTo>
                        <a:pt x="24945" y="10116"/>
                        <a:pt x="21975" y="11011"/>
                        <a:pt x="19285" y="12802"/>
                      </a:cubicBezTo>
                      <a:cubicBezTo>
                        <a:pt x="16595" y="14481"/>
                        <a:pt x="14633" y="16944"/>
                        <a:pt x="13456" y="20191"/>
                      </a:cubicBezTo>
                      <a:cubicBezTo>
                        <a:pt x="12223" y="23325"/>
                        <a:pt x="11662" y="27971"/>
                        <a:pt x="11662" y="34072"/>
                      </a:cubicBezTo>
                      <a:lnTo>
                        <a:pt x="11662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42" name="Google Shape;1142;p20"/>
                <p:cNvSpPr/>
                <p:nvPr/>
              </p:nvSpPr>
              <p:spPr>
                <a:xfrm>
                  <a:off x="3841468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50005" y="47282"/>
                      </a:moveTo>
                      <a:lnTo>
                        <a:pt x="61662" y="48625"/>
                      </a:lnTo>
                      <a:cubicBezTo>
                        <a:pt x="59869" y="55510"/>
                        <a:pt x="56394" y="60883"/>
                        <a:pt x="51350" y="64745"/>
                      </a:cubicBezTo>
                      <a:cubicBezTo>
                        <a:pt x="46418" y="68495"/>
                        <a:pt x="40029" y="70342"/>
                        <a:pt x="32295" y="70342"/>
                      </a:cubicBezTo>
                      <a:cubicBezTo>
                        <a:pt x="22431" y="70342"/>
                        <a:pt x="14584" y="67376"/>
                        <a:pt x="8756" y="61387"/>
                      </a:cubicBezTo>
                      <a:cubicBezTo>
                        <a:pt x="3039" y="55286"/>
                        <a:pt x="237" y="46778"/>
                        <a:pt x="237" y="35863"/>
                      </a:cubicBezTo>
                      <a:cubicBezTo>
                        <a:pt x="237" y="24557"/>
                        <a:pt x="3151" y="15825"/>
                        <a:pt x="8980" y="9668"/>
                      </a:cubicBezTo>
                      <a:cubicBezTo>
                        <a:pt x="14809" y="3399"/>
                        <a:pt x="22319" y="264"/>
                        <a:pt x="31622" y="264"/>
                      </a:cubicBezTo>
                      <a:cubicBezTo>
                        <a:pt x="40589" y="264"/>
                        <a:pt x="47875" y="3343"/>
                        <a:pt x="53592" y="9444"/>
                      </a:cubicBezTo>
                      <a:cubicBezTo>
                        <a:pt x="59253" y="15601"/>
                        <a:pt x="62111" y="24165"/>
                        <a:pt x="62111" y="35191"/>
                      </a:cubicBezTo>
                      <a:cubicBezTo>
                        <a:pt x="62111" y="35807"/>
                        <a:pt x="62111" y="36759"/>
                        <a:pt x="62111" y="38102"/>
                      </a:cubicBezTo>
                      <a:lnTo>
                        <a:pt x="12118" y="38102"/>
                      </a:lnTo>
                      <a:cubicBezTo>
                        <a:pt x="12399" y="45602"/>
                        <a:pt x="14416" y="51256"/>
                        <a:pt x="18171" y="55118"/>
                      </a:cubicBezTo>
                      <a:cubicBezTo>
                        <a:pt x="22038" y="59036"/>
                        <a:pt x="26746" y="60939"/>
                        <a:pt x="32295" y="60939"/>
                      </a:cubicBezTo>
                      <a:cubicBezTo>
                        <a:pt x="36442" y="60939"/>
                        <a:pt x="39973" y="59931"/>
                        <a:pt x="42831" y="57804"/>
                      </a:cubicBezTo>
                      <a:cubicBezTo>
                        <a:pt x="45802" y="55566"/>
                        <a:pt x="48212" y="52095"/>
                        <a:pt x="50005" y="47282"/>
                      </a:cubicBezTo>
                      <a:close/>
                      <a:moveTo>
                        <a:pt x="12567" y="28922"/>
                      </a:moveTo>
                      <a:lnTo>
                        <a:pt x="50005" y="28922"/>
                      </a:lnTo>
                      <a:cubicBezTo>
                        <a:pt x="49557" y="23269"/>
                        <a:pt x="48099" y="19015"/>
                        <a:pt x="45746" y="16161"/>
                      </a:cubicBezTo>
                      <a:cubicBezTo>
                        <a:pt x="42159" y="11851"/>
                        <a:pt x="37451" y="9668"/>
                        <a:pt x="31622" y="9668"/>
                      </a:cubicBezTo>
                      <a:cubicBezTo>
                        <a:pt x="26522" y="9668"/>
                        <a:pt x="22207" y="11403"/>
                        <a:pt x="18620" y="14817"/>
                      </a:cubicBezTo>
                      <a:cubicBezTo>
                        <a:pt x="15033" y="18288"/>
                        <a:pt x="13015" y="22989"/>
                        <a:pt x="12567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43" name="Google Shape;1143;p20"/>
                <p:cNvSpPr/>
                <p:nvPr/>
              </p:nvSpPr>
              <p:spPr>
                <a:xfrm>
                  <a:off x="3917189" y="4628107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2" y="68775"/>
                      </a:moveTo>
                      <a:lnTo>
                        <a:pt x="242" y="1832"/>
                      </a:lnTo>
                      <a:lnTo>
                        <a:pt x="10554" y="1832"/>
                      </a:lnTo>
                      <a:lnTo>
                        <a:pt x="10554" y="11235"/>
                      </a:lnTo>
                      <a:cubicBezTo>
                        <a:pt x="15486" y="3959"/>
                        <a:pt x="22548" y="264"/>
                        <a:pt x="31851" y="264"/>
                      </a:cubicBezTo>
                      <a:cubicBezTo>
                        <a:pt x="35887" y="264"/>
                        <a:pt x="39530" y="1048"/>
                        <a:pt x="42836" y="2503"/>
                      </a:cubicBezTo>
                      <a:cubicBezTo>
                        <a:pt x="46255" y="3847"/>
                        <a:pt x="48777" y="5750"/>
                        <a:pt x="50458" y="8100"/>
                      </a:cubicBezTo>
                      <a:cubicBezTo>
                        <a:pt x="52252" y="10507"/>
                        <a:pt x="53429" y="13362"/>
                        <a:pt x="54045" y="16608"/>
                      </a:cubicBezTo>
                      <a:cubicBezTo>
                        <a:pt x="54494" y="18735"/>
                        <a:pt x="54718" y="22374"/>
                        <a:pt x="54718" y="27579"/>
                      </a:cubicBezTo>
                      <a:lnTo>
                        <a:pt x="54718" y="68775"/>
                      </a:lnTo>
                      <a:lnTo>
                        <a:pt x="43285" y="68775"/>
                      </a:lnTo>
                      <a:lnTo>
                        <a:pt x="43285" y="28027"/>
                      </a:lnTo>
                      <a:cubicBezTo>
                        <a:pt x="43285" y="23437"/>
                        <a:pt x="42836" y="19967"/>
                        <a:pt x="41939" y="17728"/>
                      </a:cubicBezTo>
                      <a:cubicBezTo>
                        <a:pt x="41155" y="15377"/>
                        <a:pt x="39586" y="13474"/>
                        <a:pt x="37232" y="12131"/>
                      </a:cubicBezTo>
                      <a:cubicBezTo>
                        <a:pt x="34990" y="10787"/>
                        <a:pt x="32356" y="10116"/>
                        <a:pt x="29385" y="10116"/>
                      </a:cubicBezTo>
                      <a:cubicBezTo>
                        <a:pt x="24565" y="10116"/>
                        <a:pt x="20418" y="11683"/>
                        <a:pt x="16831" y="14817"/>
                      </a:cubicBezTo>
                      <a:cubicBezTo>
                        <a:pt x="13356" y="17840"/>
                        <a:pt x="11675" y="23661"/>
                        <a:pt x="11675" y="32281"/>
                      </a:cubicBezTo>
                      <a:lnTo>
                        <a:pt x="11675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44" name="Google Shape;1144;p20"/>
                <p:cNvSpPr/>
                <p:nvPr/>
              </p:nvSpPr>
              <p:spPr>
                <a:xfrm>
                  <a:off x="3982822" y="4606166"/>
                  <a:ext cx="32730" cy="91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30" h="91347" extrusionOk="0">
                      <a:moveTo>
                        <a:pt x="31408" y="80641"/>
                      </a:moveTo>
                      <a:lnTo>
                        <a:pt x="32977" y="90493"/>
                      </a:lnTo>
                      <a:cubicBezTo>
                        <a:pt x="29839" y="91220"/>
                        <a:pt x="26980" y="91612"/>
                        <a:pt x="24458" y="91612"/>
                      </a:cubicBezTo>
                      <a:cubicBezTo>
                        <a:pt x="20255" y="91612"/>
                        <a:pt x="17060" y="90940"/>
                        <a:pt x="14819" y="89597"/>
                      </a:cubicBezTo>
                      <a:cubicBezTo>
                        <a:pt x="12577" y="88254"/>
                        <a:pt x="10895" y="86574"/>
                        <a:pt x="9887" y="84448"/>
                      </a:cubicBezTo>
                      <a:cubicBezTo>
                        <a:pt x="8990" y="82377"/>
                        <a:pt x="8542" y="77899"/>
                        <a:pt x="8542" y="71014"/>
                      </a:cubicBezTo>
                      <a:lnTo>
                        <a:pt x="8542" y="32505"/>
                      </a:lnTo>
                      <a:lnTo>
                        <a:pt x="247" y="32505"/>
                      </a:lnTo>
                      <a:lnTo>
                        <a:pt x="247" y="23773"/>
                      </a:lnTo>
                      <a:lnTo>
                        <a:pt x="8542" y="23773"/>
                      </a:lnTo>
                      <a:lnTo>
                        <a:pt x="8542" y="7205"/>
                      </a:lnTo>
                      <a:lnTo>
                        <a:pt x="19975" y="264"/>
                      </a:lnTo>
                      <a:lnTo>
                        <a:pt x="19975" y="23773"/>
                      </a:lnTo>
                      <a:lnTo>
                        <a:pt x="31408" y="23773"/>
                      </a:lnTo>
                      <a:lnTo>
                        <a:pt x="31408" y="32505"/>
                      </a:lnTo>
                      <a:lnTo>
                        <a:pt x="19975" y="32505"/>
                      </a:lnTo>
                      <a:lnTo>
                        <a:pt x="19975" y="71686"/>
                      </a:lnTo>
                      <a:cubicBezTo>
                        <a:pt x="19975" y="74988"/>
                        <a:pt x="20087" y="77059"/>
                        <a:pt x="20423" y="77955"/>
                      </a:cubicBezTo>
                      <a:cubicBezTo>
                        <a:pt x="20871" y="78850"/>
                        <a:pt x="21544" y="79634"/>
                        <a:pt x="22441" y="80194"/>
                      </a:cubicBezTo>
                      <a:cubicBezTo>
                        <a:pt x="23337" y="80809"/>
                        <a:pt x="24683" y="81089"/>
                        <a:pt x="26476" y="81089"/>
                      </a:cubicBezTo>
                      <a:cubicBezTo>
                        <a:pt x="27653" y="81089"/>
                        <a:pt x="29278" y="80977"/>
                        <a:pt x="31408" y="8064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145" name="Google Shape;1145;p20"/>
              <p:cNvGrpSpPr/>
              <p:nvPr/>
            </p:nvGrpSpPr>
            <p:grpSpPr>
              <a:xfrm>
                <a:off x="6274039" y="2462895"/>
                <a:ext cx="620835" cy="119557"/>
                <a:chOff x="3469607" y="4442734"/>
                <a:chExt cx="620835" cy="119557"/>
              </a:xfrm>
            </p:grpSpPr>
            <p:sp>
              <p:nvSpPr>
                <p:cNvPr id="1146" name="Google Shape;1146;p20"/>
                <p:cNvSpPr/>
                <p:nvPr/>
              </p:nvSpPr>
              <p:spPr>
                <a:xfrm>
                  <a:off x="3469607" y="4442734"/>
                  <a:ext cx="7061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17" h="92467" extrusionOk="0">
                      <a:moveTo>
                        <a:pt x="211" y="92720"/>
                      </a:moveTo>
                      <a:lnTo>
                        <a:pt x="211" y="253"/>
                      </a:lnTo>
                      <a:lnTo>
                        <a:pt x="34959" y="253"/>
                      </a:lnTo>
                      <a:cubicBezTo>
                        <a:pt x="41067" y="253"/>
                        <a:pt x="45775" y="589"/>
                        <a:pt x="49082" y="1149"/>
                      </a:cubicBezTo>
                      <a:cubicBezTo>
                        <a:pt x="53678" y="1932"/>
                        <a:pt x="57489" y="3332"/>
                        <a:pt x="60515" y="5403"/>
                      </a:cubicBezTo>
                      <a:cubicBezTo>
                        <a:pt x="63654" y="7530"/>
                        <a:pt x="66120" y="10496"/>
                        <a:pt x="67913" y="14358"/>
                      </a:cubicBezTo>
                      <a:cubicBezTo>
                        <a:pt x="69819" y="18276"/>
                        <a:pt x="70828" y="22418"/>
                        <a:pt x="70828" y="26896"/>
                      </a:cubicBezTo>
                      <a:cubicBezTo>
                        <a:pt x="70828" y="34844"/>
                        <a:pt x="68249" y="41561"/>
                        <a:pt x="63205" y="47046"/>
                      </a:cubicBezTo>
                      <a:cubicBezTo>
                        <a:pt x="58273" y="52420"/>
                        <a:pt x="49194" y="55106"/>
                        <a:pt x="36079" y="55106"/>
                      </a:cubicBezTo>
                      <a:lnTo>
                        <a:pt x="12316" y="55106"/>
                      </a:lnTo>
                      <a:lnTo>
                        <a:pt x="12316" y="92720"/>
                      </a:lnTo>
                      <a:close/>
                      <a:moveTo>
                        <a:pt x="12316" y="44136"/>
                      </a:moveTo>
                      <a:lnTo>
                        <a:pt x="36304" y="44136"/>
                      </a:lnTo>
                      <a:cubicBezTo>
                        <a:pt x="44206" y="44136"/>
                        <a:pt x="49811" y="42736"/>
                        <a:pt x="53117" y="39882"/>
                      </a:cubicBezTo>
                      <a:cubicBezTo>
                        <a:pt x="56368" y="36915"/>
                        <a:pt x="58049" y="32717"/>
                        <a:pt x="58049" y="27344"/>
                      </a:cubicBezTo>
                      <a:cubicBezTo>
                        <a:pt x="58049" y="23482"/>
                        <a:pt x="57040" y="20179"/>
                        <a:pt x="55135" y="17493"/>
                      </a:cubicBezTo>
                      <a:cubicBezTo>
                        <a:pt x="53173" y="14694"/>
                        <a:pt x="50651" y="12791"/>
                        <a:pt x="47513" y="11895"/>
                      </a:cubicBezTo>
                      <a:cubicBezTo>
                        <a:pt x="45383" y="11448"/>
                        <a:pt x="41572" y="11224"/>
                        <a:pt x="36079" y="11224"/>
                      </a:cubicBezTo>
                      <a:lnTo>
                        <a:pt x="12316" y="11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47" name="Google Shape;1147;p20"/>
                <p:cNvSpPr/>
                <p:nvPr/>
              </p:nvSpPr>
              <p:spPr>
                <a:xfrm>
                  <a:off x="3554042" y="4466690"/>
                  <a:ext cx="36541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41" h="68510" extrusionOk="0">
                      <a:moveTo>
                        <a:pt x="217" y="68764"/>
                      </a:moveTo>
                      <a:lnTo>
                        <a:pt x="217" y="1820"/>
                      </a:lnTo>
                      <a:lnTo>
                        <a:pt x="10529" y="1820"/>
                      </a:lnTo>
                      <a:lnTo>
                        <a:pt x="10529" y="11895"/>
                      </a:lnTo>
                      <a:cubicBezTo>
                        <a:pt x="13219" y="7138"/>
                        <a:pt x="15573" y="4003"/>
                        <a:pt x="17703" y="2492"/>
                      </a:cubicBezTo>
                      <a:cubicBezTo>
                        <a:pt x="19944" y="1037"/>
                        <a:pt x="22410" y="253"/>
                        <a:pt x="25101" y="253"/>
                      </a:cubicBezTo>
                      <a:cubicBezTo>
                        <a:pt x="28968" y="253"/>
                        <a:pt x="32835" y="1485"/>
                        <a:pt x="36758" y="3835"/>
                      </a:cubicBezTo>
                      <a:lnTo>
                        <a:pt x="32947" y="14358"/>
                      </a:lnTo>
                      <a:cubicBezTo>
                        <a:pt x="30089" y="12735"/>
                        <a:pt x="27230" y="11895"/>
                        <a:pt x="24428" y="11895"/>
                      </a:cubicBezTo>
                      <a:cubicBezTo>
                        <a:pt x="22018" y="11895"/>
                        <a:pt x="19776" y="12679"/>
                        <a:pt x="17703" y="14134"/>
                      </a:cubicBezTo>
                      <a:cubicBezTo>
                        <a:pt x="15741" y="15646"/>
                        <a:pt x="14396" y="17717"/>
                        <a:pt x="13667" y="20403"/>
                      </a:cubicBezTo>
                      <a:cubicBezTo>
                        <a:pt x="12322" y="24433"/>
                        <a:pt x="11650" y="28855"/>
                        <a:pt x="11650" y="33613"/>
                      </a:cubicBezTo>
                      <a:lnTo>
                        <a:pt x="11650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48" name="Google Shape;1148;p20"/>
                <p:cNvSpPr/>
                <p:nvPr/>
              </p:nvSpPr>
              <p:spPr>
                <a:xfrm>
                  <a:off x="3593064" y="4466690"/>
                  <a:ext cx="62770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0" h="70077" extrusionOk="0">
                      <a:moveTo>
                        <a:pt x="220" y="35180"/>
                      </a:moveTo>
                      <a:cubicBezTo>
                        <a:pt x="220" y="22810"/>
                        <a:pt x="3638" y="13631"/>
                        <a:pt x="10532" y="7642"/>
                      </a:cubicBezTo>
                      <a:cubicBezTo>
                        <a:pt x="16361" y="2716"/>
                        <a:pt x="23366" y="253"/>
                        <a:pt x="31605" y="253"/>
                      </a:cubicBezTo>
                      <a:cubicBezTo>
                        <a:pt x="40852" y="253"/>
                        <a:pt x="48418" y="3332"/>
                        <a:pt x="54247" y="9433"/>
                      </a:cubicBezTo>
                      <a:cubicBezTo>
                        <a:pt x="60076" y="15422"/>
                        <a:pt x="62990" y="23706"/>
                        <a:pt x="62990" y="34285"/>
                      </a:cubicBezTo>
                      <a:cubicBezTo>
                        <a:pt x="62990" y="42960"/>
                        <a:pt x="61701" y="49733"/>
                        <a:pt x="59179" y="54659"/>
                      </a:cubicBezTo>
                      <a:cubicBezTo>
                        <a:pt x="56601" y="59584"/>
                        <a:pt x="52902" y="63502"/>
                        <a:pt x="47970" y="66301"/>
                      </a:cubicBezTo>
                      <a:cubicBezTo>
                        <a:pt x="43038" y="68988"/>
                        <a:pt x="37546" y="70331"/>
                        <a:pt x="31605" y="70331"/>
                      </a:cubicBezTo>
                      <a:cubicBezTo>
                        <a:pt x="22301" y="70331"/>
                        <a:pt x="14791" y="67365"/>
                        <a:pt x="8963" y="61375"/>
                      </a:cubicBezTo>
                      <a:cubicBezTo>
                        <a:pt x="3134" y="55274"/>
                        <a:pt x="220" y="46543"/>
                        <a:pt x="220" y="35180"/>
                      </a:cubicBezTo>
                      <a:close/>
                      <a:moveTo>
                        <a:pt x="11877" y="35180"/>
                      </a:moveTo>
                      <a:cubicBezTo>
                        <a:pt x="11877" y="43856"/>
                        <a:pt x="13726" y="50349"/>
                        <a:pt x="17481" y="54659"/>
                      </a:cubicBezTo>
                      <a:cubicBezTo>
                        <a:pt x="21180" y="58857"/>
                        <a:pt x="25888" y="60928"/>
                        <a:pt x="31605" y="60928"/>
                      </a:cubicBezTo>
                      <a:cubicBezTo>
                        <a:pt x="37265" y="60928"/>
                        <a:pt x="41973" y="58857"/>
                        <a:pt x="45728" y="54659"/>
                      </a:cubicBezTo>
                      <a:cubicBezTo>
                        <a:pt x="49427" y="50349"/>
                        <a:pt x="51333" y="43800"/>
                        <a:pt x="51333" y="34956"/>
                      </a:cubicBezTo>
                      <a:cubicBezTo>
                        <a:pt x="51333" y="26616"/>
                        <a:pt x="49427" y="20347"/>
                        <a:pt x="45728" y="16149"/>
                      </a:cubicBezTo>
                      <a:cubicBezTo>
                        <a:pt x="41973" y="11839"/>
                        <a:pt x="37265" y="9657"/>
                        <a:pt x="31605" y="9657"/>
                      </a:cubicBezTo>
                      <a:cubicBezTo>
                        <a:pt x="25888" y="9657"/>
                        <a:pt x="21180" y="11839"/>
                        <a:pt x="17481" y="16149"/>
                      </a:cubicBezTo>
                      <a:cubicBezTo>
                        <a:pt x="13726" y="20347"/>
                        <a:pt x="11877" y="26672"/>
                        <a:pt x="11877" y="351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49" name="Google Shape;1149;p20"/>
                <p:cNvSpPr/>
                <p:nvPr/>
              </p:nvSpPr>
              <p:spPr>
                <a:xfrm>
                  <a:off x="3665885" y="4466690"/>
                  <a:ext cx="58287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87" h="70077" extrusionOk="0">
                      <a:moveTo>
                        <a:pt x="47302" y="44136"/>
                      </a:moveTo>
                      <a:lnTo>
                        <a:pt x="58512" y="45703"/>
                      </a:lnTo>
                      <a:cubicBezTo>
                        <a:pt x="57279" y="53315"/>
                        <a:pt x="54140" y="59360"/>
                        <a:pt x="49096" y="63838"/>
                      </a:cubicBezTo>
                      <a:cubicBezTo>
                        <a:pt x="44164" y="68204"/>
                        <a:pt x="37999" y="70331"/>
                        <a:pt x="30713" y="70331"/>
                      </a:cubicBezTo>
                      <a:cubicBezTo>
                        <a:pt x="21410" y="70331"/>
                        <a:pt x="14012" y="67365"/>
                        <a:pt x="8519" y="61375"/>
                      </a:cubicBezTo>
                      <a:cubicBezTo>
                        <a:pt x="2971" y="55274"/>
                        <a:pt x="225" y="46711"/>
                        <a:pt x="225" y="35628"/>
                      </a:cubicBezTo>
                      <a:cubicBezTo>
                        <a:pt x="225" y="28351"/>
                        <a:pt x="1401" y="21971"/>
                        <a:pt x="3811" y="16597"/>
                      </a:cubicBezTo>
                      <a:cubicBezTo>
                        <a:pt x="6165" y="11112"/>
                        <a:pt x="9752" y="6970"/>
                        <a:pt x="14572" y="4283"/>
                      </a:cubicBezTo>
                      <a:cubicBezTo>
                        <a:pt x="19504" y="1596"/>
                        <a:pt x="24884" y="253"/>
                        <a:pt x="30713" y="253"/>
                      </a:cubicBezTo>
                      <a:cubicBezTo>
                        <a:pt x="37999" y="253"/>
                        <a:pt x="43996" y="2156"/>
                        <a:pt x="48648" y="5850"/>
                      </a:cubicBezTo>
                      <a:cubicBezTo>
                        <a:pt x="53243" y="9433"/>
                        <a:pt x="56158" y="14694"/>
                        <a:pt x="57391" y="21523"/>
                      </a:cubicBezTo>
                      <a:lnTo>
                        <a:pt x="46406" y="23090"/>
                      </a:lnTo>
                      <a:cubicBezTo>
                        <a:pt x="45341" y="18612"/>
                        <a:pt x="43491" y="15254"/>
                        <a:pt x="40801" y="13015"/>
                      </a:cubicBezTo>
                      <a:cubicBezTo>
                        <a:pt x="38111" y="10776"/>
                        <a:pt x="34861" y="9657"/>
                        <a:pt x="31161" y="9657"/>
                      </a:cubicBezTo>
                      <a:cubicBezTo>
                        <a:pt x="25445" y="9657"/>
                        <a:pt x="20849" y="11784"/>
                        <a:pt x="17262" y="15925"/>
                      </a:cubicBezTo>
                      <a:cubicBezTo>
                        <a:pt x="13675" y="19956"/>
                        <a:pt x="11882" y="26392"/>
                        <a:pt x="11882" y="35180"/>
                      </a:cubicBezTo>
                      <a:cubicBezTo>
                        <a:pt x="11882" y="44136"/>
                        <a:pt x="13563" y="50741"/>
                        <a:pt x="17038" y="54883"/>
                      </a:cubicBezTo>
                      <a:cubicBezTo>
                        <a:pt x="20457" y="58913"/>
                        <a:pt x="24940" y="60928"/>
                        <a:pt x="30489" y="60928"/>
                      </a:cubicBezTo>
                      <a:cubicBezTo>
                        <a:pt x="34973" y="60928"/>
                        <a:pt x="38672" y="59584"/>
                        <a:pt x="41698" y="56898"/>
                      </a:cubicBezTo>
                      <a:cubicBezTo>
                        <a:pt x="44668" y="54099"/>
                        <a:pt x="46518" y="49845"/>
                        <a:pt x="47302" y="4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50" name="Google Shape;1150;p20"/>
                <p:cNvSpPr/>
                <p:nvPr/>
              </p:nvSpPr>
              <p:spPr>
                <a:xfrm>
                  <a:off x="3730073" y="4466690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7" y="47270"/>
                      </a:moveTo>
                      <a:lnTo>
                        <a:pt x="61655" y="48614"/>
                      </a:lnTo>
                      <a:cubicBezTo>
                        <a:pt x="59861" y="55498"/>
                        <a:pt x="56386" y="60872"/>
                        <a:pt x="51342" y="64734"/>
                      </a:cubicBezTo>
                      <a:cubicBezTo>
                        <a:pt x="46410" y="68484"/>
                        <a:pt x="40021" y="70331"/>
                        <a:pt x="32287" y="70331"/>
                      </a:cubicBezTo>
                      <a:cubicBezTo>
                        <a:pt x="22423" y="70331"/>
                        <a:pt x="14577" y="67365"/>
                        <a:pt x="8748" y="61375"/>
                      </a:cubicBezTo>
                      <a:cubicBezTo>
                        <a:pt x="3031" y="55274"/>
                        <a:pt x="229" y="46766"/>
                        <a:pt x="229" y="35852"/>
                      </a:cubicBezTo>
                      <a:cubicBezTo>
                        <a:pt x="229" y="24545"/>
                        <a:pt x="3143" y="15814"/>
                        <a:pt x="8972" y="9657"/>
                      </a:cubicBezTo>
                      <a:cubicBezTo>
                        <a:pt x="14801" y="3388"/>
                        <a:pt x="22311" y="253"/>
                        <a:pt x="31614" y="253"/>
                      </a:cubicBezTo>
                      <a:cubicBezTo>
                        <a:pt x="40582" y="253"/>
                        <a:pt x="47868" y="3332"/>
                        <a:pt x="53584" y="9433"/>
                      </a:cubicBezTo>
                      <a:cubicBezTo>
                        <a:pt x="59245" y="15590"/>
                        <a:pt x="62103" y="24154"/>
                        <a:pt x="62103" y="35180"/>
                      </a:cubicBezTo>
                      <a:cubicBezTo>
                        <a:pt x="62103" y="35796"/>
                        <a:pt x="62103" y="36747"/>
                        <a:pt x="62103" y="38091"/>
                      </a:cubicBezTo>
                      <a:lnTo>
                        <a:pt x="12111" y="38091"/>
                      </a:lnTo>
                      <a:cubicBezTo>
                        <a:pt x="12391" y="45591"/>
                        <a:pt x="14409" y="51244"/>
                        <a:pt x="18163" y="55106"/>
                      </a:cubicBezTo>
                      <a:cubicBezTo>
                        <a:pt x="22031" y="59025"/>
                        <a:pt x="26738" y="60928"/>
                        <a:pt x="32287" y="60928"/>
                      </a:cubicBezTo>
                      <a:cubicBezTo>
                        <a:pt x="36434" y="60928"/>
                        <a:pt x="39965" y="59920"/>
                        <a:pt x="42824" y="57793"/>
                      </a:cubicBezTo>
                      <a:cubicBezTo>
                        <a:pt x="45794" y="55554"/>
                        <a:pt x="48204" y="52084"/>
                        <a:pt x="49997" y="47270"/>
                      </a:cubicBezTo>
                      <a:close/>
                      <a:moveTo>
                        <a:pt x="12559" y="28911"/>
                      </a:moveTo>
                      <a:lnTo>
                        <a:pt x="49997" y="28911"/>
                      </a:lnTo>
                      <a:cubicBezTo>
                        <a:pt x="49549" y="23258"/>
                        <a:pt x="48092" y="19004"/>
                        <a:pt x="45738" y="16149"/>
                      </a:cubicBezTo>
                      <a:cubicBezTo>
                        <a:pt x="42151" y="11839"/>
                        <a:pt x="37443" y="9657"/>
                        <a:pt x="31614" y="9657"/>
                      </a:cubicBezTo>
                      <a:cubicBezTo>
                        <a:pt x="26514" y="9657"/>
                        <a:pt x="22199" y="11392"/>
                        <a:pt x="18612" y="14806"/>
                      </a:cubicBezTo>
                      <a:cubicBezTo>
                        <a:pt x="15025" y="18276"/>
                        <a:pt x="13007" y="22978"/>
                        <a:pt x="12559" y="289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51" name="Google Shape;1151;p20"/>
                <p:cNvSpPr/>
                <p:nvPr/>
              </p:nvSpPr>
              <p:spPr>
                <a:xfrm>
                  <a:off x="3801325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4" y="48838"/>
                      </a:moveTo>
                      <a:lnTo>
                        <a:pt x="11443" y="47046"/>
                      </a:lnTo>
                      <a:cubicBezTo>
                        <a:pt x="12004" y="51524"/>
                        <a:pt x="13741" y="54995"/>
                        <a:pt x="16599" y="57345"/>
                      </a:cubicBezTo>
                      <a:cubicBezTo>
                        <a:pt x="19570" y="59752"/>
                        <a:pt x="23605" y="60928"/>
                        <a:pt x="28705" y="60928"/>
                      </a:cubicBezTo>
                      <a:cubicBezTo>
                        <a:pt x="33917" y="60928"/>
                        <a:pt x="37784" y="59920"/>
                        <a:pt x="40362" y="57793"/>
                      </a:cubicBezTo>
                      <a:cubicBezTo>
                        <a:pt x="42885" y="55722"/>
                        <a:pt x="44174" y="53203"/>
                        <a:pt x="44174" y="50181"/>
                      </a:cubicBezTo>
                      <a:cubicBezTo>
                        <a:pt x="44174" y="47662"/>
                        <a:pt x="43053" y="45647"/>
                        <a:pt x="40811" y="44136"/>
                      </a:cubicBezTo>
                      <a:cubicBezTo>
                        <a:pt x="39298" y="43240"/>
                        <a:pt x="35431" y="42009"/>
                        <a:pt x="29153" y="40330"/>
                      </a:cubicBezTo>
                      <a:cubicBezTo>
                        <a:pt x="20915" y="38259"/>
                        <a:pt x="15142" y="36467"/>
                        <a:pt x="11891" y="34956"/>
                      </a:cubicBezTo>
                      <a:cubicBezTo>
                        <a:pt x="8585" y="33501"/>
                        <a:pt x="6119" y="31374"/>
                        <a:pt x="4493" y="28687"/>
                      </a:cubicBezTo>
                      <a:cubicBezTo>
                        <a:pt x="2812" y="25889"/>
                        <a:pt x="2028" y="22810"/>
                        <a:pt x="2028" y="19508"/>
                      </a:cubicBezTo>
                      <a:cubicBezTo>
                        <a:pt x="2028" y="16541"/>
                        <a:pt x="2700" y="13798"/>
                        <a:pt x="4045" y="11224"/>
                      </a:cubicBezTo>
                      <a:cubicBezTo>
                        <a:pt x="5502" y="8705"/>
                        <a:pt x="7408" y="6634"/>
                        <a:pt x="9650" y="4955"/>
                      </a:cubicBezTo>
                      <a:cubicBezTo>
                        <a:pt x="11443" y="3611"/>
                        <a:pt x="13797" y="2492"/>
                        <a:pt x="16823" y="1596"/>
                      </a:cubicBezTo>
                      <a:cubicBezTo>
                        <a:pt x="19962" y="701"/>
                        <a:pt x="23213" y="253"/>
                        <a:pt x="26687" y="253"/>
                      </a:cubicBezTo>
                      <a:cubicBezTo>
                        <a:pt x="32068" y="253"/>
                        <a:pt x="36663" y="1037"/>
                        <a:pt x="40587" y="2492"/>
                      </a:cubicBezTo>
                      <a:cubicBezTo>
                        <a:pt x="44622" y="4003"/>
                        <a:pt x="47536" y="6074"/>
                        <a:pt x="49330" y="8761"/>
                      </a:cubicBezTo>
                      <a:cubicBezTo>
                        <a:pt x="51235" y="11336"/>
                        <a:pt x="52580" y="14750"/>
                        <a:pt x="53365" y="19060"/>
                      </a:cubicBezTo>
                      <a:lnTo>
                        <a:pt x="42156" y="20627"/>
                      </a:lnTo>
                      <a:cubicBezTo>
                        <a:pt x="41708" y="17213"/>
                        <a:pt x="40250" y="14526"/>
                        <a:pt x="37896" y="12567"/>
                      </a:cubicBezTo>
                      <a:cubicBezTo>
                        <a:pt x="35487" y="10664"/>
                        <a:pt x="32068" y="9657"/>
                        <a:pt x="27584" y="9657"/>
                      </a:cubicBezTo>
                      <a:cubicBezTo>
                        <a:pt x="22316" y="9657"/>
                        <a:pt x="18617" y="10552"/>
                        <a:pt x="16375" y="12343"/>
                      </a:cubicBezTo>
                      <a:cubicBezTo>
                        <a:pt x="14133" y="14022"/>
                        <a:pt x="13012" y="15925"/>
                        <a:pt x="13012" y="18164"/>
                      </a:cubicBezTo>
                      <a:cubicBezTo>
                        <a:pt x="13012" y="19676"/>
                        <a:pt x="13461" y="21019"/>
                        <a:pt x="14357" y="22194"/>
                      </a:cubicBezTo>
                      <a:cubicBezTo>
                        <a:pt x="15366" y="23426"/>
                        <a:pt x="16880" y="24433"/>
                        <a:pt x="18841" y="25329"/>
                      </a:cubicBezTo>
                      <a:cubicBezTo>
                        <a:pt x="19850" y="25665"/>
                        <a:pt x="23213" y="26616"/>
                        <a:pt x="28929" y="28240"/>
                      </a:cubicBezTo>
                      <a:cubicBezTo>
                        <a:pt x="36832" y="30366"/>
                        <a:pt x="42380" y="32046"/>
                        <a:pt x="45519" y="33389"/>
                      </a:cubicBezTo>
                      <a:cubicBezTo>
                        <a:pt x="48769" y="34732"/>
                        <a:pt x="51347" y="36747"/>
                        <a:pt x="53141" y="39434"/>
                      </a:cubicBezTo>
                      <a:cubicBezTo>
                        <a:pt x="54934" y="42009"/>
                        <a:pt x="55831" y="45199"/>
                        <a:pt x="55831" y="49061"/>
                      </a:cubicBezTo>
                      <a:cubicBezTo>
                        <a:pt x="55831" y="52812"/>
                        <a:pt x="54710" y="56394"/>
                        <a:pt x="52468" y="59808"/>
                      </a:cubicBezTo>
                      <a:cubicBezTo>
                        <a:pt x="50339" y="63111"/>
                        <a:pt x="47200" y="65741"/>
                        <a:pt x="43053" y="67644"/>
                      </a:cubicBezTo>
                      <a:cubicBezTo>
                        <a:pt x="38849" y="69436"/>
                        <a:pt x="34141" y="70331"/>
                        <a:pt x="28929" y="70331"/>
                      </a:cubicBezTo>
                      <a:cubicBezTo>
                        <a:pt x="20074" y="70331"/>
                        <a:pt x="13349" y="68540"/>
                        <a:pt x="8753" y="64958"/>
                      </a:cubicBezTo>
                      <a:cubicBezTo>
                        <a:pt x="4269" y="61263"/>
                        <a:pt x="1411" y="55890"/>
                        <a:pt x="234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52" name="Google Shape;1152;p20"/>
                <p:cNvSpPr/>
                <p:nvPr/>
              </p:nvSpPr>
              <p:spPr>
                <a:xfrm>
                  <a:off x="3865961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9" y="48838"/>
                      </a:moveTo>
                      <a:lnTo>
                        <a:pt x="11448" y="47046"/>
                      </a:lnTo>
                      <a:cubicBezTo>
                        <a:pt x="12008" y="51524"/>
                        <a:pt x="13746" y="54995"/>
                        <a:pt x="16604" y="57345"/>
                      </a:cubicBezTo>
                      <a:cubicBezTo>
                        <a:pt x="19574" y="59752"/>
                        <a:pt x="23609" y="60928"/>
                        <a:pt x="28709" y="60928"/>
                      </a:cubicBezTo>
                      <a:cubicBezTo>
                        <a:pt x="33922" y="60928"/>
                        <a:pt x="37789" y="59920"/>
                        <a:pt x="40367" y="57793"/>
                      </a:cubicBezTo>
                      <a:cubicBezTo>
                        <a:pt x="42889" y="55722"/>
                        <a:pt x="44178" y="53203"/>
                        <a:pt x="44178" y="50181"/>
                      </a:cubicBezTo>
                      <a:cubicBezTo>
                        <a:pt x="44178" y="47662"/>
                        <a:pt x="43057" y="45647"/>
                        <a:pt x="40815" y="44136"/>
                      </a:cubicBezTo>
                      <a:cubicBezTo>
                        <a:pt x="39302" y="43240"/>
                        <a:pt x="35435" y="42009"/>
                        <a:pt x="29158" y="40330"/>
                      </a:cubicBezTo>
                      <a:cubicBezTo>
                        <a:pt x="20919" y="38259"/>
                        <a:pt x="15147" y="36467"/>
                        <a:pt x="11896" y="34956"/>
                      </a:cubicBezTo>
                      <a:cubicBezTo>
                        <a:pt x="8589" y="33501"/>
                        <a:pt x="6123" y="31374"/>
                        <a:pt x="4498" y="28687"/>
                      </a:cubicBezTo>
                      <a:cubicBezTo>
                        <a:pt x="2817" y="25889"/>
                        <a:pt x="2032" y="22810"/>
                        <a:pt x="2032" y="19508"/>
                      </a:cubicBezTo>
                      <a:cubicBezTo>
                        <a:pt x="2032" y="16541"/>
                        <a:pt x="2705" y="13798"/>
                        <a:pt x="4050" y="11224"/>
                      </a:cubicBezTo>
                      <a:cubicBezTo>
                        <a:pt x="5507" y="8705"/>
                        <a:pt x="7412" y="6634"/>
                        <a:pt x="9654" y="4955"/>
                      </a:cubicBezTo>
                      <a:cubicBezTo>
                        <a:pt x="11448" y="3611"/>
                        <a:pt x="13801" y="2492"/>
                        <a:pt x="16828" y="1596"/>
                      </a:cubicBezTo>
                      <a:cubicBezTo>
                        <a:pt x="19966" y="701"/>
                        <a:pt x="23217" y="253"/>
                        <a:pt x="26692" y="253"/>
                      </a:cubicBezTo>
                      <a:cubicBezTo>
                        <a:pt x="32072" y="253"/>
                        <a:pt x="36668" y="1037"/>
                        <a:pt x="40591" y="2492"/>
                      </a:cubicBezTo>
                      <a:cubicBezTo>
                        <a:pt x="44626" y="4003"/>
                        <a:pt x="47541" y="6074"/>
                        <a:pt x="49334" y="8761"/>
                      </a:cubicBezTo>
                      <a:cubicBezTo>
                        <a:pt x="51240" y="11336"/>
                        <a:pt x="52585" y="14750"/>
                        <a:pt x="53370" y="19060"/>
                      </a:cubicBezTo>
                      <a:lnTo>
                        <a:pt x="42160" y="20627"/>
                      </a:lnTo>
                      <a:cubicBezTo>
                        <a:pt x="41712" y="17213"/>
                        <a:pt x="40255" y="14526"/>
                        <a:pt x="37901" y="12567"/>
                      </a:cubicBezTo>
                      <a:cubicBezTo>
                        <a:pt x="35491" y="10664"/>
                        <a:pt x="32072" y="9657"/>
                        <a:pt x="27589" y="9657"/>
                      </a:cubicBezTo>
                      <a:cubicBezTo>
                        <a:pt x="22320" y="9657"/>
                        <a:pt x="18621" y="10552"/>
                        <a:pt x="16380" y="12343"/>
                      </a:cubicBezTo>
                      <a:cubicBezTo>
                        <a:pt x="14138" y="14022"/>
                        <a:pt x="13017" y="15925"/>
                        <a:pt x="13017" y="18164"/>
                      </a:cubicBezTo>
                      <a:cubicBezTo>
                        <a:pt x="13017" y="19676"/>
                        <a:pt x="13465" y="21019"/>
                        <a:pt x="14362" y="22194"/>
                      </a:cubicBezTo>
                      <a:cubicBezTo>
                        <a:pt x="15371" y="23426"/>
                        <a:pt x="16884" y="24433"/>
                        <a:pt x="18846" y="25329"/>
                      </a:cubicBezTo>
                      <a:cubicBezTo>
                        <a:pt x="19854" y="25665"/>
                        <a:pt x="23217" y="26616"/>
                        <a:pt x="28934" y="28240"/>
                      </a:cubicBezTo>
                      <a:cubicBezTo>
                        <a:pt x="36836" y="30366"/>
                        <a:pt x="42385" y="32046"/>
                        <a:pt x="45523" y="33389"/>
                      </a:cubicBezTo>
                      <a:cubicBezTo>
                        <a:pt x="48774" y="34732"/>
                        <a:pt x="51352" y="36747"/>
                        <a:pt x="53145" y="39434"/>
                      </a:cubicBezTo>
                      <a:cubicBezTo>
                        <a:pt x="54939" y="42009"/>
                        <a:pt x="55835" y="45199"/>
                        <a:pt x="55835" y="49061"/>
                      </a:cubicBezTo>
                      <a:cubicBezTo>
                        <a:pt x="55835" y="52812"/>
                        <a:pt x="54714" y="56394"/>
                        <a:pt x="52473" y="59808"/>
                      </a:cubicBezTo>
                      <a:cubicBezTo>
                        <a:pt x="50343" y="63111"/>
                        <a:pt x="47205" y="65741"/>
                        <a:pt x="43057" y="67644"/>
                      </a:cubicBezTo>
                      <a:cubicBezTo>
                        <a:pt x="38854" y="69436"/>
                        <a:pt x="34146" y="70331"/>
                        <a:pt x="28934" y="70331"/>
                      </a:cubicBezTo>
                      <a:cubicBezTo>
                        <a:pt x="20079" y="70331"/>
                        <a:pt x="13353" y="68540"/>
                        <a:pt x="8757" y="64958"/>
                      </a:cubicBezTo>
                      <a:cubicBezTo>
                        <a:pt x="4274" y="61263"/>
                        <a:pt x="1416" y="55890"/>
                        <a:pt x="239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53" name="Google Shape;1153;p20"/>
                <p:cNvSpPr/>
                <p:nvPr/>
              </p:nvSpPr>
              <p:spPr>
                <a:xfrm>
                  <a:off x="3935094" y="4442734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43" y="13239"/>
                      </a:moveTo>
                      <a:lnTo>
                        <a:pt x="243" y="253"/>
                      </a:lnTo>
                      <a:lnTo>
                        <a:pt x="11676" y="253"/>
                      </a:lnTo>
                      <a:lnTo>
                        <a:pt x="11676" y="13239"/>
                      </a:lnTo>
                      <a:close/>
                      <a:moveTo>
                        <a:pt x="243" y="92720"/>
                      </a:moveTo>
                      <a:lnTo>
                        <a:pt x="243" y="25777"/>
                      </a:lnTo>
                      <a:lnTo>
                        <a:pt x="11676" y="25777"/>
                      </a:lnTo>
                      <a:lnTo>
                        <a:pt x="11676" y="927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54" name="Google Shape;1154;p20"/>
                <p:cNvSpPr/>
                <p:nvPr/>
              </p:nvSpPr>
              <p:spPr>
                <a:xfrm>
                  <a:off x="3963833" y="4466690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5" y="68764"/>
                      </a:moveTo>
                      <a:lnTo>
                        <a:pt x="245" y="1820"/>
                      </a:lnTo>
                      <a:lnTo>
                        <a:pt x="10557" y="1820"/>
                      </a:lnTo>
                      <a:lnTo>
                        <a:pt x="10557" y="11224"/>
                      </a:lnTo>
                      <a:cubicBezTo>
                        <a:pt x="15489" y="3947"/>
                        <a:pt x="22551" y="253"/>
                        <a:pt x="31855" y="253"/>
                      </a:cubicBezTo>
                      <a:cubicBezTo>
                        <a:pt x="35890" y="253"/>
                        <a:pt x="39533" y="1037"/>
                        <a:pt x="42839" y="2492"/>
                      </a:cubicBezTo>
                      <a:cubicBezTo>
                        <a:pt x="46258" y="3835"/>
                        <a:pt x="48780" y="5738"/>
                        <a:pt x="50462" y="8089"/>
                      </a:cubicBezTo>
                      <a:cubicBezTo>
                        <a:pt x="52255" y="10496"/>
                        <a:pt x="53432" y="13351"/>
                        <a:pt x="54049" y="16597"/>
                      </a:cubicBezTo>
                      <a:cubicBezTo>
                        <a:pt x="54497" y="18724"/>
                        <a:pt x="54721" y="22362"/>
                        <a:pt x="54721" y="27568"/>
                      </a:cubicBezTo>
                      <a:lnTo>
                        <a:pt x="54721" y="68764"/>
                      </a:lnTo>
                      <a:lnTo>
                        <a:pt x="43288" y="68764"/>
                      </a:lnTo>
                      <a:lnTo>
                        <a:pt x="43288" y="28016"/>
                      </a:lnTo>
                      <a:cubicBezTo>
                        <a:pt x="43288" y="23426"/>
                        <a:pt x="42839" y="19956"/>
                        <a:pt x="41943" y="17717"/>
                      </a:cubicBezTo>
                      <a:cubicBezTo>
                        <a:pt x="41158" y="15366"/>
                        <a:pt x="39589" y="13463"/>
                        <a:pt x="37235" y="12119"/>
                      </a:cubicBezTo>
                      <a:cubicBezTo>
                        <a:pt x="34993" y="10776"/>
                        <a:pt x="32359" y="10104"/>
                        <a:pt x="29389" y="10104"/>
                      </a:cubicBezTo>
                      <a:cubicBezTo>
                        <a:pt x="24569" y="10104"/>
                        <a:pt x="20421" y="11671"/>
                        <a:pt x="16834" y="14806"/>
                      </a:cubicBezTo>
                      <a:cubicBezTo>
                        <a:pt x="13360" y="17829"/>
                        <a:pt x="11678" y="23650"/>
                        <a:pt x="11678" y="32269"/>
                      </a:cubicBezTo>
                      <a:lnTo>
                        <a:pt x="11678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55" name="Google Shape;1155;p20"/>
                <p:cNvSpPr/>
                <p:nvPr/>
              </p:nvSpPr>
              <p:spPr>
                <a:xfrm>
                  <a:off x="4031483" y="4466690"/>
                  <a:ext cx="58959" cy="95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59" h="95601" extrusionOk="0">
                      <a:moveTo>
                        <a:pt x="2492" y="74361"/>
                      </a:moveTo>
                      <a:lnTo>
                        <a:pt x="13477" y="75928"/>
                      </a:lnTo>
                      <a:cubicBezTo>
                        <a:pt x="13925" y="79343"/>
                        <a:pt x="15158" y="81806"/>
                        <a:pt x="17288" y="83317"/>
                      </a:cubicBezTo>
                      <a:cubicBezTo>
                        <a:pt x="20090" y="85388"/>
                        <a:pt x="24013" y="86451"/>
                        <a:pt x="28945" y="86451"/>
                      </a:cubicBezTo>
                      <a:cubicBezTo>
                        <a:pt x="34158" y="86451"/>
                        <a:pt x="38193" y="85388"/>
                        <a:pt x="41051" y="83317"/>
                      </a:cubicBezTo>
                      <a:cubicBezTo>
                        <a:pt x="43853" y="81190"/>
                        <a:pt x="45815" y="78279"/>
                        <a:pt x="46880" y="74585"/>
                      </a:cubicBezTo>
                      <a:cubicBezTo>
                        <a:pt x="47440" y="72178"/>
                        <a:pt x="47777" y="67365"/>
                        <a:pt x="47777" y="60032"/>
                      </a:cubicBezTo>
                      <a:cubicBezTo>
                        <a:pt x="42676" y="65853"/>
                        <a:pt x="36455" y="68764"/>
                        <a:pt x="29169" y="68764"/>
                      </a:cubicBezTo>
                      <a:cubicBezTo>
                        <a:pt x="19866" y="68764"/>
                        <a:pt x="12692" y="65517"/>
                        <a:pt x="7648" y="58913"/>
                      </a:cubicBezTo>
                      <a:cubicBezTo>
                        <a:pt x="2716" y="52196"/>
                        <a:pt x="250" y="44248"/>
                        <a:pt x="250" y="34956"/>
                      </a:cubicBezTo>
                      <a:cubicBezTo>
                        <a:pt x="250" y="28575"/>
                        <a:pt x="1371" y="22642"/>
                        <a:pt x="3613" y="17269"/>
                      </a:cubicBezTo>
                      <a:cubicBezTo>
                        <a:pt x="5967" y="11784"/>
                        <a:pt x="9329" y="7586"/>
                        <a:pt x="13701" y="4731"/>
                      </a:cubicBezTo>
                      <a:cubicBezTo>
                        <a:pt x="18016" y="1764"/>
                        <a:pt x="23173" y="253"/>
                        <a:pt x="29169" y="253"/>
                      </a:cubicBezTo>
                      <a:cubicBezTo>
                        <a:pt x="37072" y="253"/>
                        <a:pt x="43629" y="3499"/>
                        <a:pt x="48897" y="9880"/>
                      </a:cubicBezTo>
                      <a:lnTo>
                        <a:pt x="48897" y="1820"/>
                      </a:lnTo>
                      <a:lnTo>
                        <a:pt x="59210" y="1820"/>
                      </a:lnTo>
                      <a:lnTo>
                        <a:pt x="59210" y="59584"/>
                      </a:lnTo>
                      <a:cubicBezTo>
                        <a:pt x="59210" y="69995"/>
                        <a:pt x="58145" y="77384"/>
                        <a:pt x="56071" y="81750"/>
                      </a:cubicBezTo>
                      <a:cubicBezTo>
                        <a:pt x="53941" y="86227"/>
                        <a:pt x="50579" y="89642"/>
                        <a:pt x="45983" y="92049"/>
                      </a:cubicBezTo>
                      <a:cubicBezTo>
                        <a:pt x="41331" y="94567"/>
                        <a:pt x="35671" y="95855"/>
                        <a:pt x="28945" y="95855"/>
                      </a:cubicBezTo>
                      <a:cubicBezTo>
                        <a:pt x="20987" y="95855"/>
                        <a:pt x="14598" y="94064"/>
                        <a:pt x="9666" y="90481"/>
                      </a:cubicBezTo>
                      <a:cubicBezTo>
                        <a:pt x="4734" y="86899"/>
                        <a:pt x="2324" y="81526"/>
                        <a:pt x="2492" y="74361"/>
                      </a:cubicBezTo>
                      <a:close/>
                      <a:moveTo>
                        <a:pt x="11908" y="34061"/>
                      </a:moveTo>
                      <a:cubicBezTo>
                        <a:pt x="11908" y="42904"/>
                        <a:pt x="13589" y="49285"/>
                        <a:pt x="17064" y="53315"/>
                      </a:cubicBezTo>
                      <a:cubicBezTo>
                        <a:pt x="20482" y="57345"/>
                        <a:pt x="24910" y="59360"/>
                        <a:pt x="30290" y="59360"/>
                      </a:cubicBezTo>
                      <a:cubicBezTo>
                        <a:pt x="35503" y="59360"/>
                        <a:pt x="39818" y="57345"/>
                        <a:pt x="43293" y="53315"/>
                      </a:cubicBezTo>
                      <a:cubicBezTo>
                        <a:pt x="46880" y="49285"/>
                        <a:pt x="48673" y="43016"/>
                        <a:pt x="48673" y="34509"/>
                      </a:cubicBezTo>
                      <a:cubicBezTo>
                        <a:pt x="48673" y="26336"/>
                        <a:pt x="46768" y="20123"/>
                        <a:pt x="43069" y="15925"/>
                      </a:cubicBezTo>
                      <a:cubicBezTo>
                        <a:pt x="39482" y="11784"/>
                        <a:pt x="35110" y="9657"/>
                        <a:pt x="30066" y="9657"/>
                      </a:cubicBezTo>
                      <a:cubicBezTo>
                        <a:pt x="24966" y="9657"/>
                        <a:pt x="20651" y="11784"/>
                        <a:pt x="17064" y="15925"/>
                      </a:cubicBezTo>
                      <a:cubicBezTo>
                        <a:pt x="13589" y="19956"/>
                        <a:pt x="11908" y="26001"/>
                        <a:pt x="11908" y="3406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156" name="Google Shape;1156;p20"/>
            <p:cNvGrpSpPr/>
            <p:nvPr/>
          </p:nvGrpSpPr>
          <p:grpSpPr>
            <a:xfrm>
              <a:off x="5934765" y="1775436"/>
              <a:ext cx="791633" cy="328531"/>
              <a:chOff x="6184900" y="2431602"/>
              <a:chExt cx="791633" cy="328531"/>
            </a:xfrm>
          </p:grpSpPr>
          <p:sp>
            <p:nvSpPr>
              <p:cNvPr id="1157" name="Google Shape;1157;p20"/>
              <p:cNvSpPr/>
              <p:nvPr/>
            </p:nvSpPr>
            <p:spPr>
              <a:xfrm>
                <a:off x="6184900" y="2431602"/>
                <a:ext cx="791633" cy="328531"/>
              </a:xfrm>
              <a:custGeom>
                <a:avLst/>
                <a:gdLst/>
                <a:ahLst/>
                <a:cxnLst/>
                <a:rect l="l" t="t" r="r" b="b"/>
                <a:pathLst>
                  <a:path w="3771290" h="2152208" extrusionOk="0">
                    <a:moveTo>
                      <a:pt x="0" y="0"/>
                    </a:moveTo>
                    <a:lnTo>
                      <a:pt x="3771291" y="0"/>
                    </a:lnTo>
                    <a:lnTo>
                      <a:pt x="3771291" y="2152209"/>
                    </a:lnTo>
                    <a:lnTo>
                      <a:pt x="0" y="2152209"/>
                    </a:lnTo>
                    <a:close/>
                  </a:path>
                </a:pathLst>
              </a:custGeom>
              <a:solidFill>
                <a:srgbClr val="CEDB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158" name="Google Shape;1158;p20"/>
              <p:cNvGrpSpPr/>
              <p:nvPr/>
            </p:nvGrpSpPr>
            <p:grpSpPr>
              <a:xfrm>
                <a:off x="6356919" y="2624312"/>
                <a:ext cx="463065" cy="94033"/>
                <a:chOff x="3552487" y="4604151"/>
                <a:chExt cx="463065" cy="94033"/>
              </a:xfrm>
            </p:grpSpPr>
            <p:sp>
              <p:nvSpPr>
                <p:cNvPr id="1159" name="Google Shape;1159;p20"/>
                <p:cNvSpPr/>
                <p:nvPr/>
              </p:nvSpPr>
              <p:spPr>
                <a:xfrm>
                  <a:off x="3552487" y="4604151"/>
                  <a:ext cx="6904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47" h="92467" extrusionOk="0">
                      <a:moveTo>
                        <a:pt x="216" y="92731"/>
                      </a:moveTo>
                      <a:lnTo>
                        <a:pt x="216" y="264"/>
                      </a:lnTo>
                      <a:lnTo>
                        <a:pt x="67022" y="264"/>
                      </a:lnTo>
                      <a:lnTo>
                        <a:pt x="67022" y="11235"/>
                      </a:lnTo>
                      <a:lnTo>
                        <a:pt x="12322" y="11235"/>
                      </a:lnTo>
                      <a:lnTo>
                        <a:pt x="12322" y="39445"/>
                      </a:lnTo>
                      <a:lnTo>
                        <a:pt x="63659" y="39445"/>
                      </a:lnTo>
                      <a:lnTo>
                        <a:pt x="63659" y="50416"/>
                      </a:lnTo>
                      <a:lnTo>
                        <a:pt x="12322" y="50416"/>
                      </a:lnTo>
                      <a:lnTo>
                        <a:pt x="12322" y="81761"/>
                      </a:lnTo>
                      <a:lnTo>
                        <a:pt x="69264" y="81761"/>
                      </a:lnTo>
                      <a:lnTo>
                        <a:pt x="69264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60" name="Google Shape;1160;p20"/>
                <p:cNvSpPr/>
                <p:nvPr/>
              </p:nvSpPr>
              <p:spPr>
                <a:xfrm>
                  <a:off x="3636713" y="4604151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22" y="92731"/>
                      </a:moveTo>
                      <a:lnTo>
                        <a:pt x="222" y="264"/>
                      </a:lnTo>
                      <a:lnTo>
                        <a:pt x="11656" y="264"/>
                      </a:lnTo>
                      <a:lnTo>
                        <a:pt x="11656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61" name="Google Shape;1161;p20"/>
                <p:cNvSpPr/>
                <p:nvPr/>
              </p:nvSpPr>
              <p:spPr>
                <a:xfrm>
                  <a:off x="3661850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3" y="47282"/>
                      </a:moveTo>
                      <a:lnTo>
                        <a:pt x="61650" y="48625"/>
                      </a:lnTo>
                      <a:cubicBezTo>
                        <a:pt x="59857" y="55510"/>
                        <a:pt x="56382" y="60883"/>
                        <a:pt x="51337" y="64745"/>
                      </a:cubicBezTo>
                      <a:cubicBezTo>
                        <a:pt x="46406" y="68495"/>
                        <a:pt x="40016" y="70342"/>
                        <a:pt x="32282" y="70342"/>
                      </a:cubicBezTo>
                      <a:cubicBezTo>
                        <a:pt x="22418" y="70342"/>
                        <a:pt x="14572" y="67376"/>
                        <a:pt x="8743" y="61387"/>
                      </a:cubicBezTo>
                      <a:cubicBezTo>
                        <a:pt x="3027" y="55286"/>
                        <a:pt x="224" y="46778"/>
                        <a:pt x="224" y="35863"/>
                      </a:cubicBezTo>
                      <a:cubicBezTo>
                        <a:pt x="224" y="24557"/>
                        <a:pt x="3139" y="15825"/>
                        <a:pt x="8967" y="9668"/>
                      </a:cubicBezTo>
                      <a:cubicBezTo>
                        <a:pt x="14796" y="3399"/>
                        <a:pt x="22306" y="264"/>
                        <a:pt x="31610" y="264"/>
                      </a:cubicBezTo>
                      <a:cubicBezTo>
                        <a:pt x="40577" y="264"/>
                        <a:pt x="47863" y="3343"/>
                        <a:pt x="53579" y="9444"/>
                      </a:cubicBezTo>
                      <a:cubicBezTo>
                        <a:pt x="59240" y="15601"/>
                        <a:pt x="62098" y="24165"/>
                        <a:pt x="62098" y="35191"/>
                      </a:cubicBezTo>
                      <a:cubicBezTo>
                        <a:pt x="62098" y="35807"/>
                        <a:pt x="62098" y="36759"/>
                        <a:pt x="62098" y="38102"/>
                      </a:cubicBezTo>
                      <a:lnTo>
                        <a:pt x="12106" y="38102"/>
                      </a:lnTo>
                      <a:cubicBezTo>
                        <a:pt x="12386" y="45602"/>
                        <a:pt x="14404" y="51256"/>
                        <a:pt x="18159" y="55118"/>
                      </a:cubicBezTo>
                      <a:cubicBezTo>
                        <a:pt x="22026" y="59036"/>
                        <a:pt x="26734" y="60939"/>
                        <a:pt x="32282" y="60939"/>
                      </a:cubicBezTo>
                      <a:cubicBezTo>
                        <a:pt x="36429" y="60939"/>
                        <a:pt x="39960" y="59931"/>
                        <a:pt x="42819" y="57804"/>
                      </a:cubicBezTo>
                      <a:cubicBezTo>
                        <a:pt x="45789" y="55566"/>
                        <a:pt x="48199" y="52095"/>
                        <a:pt x="49993" y="47282"/>
                      </a:cubicBezTo>
                      <a:close/>
                      <a:moveTo>
                        <a:pt x="12554" y="28922"/>
                      </a:moveTo>
                      <a:lnTo>
                        <a:pt x="49993" y="28922"/>
                      </a:lnTo>
                      <a:cubicBezTo>
                        <a:pt x="49544" y="23269"/>
                        <a:pt x="48087" y="19015"/>
                        <a:pt x="45733" y="16161"/>
                      </a:cubicBezTo>
                      <a:cubicBezTo>
                        <a:pt x="42146" y="11851"/>
                        <a:pt x="37438" y="9668"/>
                        <a:pt x="31610" y="9668"/>
                      </a:cubicBezTo>
                      <a:cubicBezTo>
                        <a:pt x="26510" y="9668"/>
                        <a:pt x="22194" y="11403"/>
                        <a:pt x="18607" y="14817"/>
                      </a:cubicBezTo>
                      <a:cubicBezTo>
                        <a:pt x="15020" y="18288"/>
                        <a:pt x="13003" y="22989"/>
                        <a:pt x="12554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62" name="Google Shape;1162;p20"/>
                <p:cNvSpPr/>
                <p:nvPr/>
              </p:nvSpPr>
              <p:spPr>
                <a:xfrm>
                  <a:off x="3737571" y="4628107"/>
                  <a:ext cx="90793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93" h="68510" extrusionOk="0">
                      <a:moveTo>
                        <a:pt x="229" y="68775"/>
                      </a:moveTo>
                      <a:lnTo>
                        <a:pt x="229" y="1832"/>
                      </a:lnTo>
                      <a:lnTo>
                        <a:pt x="10318" y="1832"/>
                      </a:lnTo>
                      <a:lnTo>
                        <a:pt x="10318" y="11235"/>
                      </a:lnTo>
                      <a:cubicBezTo>
                        <a:pt x="12391" y="7989"/>
                        <a:pt x="15137" y="5358"/>
                        <a:pt x="18612" y="3399"/>
                      </a:cubicBezTo>
                      <a:cubicBezTo>
                        <a:pt x="22199" y="1328"/>
                        <a:pt x="26234" y="264"/>
                        <a:pt x="30718" y="264"/>
                      </a:cubicBezTo>
                      <a:cubicBezTo>
                        <a:pt x="35650" y="264"/>
                        <a:pt x="39685" y="1328"/>
                        <a:pt x="42824" y="3399"/>
                      </a:cubicBezTo>
                      <a:cubicBezTo>
                        <a:pt x="46074" y="5526"/>
                        <a:pt x="48428" y="8324"/>
                        <a:pt x="49773" y="11907"/>
                      </a:cubicBezTo>
                      <a:cubicBezTo>
                        <a:pt x="54986" y="4182"/>
                        <a:pt x="61879" y="264"/>
                        <a:pt x="70398" y="264"/>
                      </a:cubicBezTo>
                      <a:cubicBezTo>
                        <a:pt x="77123" y="264"/>
                        <a:pt x="82167" y="2167"/>
                        <a:pt x="85642" y="5862"/>
                      </a:cubicBezTo>
                      <a:cubicBezTo>
                        <a:pt x="89229" y="9444"/>
                        <a:pt x="91023" y="15153"/>
                        <a:pt x="91023" y="22877"/>
                      </a:cubicBezTo>
                      <a:lnTo>
                        <a:pt x="91023" y="68775"/>
                      </a:lnTo>
                      <a:lnTo>
                        <a:pt x="79813" y="68775"/>
                      </a:lnTo>
                      <a:lnTo>
                        <a:pt x="79813" y="26684"/>
                      </a:lnTo>
                      <a:cubicBezTo>
                        <a:pt x="79813" y="22094"/>
                        <a:pt x="79421" y="18791"/>
                        <a:pt x="78693" y="16832"/>
                      </a:cubicBezTo>
                      <a:cubicBezTo>
                        <a:pt x="77908" y="14761"/>
                        <a:pt x="76563" y="13138"/>
                        <a:pt x="74657" y="11907"/>
                      </a:cubicBezTo>
                      <a:cubicBezTo>
                        <a:pt x="72696" y="10731"/>
                        <a:pt x="70454" y="10116"/>
                        <a:pt x="67932" y="10116"/>
                      </a:cubicBezTo>
                      <a:cubicBezTo>
                        <a:pt x="63112" y="10116"/>
                        <a:pt x="59189" y="11683"/>
                        <a:pt x="56050" y="14817"/>
                      </a:cubicBezTo>
                      <a:cubicBezTo>
                        <a:pt x="53024" y="17952"/>
                        <a:pt x="51567" y="22989"/>
                        <a:pt x="51567" y="29818"/>
                      </a:cubicBezTo>
                      <a:lnTo>
                        <a:pt x="51567" y="68775"/>
                      </a:lnTo>
                      <a:lnTo>
                        <a:pt x="40134" y="68775"/>
                      </a:lnTo>
                      <a:lnTo>
                        <a:pt x="40134" y="25340"/>
                      </a:lnTo>
                      <a:cubicBezTo>
                        <a:pt x="40134" y="20303"/>
                        <a:pt x="39125" y="16496"/>
                        <a:pt x="37219" y="13922"/>
                      </a:cubicBezTo>
                      <a:cubicBezTo>
                        <a:pt x="35426" y="11403"/>
                        <a:pt x="32399" y="10116"/>
                        <a:pt x="28252" y="10116"/>
                      </a:cubicBezTo>
                      <a:cubicBezTo>
                        <a:pt x="24945" y="10116"/>
                        <a:pt x="21975" y="11011"/>
                        <a:pt x="19285" y="12802"/>
                      </a:cubicBezTo>
                      <a:cubicBezTo>
                        <a:pt x="16595" y="14481"/>
                        <a:pt x="14633" y="16944"/>
                        <a:pt x="13456" y="20191"/>
                      </a:cubicBezTo>
                      <a:cubicBezTo>
                        <a:pt x="12223" y="23325"/>
                        <a:pt x="11662" y="27971"/>
                        <a:pt x="11662" y="34072"/>
                      </a:cubicBezTo>
                      <a:lnTo>
                        <a:pt x="11662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63" name="Google Shape;1163;p20"/>
                <p:cNvSpPr/>
                <p:nvPr/>
              </p:nvSpPr>
              <p:spPr>
                <a:xfrm>
                  <a:off x="3841468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50005" y="47282"/>
                      </a:moveTo>
                      <a:lnTo>
                        <a:pt x="61662" y="48625"/>
                      </a:lnTo>
                      <a:cubicBezTo>
                        <a:pt x="59869" y="55510"/>
                        <a:pt x="56394" y="60883"/>
                        <a:pt x="51350" y="64745"/>
                      </a:cubicBezTo>
                      <a:cubicBezTo>
                        <a:pt x="46418" y="68495"/>
                        <a:pt x="40029" y="70342"/>
                        <a:pt x="32295" y="70342"/>
                      </a:cubicBezTo>
                      <a:cubicBezTo>
                        <a:pt x="22431" y="70342"/>
                        <a:pt x="14584" y="67376"/>
                        <a:pt x="8756" y="61387"/>
                      </a:cubicBezTo>
                      <a:cubicBezTo>
                        <a:pt x="3039" y="55286"/>
                        <a:pt x="237" y="46778"/>
                        <a:pt x="237" y="35863"/>
                      </a:cubicBezTo>
                      <a:cubicBezTo>
                        <a:pt x="237" y="24557"/>
                        <a:pt x="3151" y="15825"/>
                        <a:pt x="8980" y="9668"/>
                      </a:cubicBezTo>
                      <a:cubicBezTo>
                        <a:pt x="14809" y="3399"/>
                        <a:pt x="22319" y="264"/>
                        <a:pt x="31622" y="264"/>
                      </a:cubicBezTo>
                      <a:cubicBezTo>
                        <a:pt x="40589" y="264"/>
                        <a:pt x="47875" y="3343"/>
                        <a:pt x="53592" y="9444"/>
                      </a:cubicBezTo>
                      <a:cubicBezTo>
                        <a:pt x="59253" y="15601"/>
                        <a:pt x="62111" y="24165"/>
                        <a:pt x="62111" y="35191"/>
                      </a:cubicBezTo>
                      <a:cubicBezTo>
                        <a:pt x="62111" y="35807"/>
                        <a:pt x="62111" y="36759"/>
                        <a:pt x="62111" y="38102"/>
                      </a:cubicBezTo>
                      <a:lnTo>
                        <a:pt x="12118" y="38102"/>
                      </a:lnTo>
                      <a:cubicBezTo>
                        <a:pt x="12399" y="45602"/>
                        <a:pt x="14416" y="51256"/>
                        <a:pt x="18171" y="55118"/>
                      </a:cubicBezTo>
                      <a:cubicBezTo>
                        <a:pt x="22038" y="59036"/>
                        <a:pt x="26746" y="60939"/>
                        <a:pt x="32295" y="60939"/>
                      </a:cubicBezTo>
                      <a:cubicBezTo>
                        <a:pt x="36442" y="60939"/>
                        <a:pt x="39973" y="59931"/>
                        <a:pt x="42831" y="57804"/>
                      </a:cubicBezTo>
                      <a:cubicBezTo>
                        <a:pt x="45802" y="55566"/>
                        <a:pt x="48212" y="52095"/>
                        <a:pt x="50005" y="47282"/>
                      </a:cubicBezTo>
                      <a:close/>
                      <a:moveTo>
                        <a:pt x="12567" y="28922"/>
                      </a:moveTo>
                      <a:lnTo>
                        <a:pt x="50005" y="28922"/>
                      </a:lnTo>
                      <a:cubicBezTo>
                        <a:pt x="49557" y="23269"/>
                        <a:pt x="48099" y="19015"/>
                        <a:pt x="45746" y="16161"/>
                      </a:cubicBezTo>
                      <a:cubicBezTo>
                        <a:pt x="42159" y="11851"/>
                        <a:pt x="37451" y="9668"/>
                        <a:pt x="31622" y="9668"/>
                      </a:cubicBezTo>
                      <a:cubicBezTo>
                        <a:pt x="26522" y="9668"/>
                        <a:pt x="22207" y="11403"/>
                        <a:pt x="18620" y="14817"/>
                      </a:cubicBezTo>
                      <a:cubicBezTo>
                        <a:pt x="15033" y="18288"/>
                        <a:pt x="13015" y="22989"/>
                        <a:pt x="12567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64" name="Google Shape;1164;p20"/>
                <p:cNvSpPr/>
                <p:nvPr/>
              </p:nvSpPr>
              <p:spPr>
                <a:xfrm>
                  <a:off x="3917189" y="4628107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2" y="68775"/>
                      </a:moveTo>
                      <a:lnTo>
                        <a:pt x="242" y="1832"/>
                      </a:lnTo>
                      <a:lnTo>
                        <a:pt x="10554" y="1832"/>
                      </a:lnTo>
                      <a:lnTo>
                        <a:pt x="10554" y="11235"/>
                      </a:lnTo>
                      <a:cubicBezTo>
                        <a:pt x="15486" y="3959"/>
                        <a:pt x="22548" y="264"/>
                        <a:pt x="31851" y="264"/>
                      </a:cubicBezTo>
                      <a:cubicBezTo>
                        <a:pt x="35887" y="264"/>
                        <a:pt x="39530" y="1048"/>
                        <a:pt x="42836" y="2503"/>
                      </a:cubicBezTo>
                      <a:cubicBezTo>
                        <a:pt x="46255" y="3847"/>
                        <a:pt x="48777" y="5750"/>
                        <a:pt x="50458" y="8100"/>
                      </a:cubicBezTo>
                      <a:cubicBezTo>
                        <a:pt x="52252" y="10507"/>
                        <a:pt x="53429" y="13362"/>
                        <a:pt x="54045" y="16608"/>
                      </a:cubicBezTo>
                      <a:cubicBezTo>
                        <a:pt x="54494" y="18735"/>
                        <a:pt x="54718" y="22374"/>
                        <a:pt x="54718" y="27579"/>
                      </a:cubicBezTo>
                      <a:lnTo>
                        <a:pt x="54718" y="68775"/>
                      </a:lnTo>
                      <a:lnTo>
                        <a:pt x="43285" y="68775"/>
                      </a:lnTo>
                      <a:lnTo>
                        <a:pt x="43285" y="28027"/>
                      </a:lnTo>
                      <a:cubicBezTo>
                        <a:pt x="43285" y="23437"/>
                        <a:pt x="42836" y="19967"/>
                        <a:pt x="41939" y="17728"/>
                      </a:cubicBezTo>
                      <a:cubicBezTo>
                        <a:pt x="41155" y="15377"/>
                        <a:pt x="39586" y="13474"/>
                        <a:pt x="37232" y="12131"/>
                      </a:cubicBezTo>
                      <a:cubicBezTo>
                        <a:pt x="34990" y="10787"/>
                        <a:pt x="32356" y="10116"/>
                        <a:pt x="29385" y="10116"/>
                      </a:cubicBezTo>
                      <a:cubicBezTo>
                        <a:pt x="24565" y="10116"/>
                        <a:pt x="20418" y="11683"/>
                        <a:pt x="16831" y="14817"/>
                      </a:cubicBezTo>
                      <a:cubicBezTo>
                        <a:pt x="13356" y="17840"/>
                        <a:pt x="11675" y="23661"/>
                        <a:pt x="11675" y="32281"/>
                      </a:cubicBezTo>
                      <a:lnTo>
                        <a:pt x="11675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65" name="Google Shape;1165;p20"/>
                <p:cNvSpPr/>
                <p:nvPr/>
              </p:nvSpPr>
              <p:spPr>
                <a:xfrm>
                  <a:off x="3982822" y="4606166"/>
                  <a:ext cx="32730" cy="91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30" h="91347" extrusionOk="0">
                      <a:moveTo>
                        <a:pt x="31408" y="80641"/>
                      </a:moveTo>
                      <a:lnTo>
                        <a:pt x="32977" y="90493"/>
                      </a:lnTo>
                      <a:cubicBezTo>
                        <a:pt x="29839" y="91220"/>
                        <a:pt x="26980" y="91612"/>
                        <a:pt x="24458" y="91612"/>
                      </a:cubicBezTo>
                      <a:cubicBezTo>
                        <a:pt x="20255" y="91612"/>
                        <a:pt x="17060" y="90940"/>
                        <a:pt x="14819" y="89597"/>
                      </a:cubicBezTo>
                      <a:cubicBezTo>
                        <a:pt x="12577" y="88254"/>
                        <a:pt x="10895" y="86574"/>
                        <a:pt x="9887" y="84448"/>
                      </a:cubicBezTo>
                      <a:cubicBezTo>
                        <a:pt x="8990" y="82377"/>
                        <a:pt x="8542" y="77899"/>
                        <a:pt x="8542" y="71014"/>
                      </a:cubicBezTo>
                      <a:lnTo>
                        <a:pt x="8542" y="32505"/>
                      </a:lnTo>
                      <a:lnTo>
                        <a:pt x="247" y="32505"/>
                      </a:lnTo>
                      <a:lnTo>
                        <a:pt x="247" y="23773"/>
                      </a:lnTo>
                      <a:lnTo>
                        <a:pt x="8542" y="23773"/>
                      </a:lnTo>
                      <a:lnTo>
                        <a:pt x="8542" y="7205"/>
                      </a:lnTo>
                      <a:lnTo>
                        <a:pt x="19975" y="264"/>
                      </a:lnTo>
                      <a:lnTo>
                        <a:pt x="19975" y="23773"/>
                      </a:lnTo>
                      <a:lnTo>
                        <a:pt x="31408" y="23773"/>
                      </a:lnTo>
                      <a:lnTo>
                        <a:pt x="31408" y="32505"/>
                      </a:lnTo>
                      <a:lnTo>
                        <a:pt x="19975" y="32505"/>
                      </a:lnTo>
                      <a:lnTo>
                        <a:pt x="19975" y="71686"/>
                      </a:lnTo>
                      <a:cubicBezTo>
                        <a:pt x="19975" y="74988"/>
                        <a:pt x="20087" y="77059"/>
                        <a:pt x="20423" y="77955"/>
                      </a:cubicBezTo>
                      <a:cubicBezTo>
                        <a:pt x="20871" y="78850"/>
                        <a:pt x="21544" y="79634"/>
                        <a:pt x="22441" y="80194"/>
                      </a:cubicBezTo>
                      <a:cubicBezTo>
                        <a:pt x="23337" y="80809"/>
                        <a:pt x="24683" y="81089"/>
                        <a:pt x="26476" y="81089"/>
                      </a:cubicBezTo>
                      <a:cubicBezTo>
                        <a:pt x="27653" y="81089"/>
                        <a:pt x="29278" y="80977"/>
                        <a:pt x="31408" y="8064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166" name="Google Shape;1166;p20"/>
              <p:cNvGrpSpPr/>
              <p:nvPr/>
            </p:nvGrpSpPr>
            <p:grpSpPr>
              <a:xfrm>
                <a:off x="6274039" y="2462895"/>
                <a:ext cx="620835" cy="119557"/>
                <a:chOff x="3469607" y="4442734"/>
                <a:chExt cx="620835" cy="119557"/>
              </a:xfrm>
            </p:grpSpPr>
            <p:sp>
              <p:nvSpPr>
                <p:cNvPr id="1167" name="Google Shape;1167;p20"/>
                <p:cNvSpPr/>
                <p:nvPr/>
              </p:nvSpPr>
              <p:spPr>
                <a:xfrm>
                  <a:off x="3469607" y="4442734"/>
                  <a:ext cx="7061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17" h="92467" extrusionOk="0">
                      <a:moveTo>
                        <a:pt x="211" y="92720"/>
                      </a:moveTo>
                      <a:lnTo>
                        <a:pt x="211" y="253"/>
                      </a:lnTo>
                      <a:lnTo>
                        <a:pt x="34959" y="253"/>
                      </a:lnTo>
                      <a:cubicBezTo>
                        <a:pt x="41067" y="253"/>
                        <a:pt x="45775" y="589"/>
                        <a:pt x="49082" y="1149"/>
                      </a:cubicBezTo>
                      <a:cubicBezTo>
                        <a:pt x="53678" y="1932"/>
                        <a:pt x="57489" y="3332"/>
                        <a:pt x="60515" y="5403"/>
                      </a:cubicBezTo>
                      <a:cubicBezTo>
                        <a:pt x="63654" y="7530"/>
                        <a:pt x="66120" y="10496"/>
                        <a:pt x="67913" y="14358"/>
                      </a:cubicBezTo>
                      <a:cubicBezTo>
                        <a:pt x="69819" y="18276"/>
                        <a:pt x="70828" y="22418"/>
                        <a:pt x="70828" y="26896"/>
                      </a:cubicBezTo>
                      <a:cubicBezTo>
                        <a:pt x="70828" y="34844"/>
                        <a:pt x="68249" y="41561"/>
                        <a:pt x="63205" y="47046"/>
                      </a:cubicBezTo>
                      <a:cubicBezTo>
                        <a:pt x="58273" y="52420"/>
                        <a:pt x="49194" y="55106"/>
                        <a:pt x="36079" y="55106"/>
                      </a:cubicBezTo>
                      <a:lnTo>
                        <a:pt x="12316" y="55106"/>
                      </a:lnTo>
                      <a:lnTo>
                        <a:pt x="12316" y="92720"/>
                      </a:lnTo>
                      <a:close/>
                      <a:moveTo>
                        <a:pt x="12316" y="44136"/>
                      </a:moveTo>
                      <a:lnTo>
                        <a:pt x="36304" y="44136"/>
                      </a:lnTo>
                      <a:cubicBezTo>
                        <a:pt x="44206" y="44136"/>
                        <a:pt x="49811" y="42736"/>
                        <a:pt x="53117" y="39882"/>
                      </a:cubicBezTo>
                      <a:cubicBezTo>
                        <a:pt x="56368" y="36915"/>
                        <a:pt x="58049" y="32717"/>
                        <a:pt x="58049" y="27344"/>
                      </a:cubicBezTo>
                      <a:cubicBezTo>
                        <a:pt x="58049" y="23482"/>
                        <a:pt x="57040" y="20179"/>
                        <a:pt x="55135" y="17493"/>
                      </a:cubicBezTo>
                      <a:cubicBezTo>
                        <a:pt x="53173" y="14694"/>
                        <a:pt x="50651" y="12791"/>
                        <a:pt x="47513" y="11895"/>
                      </a:cubicBezTo>
                      <a:cubicBezTo>
                        <a:pt x="45383" y="11448"/>
                        <a:pt x="41572" y="11224"/>
                        <a:pt x="36079" y="11224"/>
                      </a:cubicBezTo>
                      <a:lnTo>
                        <a:pt x="12316" y="11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68" name="Google Shape;1168;p20"/>
                <p:cNvSpPr/>
                <p:nvPr/>
              </p:nvSpPr>
              <p:spPr>
                <a:xfrm>
                  <a:off x="3554042" y="4466690"/>
                  <a:ext cx="36541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41" h="68510" extrusionOk="0">
                      <a:moveTo>
                        <a:pt x="217" y="68764"/>
                      </a:moveTo>
                      <a:lnTo>
                        <a:pt x="217" y="1820"/>
                      </a:lnTo>
                      <a:lnTo>
                        <a:pt x="10529" y="1820"/>
                      </a:lnTo>
                      <a:lnTo>
                        <a:pt x="10529" y="11895"/>
                      </a:lnTo>
                      <a:cubicBezTo>
                        <a:pt x="13219" y="7138"/>
                        <a:pt x="15573" y="4003"/>
                        <a:pt x="17703" y="2492"/>
                      </a:cubicBezTo>
                      <a:cubicBezTo>
                        <a:pt x="19944" y="1037"/>
                        <a:pt x="22410" y="253"/>
                        <a:pt x="25101" y="253"/>
                      </a:cubicBezTo>
                      <a:cubicBezTo>
                        <a:pt x="28968" y="253"/>
                        <a:pt x="32835" y="1485"/>
                        <a:pt x="36758" y="3835"/>
                      </a:cubicBezTo>
                      <a:lnTo>
                        <a:pt x="32947" y="14358"/>
                      </a:lnTo>
                      <a:cubicBezTo>
                        <a:pt x="30089" y="12735"/>
                        <a:pt x="27230" y="11895"/>
                        <a:pt x="24428" y="11895"/>
                      </a:cubicBezTo>
                      <a:cubicBezTo>
                        <a:pt x="22018" y="11895"/>
                        <a:pt x="19776" y="12679"/>
                        <a:pt x="17703" y="14134"/>
                      </a:cubicBezTo>
                      <a:cubicBezTo>
                        <a:pt x="15741" y="15646"/>
                        <a:pt x="14396" y="17717"/>
                        <a:pt x="13667" y="20403"/>
                      </a:cubicBezTo>
                      <a:cubicBezTo>
                        <a:pt x="12322" y="24433"/>
                        <a:pt x="11650" y="28855"/>
                        <a:pt x="11650" y="33613"/>
                      </a:cubicBezTo>
                      <a:lnTo>
                        <a:pt x="11650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69" name="Google Shape;1169;p20"/>
                <p:cNvSpPr/>
                <p:nvPr/>
              </p:nvSpPr>
              <p:spPr>
                <a:xfrm>
                  <a:off x="3593064" y="4466690"/>
                  <a:ext cx="62770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0" h="70077" extrusionOk="0">
                      <a:moveTo>
                        <a:pt x="220" y="35180"/>
                      </a:moveTo>
                      <a:cubicBezTo>
                        <a:pt x="220" y="22810"/>
                        <a:pt x="3638" y="13631"/>
                        <a:pt x="10532" y="7642"/>
                      </a:cubicBezTo>
                      <a:cubicBezTo>
                        <a:pt x="16361" y="2716"/>
                        <a:pt x="23366" y="253"/>
                        <a:pt x="31605" y="253"/>
                      </a:cubicBezTo>
                      <a:cubicBezTo>
                        <a:pt x="40852" y="253"/>
                        <a:pt x="48418" y="3332"/>
                        <a:pt x="54247" y="9433"/>
                      </a:cubicBezTo>
                      <a:cubicBezTo>
                        <a:pt x="60076" y="15422"/>
                        <a:pt x="62990" y="23706"/>
                        <a:pt x="62990" y="34285"/>
                      </a:cubicBezTo>
                      <a:cubicBezTo>
                        <a:pt x="62990" y="42960"/>
                        <a:pt x="61701" y="49733"/>
                        <a:pt x="59179" y="54659"/>
                      </a:cubicBezTo>
                      <a:cubicBezTo>
                        <a:pt x="56601" y="59584"/>
                        <a:pt x="52902" y="63502"/>
                        <a:pt x="47970" y="66301"/>
                      </a:cubicBezTo>
                      <a:cubicBezTo>
                        <a:pt x="43038" y="68988"/>
                        <a:pt x="37546" y="70331"/>
                        <a:pt x="31605" y="70331"/>
                      </a:cubicBezTo>
                      <a:cubicBezTo>
                        <a:pt x="22301" y="70331"/>
                        <a:pt x="14791" y="67365"/>
                        <a:pt x="8963" y="61375"/>
                      </a:cubicBezTo>
                      <a:cubicBezTo>
                        <a:pt x="3134" y="55274"/>
                        <a:pt x="220" y="46543"/>
                        <a:pt x="220" y="35180"/>
                      </a:cubicBezTo>
                      <a:close/>
                      <a:moveTo>
                        <a:pt x="11877" y="35180"/>
                      </a:moveTo>
                      <a:cubicBezTo>
                        <a:pt x="11877" y="43856"/>
                        <a:pt x="13726" y="50349"/>
                        <a:pt x="17481" y="54659"/>
                      </a:cubicBezTo>
                      <a:cubicBezTo>
                        <a:pt x="21180" y="58857"/>
                        <a:pt x="25888" y="60928"/>
                        <a:pt x="31605" y="60928"/>
                      </a:cubicBezTo>
                      <a:cubicBezTo>
                        <a:pt x="37265" y="60928"/>
                        <a:pt x="41973" y="58857"/>
                        <a:pt x="45728" y="54659"/>
                      </a:cubicBezTo>
                      <a:cubicBezTo>
                        <a:pt x="49427" y="50349"/>
                        <a:pt x="51333" y="43800"/>
                        <a:pt x="51333" y="34956"/>
                      </a:cubicBezTo>
                      <a:cubicBezTo>
                        <a:pt x="51333" y="26616"/>
                        <a:pt x="49427" y="20347"/>
                        <a:pt x="45728" y="16149"/>
                      </a:cubicBezTo>
                      <a:cubicBezTo>
                        <a:pt x="41973" y="11839"/>
                        <a:pt x="37265" y="9657"/>
                        <a:pt x="31605" y="9657"/>
                      </a:cubicBezTo>
                      <a:cubicBezTo>
                        <a:pt x="25888" y="9657"/>
                        <a:pt x="21180" y="11839"/>
                        <a:pt x="17481" y="16149"/>
                      </a:cubicBezTo>
                      <a:cubicBezTo>
                        <a:pt x="13726" y="20347"/>
                        <a:pt x="11877" y="26672"/>
                        <a:pt x="11877" y="351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70" name="Google Shape;1170;p20"/>
                <p:cNvSpPr/>
                <p:nvPr/>
              </p:nvSpPr>
              <p:spPr>
                <a:xfrm>
                  <a:off x="3665885" y="4466690"/>
                  <a:ext cx="58287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87" h="70077" extrusionOk="0">
                      <a:moveTo>
                        <a:pt x="47302" y="44136"/>
                      </a:moveTo>
                      <a:lnTo>
                        <a:pt x="58512" y="45703"/>
                      </a:lnTo>
                      <a:cubicBezTo>
                        <a:pt x="57279" y="53315"/>
                        <a:pt x="54140" y="59360"/>
                        <a:pt x="49096" y="63838"/>
                      </a:cubicBezTo>
                      <a:cubicBezTo>
                        <a:pt x="44164" y="68204"/>
                        <a:pt x="37999" y="70331"/>
                        <a:pt x="30713" y="70331"/>
                      </a:cubicBezTo>
                      <a:cubicBezTo>
                        <a:pt x="21410" y="70331"/>
                        <a:pt x="14012" y="67365"/>
                        <a:pt x="8519" y="61375"/>
                      </a:cubicBezTo>
                      <a:cubicBezTo>
                        <a:pt x="2971" y="55274"/>
                        <a:pt x="225" y="46711"/>
                        <a:pt x="225" y="35628"/>
                      </a:cubicBezTo>
                      <a:cubicBezTo>
                        <a:pt x="225" y="28351"/>
                        <a:pt x="1401" y="21971"/>
                        <a:pt x="3811" y="16597"/>
                      </a:cubicBezTo>
                      <a:cubicBezTo>
                        <a:pt x="6165" y="11112"/>
                        <a:pt x="9752" y="6970"/>
                        <a:pt x="14572" y="4283"/>
                      </a:cubicBezTo>
                      <a:cubicBezTo>
                        <a:pt x="19504" y="1596"/>
                        <a:pt x="24884" y="253"/>
                        <a:pt x="30713" y="253"/>
                      </a:cubicBezTo>
                      <a:cubicBezTo>
                        <a:pt x="37999" y="253"/>
                        <a:pt x="43996" y="2156"/>
                        <a:pt x="48648" y="5850"/>
                      </a:cubicBezTo>
                      <a:cubicBezTo>
                        <a:pt x="53243" y="9433"/>
                        <a:pt x="56158" y="14694"/>
                        <a:pt x="57391" y="21523"/>
                      </a:cubicBezTo>
                      <a:lnTo>
                        <a:pt x="46406" y="23090"/>
                      </a:lnTo>
                      <a:cubicBezTo>
                        <a:pt x="45341" y="18612"/>
                        <a:pt x="43491" y="15254"/>
                        <a:pt x="40801" y="13015"/>
                      </a:cubicBezTo>
                      <a:cubicBezTo>
                        <a:pt x="38111" y="10776"/>
                        <a:pt x="34861" y="9657"/>
                        <a:pt x="31161" y="9657"/>
                      </a:cubicBezTo>
                      <a:cubicBezTo>
                        <a:pt x="25445" y="9657"/>
                        <a:pt x="20849" y="11784"/>
                        <a:pt x="17262" y="15925"/>
                      </a:cubicBezTo>
                      <a:cubicBezTo>
                        <a:pt x="13675" y="19956"/>
                        <a:pt x="11882" y="26392"/>
                        <a:pt x="11882" y="35180"/>
                      </a:cubicBezTo>
                      <a:cubicBezTo>
                        <a:pt x="11882" y="44136"/>
                        <a:pt x="13563" y="50741"/>
                        <a:pt x="17038" y="54883"/>
                      </a:cubicBezTo>
                      <a:cubicBezTo>
                        <a:pt x="20457" y="58913"/>
                        <a:pt x="24940" y="60928"/>
                        <a:pt x="30489" y="60928"/>
                      </a:cubicBezTo>
                      <a:cubicBezTo>
                        <a:pt x="34973" y="60928"/>
                        <a:pt x="38672" y="59584"/>
                        <a:pt x="41698" y="56898"/>
                      </a:cubicBezTo>
                      <a:cubicBezTo>
                        <a:pt x="44668" y="54099"/>
                        <a:pt x="46518" y="49845"/>
                        <a:pt x="47302" y="4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71" name="Google Shape;1171;p20"/>
                <p:cNvSpPr/>
                <p:nvPr/>
              </p:nvSpPr>
              <p:spPr>
                <a:xfrm>
                  <a:off x="3730073" y="4466690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7" y="47270"/>
                      </a:moveTo>
                      <a:lnTo>
                        <a:pt x="61655" y="48614"/>
                      </a:lnTo>
                      <a:cubicBezTo>
                        <a:pt x="59861" y="55498"/>
                        <a:pt x="56386" y="60872"/>
                        <a:pt x="51342" y="64734"/>
                      </a:cubicBezTo>
                      <a:cubicBezTo>
                        <a:pt x="46410" y="68484"/>
                        <a:pt x="40021" y="70331"/>
                        <a:pt x="32287" y="70331"/>
                      </a:cubicBezTo>
                      <a:cubicBezTo>
                        <a:pt x="22423" y="70331"/>
                        <a:pt x="14577" y="67365"/>
                        <a:pt x="8748" y="61375"/>
                      </a:cubicBezTo>
                      <a:cubicBezTo>
                        <a:pt x="3031" y="55274"/>
                        <a:pt x="229" y="46766"/>
                        <a:pt x="229" y="35852"/>
                      </a:cubicBezTo>
                      <a:cubicBezTo>
                        <a:pt x="229" y="24545"/>
                        <a:pt x="3143" y="15814"/>
                        <a:pt x="8972" y="9657"/>
                      </a:cubicBezTo>
                      <a:cubicBezTo>
                        <a:pt x="14801" y="3388"/>
                        <a:pt x="22311" y="253"/>
                        <a:pt x="31614" y="253"/>
                      </a:cubicBezTo>
                      <a:cubicBezTo>
                        <a:pt x="40582" y="253"/>
                        <a:pt x="47868" y="3332"/>
                        <a:pt x="53584" y="9433"/>
                      </a:cubicBezTo>
                      <a:cubicBezTo>
                        <a:pt x="59245" y="15590"/>
                        <a:pt x="62103" y="24154"/>
                        <a:pt x="62103" y="35180"/>
                      </a:cubicBezTo>
                      <a:cubicBezTo>
                        <a:pt x="62103" y="35796"/>
                        <a:pt x="62103" y="36747"/>
                        <a:pt x="62103" y="38091"/>
                      </a:cubicBezTo>
                      <a:lnTo>
                        <a:pt x="12111" y="38091"/>
                      </a:lnTo>
                      <a:cubicBezTo>
                        <a:pt x="12391" y="45591"/>
                        <a:pt x="14409" y="51244"/>
                        <a:pt x="18163" y="55106"/>
                      </a:cubicBezTo>
                      <a:cubicBezTo>
                        <a:pt x="22031" y="59025"/>
                        <a:pt x="26738" y="60928"/>
                        <a:pt x="32287" y="60928"/>
                      </a:cubicBezTo>
                      <a:cubicBezTo>
                        <a:pt x="36434" y="60928"/>
                        <a:pt x="39965" y="59920"/>
                        <a:pt x="42824" y="57793"/>
                      </a:cubicBezTo>
                      <a:cubicBezTo>
                        <a:pt x="45794" y="55554"/>
                        <a:pt x="48204" y="52084"/>
                        <a:pt x="49997" y="47270"/>
                      </a:cubicBezTo>
                      <a:close/>
                      <a:moveTo>
                        <a:pt x="12559" y="28911"/>
                      </a:moveTo>
                      <a:lnTo>
                        <a:pt x="49997" y="28911"/>
                      </a:lnTo>
                      <a:cubicBezTo>
                        <a:pt x="49549" y="23258"/>
                        <a:pt x="48092" y="19004"/>
                        <a:pt x="45738" y="16149"/>
                      </a:cubicBezTo>
                      <a:cubicBezTo>
                        <a:pt x="42151" y="11839"/>
                        <a:pt x="37443" y="9657"/>
                        <a:pt x="31614" y="9657"/>
                      </a:cubicBezTo>
                      <a:cubicBezTo>
                        <a:pt x="26514" y="9657"/>
                        <a:pt x="22199" y="11392"/>
                        <a:pt x="18612" y="14806"/>
                      </a:cubicBezTo>
                      <a:cubicBezTo>
                        <a:pt x="15025" y="18276"/>
                        <a:pt x="13007" y="22978"/>
                        <a:pt x="12559" y="289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72" name="Google Shape;1172;p20"/>
                <p:cNvSpPr/>
                <p:nvPr/>
              </p:nvSpPr>
              <p:spPr>
                <a:xfrm>
                  <a:off x="3801325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4" y="48838"/>
                      </a:moveTo>
                      <a:lnTo>
                        <a:pt x="11443" y="47046"/>
                      </a:lnTo>
                      <a:cubicBezTo>
                        <a:pt x="12004" y="51524"/>
                        <a:pt x="13741" y="54995"/>
                        <a:pt x="16599" y="57345"/>
                      </a:cubicBezTo>
                      <a:cubicBezTo>
                        <a:pt x="19570" y="59752"/>
                        <a:pt x="23605" y="60928"/>
                        <a:pt x="28705" y="60928"/>
                      </a:cubicBezTo>
                      <a:cubicBezTo>
                        <a:pt x="33917" y="60928"/>
                        <a:pt x="37784" y="59920"/>
                        <a:pt x="40362" y="57793"/>
                      </a:cubicBezTo>
                      <a:cubicBezTo>
                        <a:pt x="42885" y="55722"/>
                        <a:pt x="44174" y="53203"/>
                        <a:pt x="44174" y="50181"/>
                      </a:cubicBezTo>
                      <a:cubicBezTo>
                        <a:pt x="44174" y="47662"/>
                        <a:pt x="43053" y="45647"/>
                        <a:pt x="40811" y="44136"/>
                      </a:cubicBezTo>
                      <a:cubicBezTo>
                        <a:pt x="39298" y="43240"/>
                        <a:pt x="35431" y="42009"/>
                        <a:pt x="29153" y="40330"/>
                      </a:cubicBezTo>
                      <a:cubicBezTo>
                        <a:pt x="20915" y="38259"/>
                        <a:pt x="15142" y="36467"/>
                        <a:pt x="11891" y="34956"/>
                      </a:cubicBezTo>
                      <a:cubicBezTo>
                        <a:pt x="8585" y="33501"/>
                        <a:pt x="6119" y="31374"/>
                        <a:pt x="4493" y="28687"/>
                      </a:cubicBezTo>
                      <a:cubicBezTo>
                        <a:pt x="2812" y="25889"/>
                        <a:pt x="2028" y="22810"/>
                        <a:pt x="2028" y="19508"/>
                      </a:cubicBezTo>
                      <a:cubicBezTo>
                        <a:pt x="2028" y="16541"/>
                        <a:pt x="2700" y="13798"/>
                        <a:pt x="4045" y="11224"/>
                      </a:cubicBezTo>
                      <a:cubicBezTo>
                        <a:pt x="5502" y="8705"/>
                        <a:pt x="7408" y="6634"/>
                        <a:pt x="9650" y="4955"/>
                      </a:cubicBezTo>
                      <a:cubicBezTo>
                        <a:pt x="11443" y="3611"/>
                        <a:pt x="13797" y="2492"/>
                        <a:pt x="16823" y="1596"/>
                      </a:cubicBezTo>
                      <a:cubicBezTo>
                        <a:pt x="19962" y="701"/>
                        <a:pt x="23213" y="253"/>
                        <a:pt x="26687" y="253"/>
                      </a:cubicBezTo>
                      <a:cubicBezTo>
                        <a:pt x="32068" y="253"/>
                        <a:pt x="36663" y="1037"/>
                        <a:pt x="40587" y="2492"/>
                      </a:cubicBezTo>
                      <a:cubicBezTo>
                        <a:pt x="44622" y="4003"/>
                        <a:pt x="47536" y="6074"/>
                        <a:pt x="49330" y="8761"/>
                      </a:cubicBezTo>
                      <a:cubicBezTo>
                        <a:pt x="51235" y="11336"/>
                        <a:pt x="52580" y="14750"/>
                        <a:pt x="53365" y="19060"/>
                      </a:cubicBezTo>
                      <a:lnTo>
                        <a:pt x="42156" y="20627"/>
                      </a:lnTo>
                      <a:cubicBezTo>
                        <a:pt x="41708" y="17213"/>
                        <a:pt x="40250" y="14526"/>
                        <a:pt x="37896" y="12567"/>
                      </a:cubicBezTo>
                      <a:cubicBezTo>
                        <a:pt x="35487" y="10664"/>
                        <a:pt x="32068" y="9657"/>
                        <a:pt x="27584" y="9657"/>
                      </a:cubicBezTo>
                      <a:cubicBezTo>
                        <a:pt x="22316" y="9657"/>
                        <a:pt x="18617" y="10552"/>
                        <a:pt x="16375" y="12343"/>
                      </a:cubicBezTo>
                      <a:cubicBezTo>
                        <a:pt x="14133" y="14022"/>
                        <a:pt x="13012" y="15925"/>
                        <a:pt x="13012" y="18164"/>
                      </a:cubicBezTo>
                      <a:cubicBezTo>
                        <a:pt x="13012" y="19676"/>
                        <a:pt x="13461" y="21019"/>
                        <a:pt x="14357" y="22194"/>
                      </a:cubicBezTo>
                      <a:cubicBezTo>
                        <a:pt x="15366" y="23426"/>
                        <a:pt x="16880" y="24433"/>
                        <a:pt x="18841" y="25329"/>
                      </a:cubicBezTo>
                      <a:cubicBezTo>
                        <a:pt x="19850" y="25665"/>
                        <a:pt x="23213" y="26616"/>
                        <a:pt x="28929" y="28240"/>
                      </a:cubicBezTo>
                      <a:cubicBezTo>
                        <a:pt x="36832" y="30366"/>
                        <a:pt x="42380" y="32046"/>
                        <a:pt x="45519" y="33389"/>
                      </a:cubicBezTo>
                      <a:cubicBezTo>
                        <a:pt x="48769" y="34732"/>
                        <a:pt x="51347" y="36747"/>
                        <a:pt x="53141" y="39434"/>
                      </a:cubicBezTo>
                      <a:cubicBezTo>
                        <a:pt x="54934" y="42009"/>
                        <a:pt x="55831" y="45199"/>
                        <a:pt x="55831" y="49061"/>
                      </a:cubicBezTo>
                      <a:cubicBezTo>
                        <a:pt x="55831" y="52812"/>
                        <a:pt x="54710" y="56394"/>
                        <a:pt x="52468" y="59808"/>
                      </a:cubicBezTo>
                      <a:cubicBezTo>
                        <a:pt x="50339" y="63111"/>
                        <a:pt x="47200" y="65741"/>
                        <a:pt x="43053" y="67644"/>
                      </a:cubicBezTo>
                      <a:cubicBezTo>
                        <a:pt x="38849" y="69436"/>
                        <a:pt x="34141" y="70331"/>
                        <a:pt x="28929" y="70331"/>
                      </a:cubicBezTo>
                      <a:cubicBezTo>
                        <a:pt x="20074" y="70331"/>
                        <a:pt x="13349" y="68540"/>
                        <a:pt x="8753" y="64958"/>
                      </a:cubicBezTo>
                      <a:cubicBezTo>
                        <a:pt x="4269" y="61263"/>
                        <a:pt x="1411" y="55890"/>
                        <a:pt x="234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73" name="Google Shape;1173;p20"/>
                <p:cNvSpPr/>
                <p:nvPr/>
              </p:nvSpPr>
              <p:spPr>
                <a:xfrm>
                  <a:off x="3865961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9" y="48838"/>
                      </a:moveTo>
                      <a:lnTo>
                        <a:pt x="11448" y="47046"/>
                      </a:lnTo>
                      <a:cubicBezTo>
                        <a:pt x="12008" y="51524"/>
                        <a:pt x="13746" y="54995"/>
                        <a:pt x="16604" y="57345"/>
                      </a:cubicBezTo>
                      <a:cubicBezTo>
                        <a:pt x="19574" y="59752"/>
                        <a:pt x="23609" y="60928"/>
                        <a:pt x="28709" y="60928"/>
                      </a:cubicBezTo>
                      <a:cubicBezTo>
                        <a:pt x="33922" y="60928"/>
                        <a:pt x="37789" y="59920"/>
                        <a:pt x="40367" y="57793"/>
                      </a:cubicBezTo>
                      <a:cubicBezTo>
                        <a:pt x="42889" y="55722"/>
                        <a:pt x="44178" y="53203"/>
                        <a:pt x="44178" y="50181"/>
                      </a:cubicBezTo>
                      <a:cubicBezTo>
                        <a:pt x="44178" y="47662"/>
                        <a:pt x="43057" y="45647"/>
                        <a:pt x="40815" y="44136"/>
                      </a:cubicBezTo>
                      <a:cubicBezTo>
                        <a:pt x="39302" y="43240"/>
                        <a:pt x="35435" y="42009"/>
                        <a:pt x="29158" y="40330"/>
                      </a:cubicBezTo>
                      <a:cubicBezTo>
                        <a:pt x="20919" y="38259"/>
                        <a:pt x="15147" y="36467"/>
                        <a:pt x="11896" y="34956"/>
                      </a:cubicBezTo>
                      <a:cubicBezTo>
                        <a:pt x="8589" y="33501"/>
                        <a:pt x="6123" y="31374"/>
                        <a:pt x="4498" y="28687"/>
                      </a:cubicBezTo>
                      <a:cubicBezTo>
                        <a:pt x="2817" y="25889"/>
                        <a:pt x="2032" y="22810"/>
                        <a:pt x="2032" y="19508"/>
                      </a:cubicBezTo>
                      <a:cubicBezTo>
                        <a:pt x="2032" y="16541"/>
                        <a:pt x="2705" y="13798"/>
                        <a:pt x="4050" y="11224"/>
                      </a:cubicBezTo>
                      <a:cubicBezTo>
                        <a:pt x="5507" y="8705"/>
                        <a:pt x="7412" y="6634"/>
                        <a:pt x="9654" y="4955"/>
                      </a:cubicBezTo>
                      <a:cubicBezTo>
                        <a:pt x="11448" y="3611"/>
                        <a:pt x="13801" y="2492"/>
                        <a:pt x="16828" y="1596"/>
                      </a:cubicBezTo>
                      <a:cubicBezTo>
                        <a:pt x="19966" y="701"/>
                        <a:pt x="23217" y="253"/>
                        <a:pt x="26692" y="253"/>
                      </a:cubicBezTo>
                      <a:cubicBezTo>
                        <a:pt x="32072" y="253"/>
                        <a:pt x="36668" y="1037"/>
                        <a:pt x="40591" y="2492"/>
                      </a:cubicBezTo>
                      <a:cubicBezTo>
                        <a:pt x="44626" y="4003"/>
                        <a:pt x="47541" y="6074"/>
                        <a:pt x="49334" y="8761"/>
                      </a:cubicBezTo>
                      <a:cubicBezTo>
                        <a:pt x="51240" y="11336"/>
                        <a:pt x="52585" y="14750"/>
                        <a:pt x="53370" y="19060"/>
                      </a:cubicBezTo>
                      <a:lnTo>
                        <a:pt x="42160" y="20627"/>
                      </a:lnTo>
                      <a:cubicBezTo>
                        <a:pt x="41712" y="17213"/>
                        <a:pt x="40255" y="14526"/>
                        <a:pt x="37901" y="12567"/>
                      </a:cubicBezTo>
                      <a:cubicBezTo>
                        <a:pt x="35491" y="10664"/>
                        <a:pt x="32072" y="9657"/>
                        <a:pt x="27589" y="9657"/>
                      </a:cubicBezTo>
                      <a:cubicBezTo>
                        <a:pt x="22320" y="9657"/>
                        <a:pt x="18621" y="10552"/>
                        <a:pt x="16380" y="12343"/>
                      </a:cubicBezTo>
                      <a:cubicBezTo>
                        <a:pt x="14138" y="14022"/>
                        <a:pt x="13017" y="15925"/>
                        <a:pt x="13017" y="18164"/>
                      </a:cubicBezTo>
                      <a:cubicBezTo>
                        <a:pt x="13017" y="19676"/>
                        <a:pt x="13465" y="21019"/>
                        <a:pt x="14362" y="22194"/>
                      </a:cubicBezTo>
                      <a:cubicBezTo>
                        <a:pt x="15371" y="23426"/>
                        <a:pt x="16884" y="24433"/>
                        <a:pt x="18846" y="25329"/>
                      </a:cubicBezTo>
                      <a:cubicBezTo>
                        <a:pt x="19854" y="25665"/>
                        <a:pt x="23217" y="26616"/>
                        <a:pt x="28934" y="28240"/>
                      </a:cubicBezTo>
                      <a:cubicBezTo>
                        <a:pt x="36836" y="30366"/>
                        <a:pt x="42385" y="32046"/>
                        <a:pt x="45523" y="33389"/>
                      </a:cubicBezTo>
                      <a:cubicBezTo>
                        <a:pt x="48774" y="34732"/>
                        <a:pt x="51352" y="36747"/>
                        <a:pt x="53145" y="39434"/>
                      </a:cubicBezTo>
                      <a:cubicBezTo>
                        <a:pt x="54939" y="42009"/>
                        <a:pt x="55835" y="45199"/>
                        <a:pt x="55835" y="49061"/>
                      </a:cubicBezTo>
                      <a:cubicBezTo>
                        <a:pt x="55835" y="52812"/>
                        <a:pt x="54714" y="56394"/>
                        <a:pt x="52473" y="59808"/>
                      </a:cubicBezTo>
                      <a:cubicBezTo>
                        <a:pt x="50343" y="63111"/>
                        <a:pt x="47205" y="65741"/>
                        <a:pt x="43057" y="67644"/>
                      </a:cubicBezTo>
                      <a:cubicBezTo>
                        <a:pt x="38854" y="69436"/>
                        <a:pt x="34146" y="70331"/>
                        <a:pt x="28934" y="70331"/>
                      </a:cubicBezTo>
                      <a:cubicBezTo>
                        <a:pt x="20079" y="70331"/>
                        <a:pt x="13353" y="68540"/>
                        <a:pt x="8757" y="64958"/>
                      </a:cubicBezTo>
                      <a:cubicBezTo>
                        <a:pt x="4274" y="61263"/>
                        <a:pt x="1416" y="55890"/>
                        <a:pt x="239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74" name="Google Shape;1174;p20"/>
                <p:cNvSpPr/>
                <p:nvPr/>
              </p:nvSpPr>
              <p:spPr>
                <a:xfrm>
                  <a:off x="3935094" y="4442734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43" y="13239"/>
                      </a:moveTo>
                      <a:lnTo>
                        <a:pt x="243" y="253"/>
                      </a:lnTo>
                      <a:lnTo>
                        <a:pt x="11676" y="253"/>
                      </a:lnTo>
                      <a:lnTo>
                        <a:pt x="11676" y="13239"/>
                      </a:lnTo>
                      <a:close/>
                      <a:moveTo>
                        <a:pt x="243" y="92720"/>
                      </a:moveTo>
                      <a:lnTo>
                        <a:pt x="243" y="25777"/>
                      </a:lnTo>
                      <a:lnTo>
                        <a:pt x="11676" y="25777"/>
                      </a:lnTo>
                      <a:lnTo>
                        <a:pt x="11676" y="927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75" name="Google Shape;1175;p20"/>
                <p:cNvSpPr/>
                <p:nvPr/>
              </p:nvSpPr>
              <p:spPr>
                <a:xfrm>
                  <a:off x="3963833" y="4466690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5" y="68764"/>
                      </a:moveTo>
                      <a:lnTo>
                        <a:pt x="245" y="1820"/>
                      </a:lnTo>
                      <a:lnTo>
                        <a:pt x="10557" y="1820"/>
                      </a:lnTo>
                      <a:lnTo>
                        <a:pt x="10557" y="11224"/>
                      </a:lnTo>
                      <a:cubicBezTo>
                        <a:pt x="15489" y="3947"/>
                        <a:pt x="22551" y="253"/>
                        <a:pt x="31855" y="253"/>
                      </a:cubicBezTo>
                      <a:cubicBezTo>
                        <a:pt x="35890" y="253"/>
                        <a:pt x="39533" y="1037"/>
                        <a:pt x="42839" y="2492"/>
                      </a:cubicBezTo>
                      <a:cubicBezTo>
                        <a:pt x="46258" y="3835"/>
                        <a:pt x="48780" y="5738"/>
                        <a:pt x="50462" y="8089"/>
                      </a:cubicBezTo>
                      <a:cubicBezTo>
                        <a:pt x="52255" y="10496"/>
                        <a:pt x="53432" y="13351"/>
                        <a:pt x="54049" y="16597"/>
                      </a:cubicBezTo>
                      <a:cubicBezTo>
                        <a:pt x="54497" y="18724"/>
                        <a:pt x="54721" y="22362"/>
                        <a:pt x="54721" y="27568"/>
                      </a:cubicBezTo>
                      <a:lnTo>
                        <a:pt x="54721" y="68764"/>
                      </a:lnTo>
                      <a:lnTo>
                        <a:pt x="43288" y="68764"/>
                      </a:lnTo>
                      <a:lnTo>
                        <a:pt x="43288" y="28016"/>
                      </a:lnTo>
                      <a:cubicBezTo>
                        <a:pt x="43288" y="23426"/>
                        <a:pt x="42839" y="19956"/>
                        <a:pt x="41943" y="17717"/>
                      </a:cubicBezTo>
                      <a:cubicBezTo>
                        <a:pt x="41158" y="15366"/>
                        <a:pt x="39589" y="13463"/>
                        <a:pt x="37235" y="12119"/>
                      </a:cubicBezTo>
                      <a:cubicBezTo>
                        <a:pt x="34993" y="10776"/>
                        <a:pt x="32359" y="10104"/>
                        <a:pt x="29389" y="10104"/>
                      </a:cubicBezTo>
                      <a:cubicBezTo>
                        <a:pt x="24569" y="10104"/>
                        <a:pt x="20421" y="11671"/>
                        <a:pt x="16834" y="14806"/>
                      </a:cubicBezTo>
                      <a:cubicBezTo>
                        <a:pt x="13360" y="17829"/>
                        <a:pt x="11678" y="23650"/>
                        <a:pt x="11678" y="32269"/>
                      </a:cubicBezTo>
                      <a:lnTo>
                        <a:pt x="11678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76" name="Google Shape;1176;p20"/>
                <p:cNvSpPr/>
                <p:nvPr/>
              </p:nvSpPr>
              <p:spPr>
                <a:xfrm>
                  <a:off x="4031483" y="4466690"/>
                  <a:ext cx="58959" cy="95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59" h="95601" extrusionOk="0">
                      <a:moveTo>
                        <a:pt x="2492" y="74361"/>
                      </a:moveTo>
                      <a:lnTo>
                        <a:pt x="13477" y="75928"/>
                      </a:lnTo>
                      <a:cubicBezTo>
                        <a:pt x="13925" y="79343"/>
                        <a:pt x="15158" y="81806"/>
                        <a:pt x="17288" y="83317"/>
                      </a:cubicBezTo>
                      <a:cubicBezTo>
                        <a:pt x="20090" y="85388"/>
                        <a:pt x="24013" y="86451"/>
                        <a:pt x="28945" y="86451"/>
                      </a:cubicBezTo>
                      <a:cubicBezTo>
                        <a:pt x="34158" y="86451"/>
                        <a:pt x="38193" y="85388"/>
                        <a:pt x="41051" y="83317"/>
                      </a:cubicBezTo>
                      <a:cubicBezTo>
                        <a:pt x="43853" y="81190"/>
                        <a:pt x="45815" y="78279"/>
                        <a:pt x="46880" y="74585"/>
                      </a:cubicBezTo>
                      <a:cubicBezTo>
                        <a:pt x="47440" y="72178"/>
                        <a:pt x="47777" y="67365"/>
                        <a:pt x="47777" y="60032"/>
                      </a:cubicBezTo>
                      <a:cubicBezTo>
                        <a:pt x="42676" y="65853"/>
                        <a:pt x="36455" y="68764"/>
                        <a:pt x="29169" y="68764"/>
                      </a:cubicBezTo>
                      <a:cubicBezTo>
                        <a:pt x="19866" y="68764"/>
                        <a:pt x="12692" y="65517"/>
                        <a:pt x="7648" y="58913"/>
                      </a:cubicBezTo>
                      <a:cubicBezTo>
                        <a:pt x="2716" y="52196"/>
                        <a:pt x="250" y="44248"/>
                        <a:pt x="250" y="34956"/>
                      </a:cubicBezTo>
                      <a:cubicBezTo>
                        <a:pt x="250" y="28575"/>
                        <a:pt x="1371" y="22642"/>
                        <a:pt x="3613" y="17269"/>
                      </a:cubicBezTo>
                      <a:cubicBezTo>
                        <a:pt x="5967" y="11784"/>
                        <a:pt x="9329" y="7586"/>
                        <a:pt x="13701" y="4731"/>
                      </a:cubicBezTo>
                      <a:cubicBezTo>
                        <a:pt x="18016" y="1764"/>
                        <a:pt x="23173" y="253"/>
                        <a:pt x="29169" y="253"/>
                      </a:cubicBezTo>
                      <a:cubicBezTo>
                        <a:pt x="37072" y="253"/>
                        <a:pt x="43629" y="3499"/>
                        <a:pt x="48897" y="9880"/>
                      </a:cubicBezTo>
                      <a:lnTo>
                        <a:pt x="48897" y="1820"/>
                      </a:lnTo>
                      <a:lnTo>
                        <a:pt x="59210" y="1820"/>
                      </a:lnTo>
                      <a:lnTo>
                        <a:pt x="59210" y="59584"/>
                      </a:lnTo>
                      <a:cubicBezTo>
                        <a:pt x="59210" y="69995"/>
                        <a:pt x="58145" y="77384"/>
                        <a:pt x="56071" y="81750"/>
                      </a:cubicBezTo>
                      <a:cubicBezTo>
                        <a:pt x="53941" y="86227"/>
                        <a:pt x="50579" y="89642"/>
                        <a:pt x="45983" y="92049"/>
                      </a:cubicBezTo>
                      <a:cubicBezTo>
                        <a:pt x="41331" y="94567"/>
                        <a:pt x="35671" y="95855"/>
                        <a:pt x="28945" y="95855"/>
                      </a:cubicBezTo>
                      <a:cubicBezTo>
                        <a:pt x="20987" y="95855"/>
                        <a:pt x="14598" y="94064"/>
                        <a:pt x="9666" y="90481"/>
                      </a:cubicBezTo>
                      <a:cubicBezTo>
                        <a:pt x="4734" y="86899"/>
                        <a:pt x="2324" y="81526"/>
                        <a:pt x="2492" y="74361"/>
                      </a:cubicBezTo>
                      <a:close/>
                      <a:moveTo>
                        <a:pt x="11908" y="34061"/>
                      </a:moveTo>
                      <a:cubicBezTo>
                        <a:pt x="11908" y="42904"/>
                        <a:pt x="13589" y="49285"/>
                        <a:pt x="17064" y="53315"/>
                      </a:cubicBezTo>
                      <a:cubicBezTo>
                        <a:pt x="20482" y="57345"/>
                        <a:pt x="24910" y="59360"/>
                        <a:pt x="30290" y="59360"/>
                      </a:cubicBezTo>
                      <a:cubicBezTo>
                        <a:pt x="35503" y="59360"/>
                        <a:pt x="39818" y="57345"/>
                        <a:pt x="43293" y="53315"/>
                      </a:cubicBezTo>
                      <a:cubicBezTo>
                        <a:pt x="46880" y="49285"/>
                        <a:pt x="48673" y="43016"/>
                        <a:pt x="48673" y="34509"/>
                      </a:cubicBezTo>
                      <a:cubicBezTo>
                        <a:pt x="48673" y="26336"/>
                        <a:pt x="46768" y="20123"/>
                        <a:pt x="43069" y="15925"/>
                      </a:cubicBezTo>
                      <a:cubicBezTo>
                        <a:pt x="39482" y="11784"/>
                        <a:pt x="35110" y="9657"/>
                        <a:pt x="30066" y="9657"/>
                      </a:cubicBezTo>
                      <a:cubicBezTo>
                        <a:pt x="24966" y="9657"/>
                        <a:pt x="20651" y="11784"/>
                        <a:pt x="17064" y="15925"/>
                      </a:cubicBezTo>
                      <a:cubicBezTo>
                        <a:pt x="13589" y="19956"/>
                        <a:pt x="11908" y="26001"/>
                        <a:pt x="11908" y="3406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177" name="Google Shape;1177;p20"/>
            <p:cNvGrpSpPr/>
            <p:nvPr/>
          </p:nvGrpSpPr>
          <p:grpSpPr>
            <a:xfrm>
              <a:off x="6963097" y="1775436"/>
              <a:ext cx="791633" cy="328531"/>
              <a:chOff x="6184900" y="2431602"/>
              <a:chExt cx="791633" cy="328531"/>
            </a:xfrm>
          </p:grpSpPr>
          <p:sp>
            <p:nvSpPr>
              <p:cNvPr id="1178" name="Google Shape;1178;p20"/>
              <p:cNvSpPr/>
              <p:nvPr/>
            </p:nvSpPr>
            <p:spPr>
              <a:xfrm>
                <a:off x="6184900" y="2431602"/>
                <a:ext cx="791633" cy="328531"/>
              </a:xfrm>
              <a:custGeom>
                <a:avLst/>
                <a:gdLst/>
                <a:ahLst/>
                <a:cxnLst/>
                <a:rect l="l" t="t" r="r" b="b"/>
                <a:pathLst>
                  <a:path w="3771290" h="2152208" extrusionOk="0">
                    <a:moveTo>
                      <a:pt x="0" y="0"/>
                    </a:moveTo>
                    <a:lnTo>
                      <a:pt x="3771291" y="0"/>
                    </a:lnTo>
                    <a:lnTo>
                      <a:pt x="3771291" y="2152209"/>
                    </a:lnTo>
                    <a:lnTo>
                      <a:pt x="0" y="2152209"/>
                    </a:lnTo>
                    <a:close/>
                  </a:path>
                </a:pathLst>
              </a:custGeom>
              <a:solidFill>
                <a:srgbClr val="CEDB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179" name="Google Shape;1179;p20"/>
              <p:cNvGrpSpPr/>
              <p:nvPr/>
            </p:nvGrpSpPr>
            <p:grpSpPr>
              <a:xfrm>
                <a:off x="6356919" y="2624312"/>
                <a:ext cx="463065" cy="94033"/>
                <a:chOff x="3552487" y="4604151"/>
                <a:chExt cx="463065" cy="94033"/>
              </a:xfrm>
            </p:grpSpPr>
            <p:sp>
              <p:nvSpPr>
                <p:cNvPr id="1180" name="Google Shape;1180;p20"/>
                <p:cNvSpPr/>
                <p:nvPr/>
              </p:nvSpPr>
              <p:spPr>
                <a:xfrm>
                  <a:off x="3552487" y="4604151"/>
                  <a:ext cx="6904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47" h="92467" extrusionOk="0">
                      <a:moveTo>
                        <a:pt x="216" y="92731"/>
                      </a:moveTo>
                      <a:lnTo>
                        <a:pt x="216" y="264"/>
                      </a:lnTo>
                      <a:lnTo>
                        <a:pt x="67022" y="264"/>
                      </a:lnTo>
                      <a:lnTo>
                        <a:pt x="67022" y="11235"/>
                      </a:lnTo>
                      <a:lnTo>
                        <a:pt x="12322" y="11235"/>
                      </a:lnTo>
                      <a:lnTo>
                        <a:pt x="12322" y="39445"/>
                      </a:lnTo>
                      <a:lnTo>
                        <a:pt x="63659" y="39445"/>
                      </a:lnTo>
                      <a:lnTo>
                        <a:pt x="63659" y="50416"/>
                      </a:lnTo>
                      <a:lnTo>
                        <a:pt x="12322" y="50416"/>
                      </a:lnTo>
                      <a:lnTo>
                        <a:pt x="12322" y="81761"/>
                      </a:lnTo>
                      <a:lnTo>
                        <a:pt x="69264" y="81761"/>
                      </a:lnTo>
                      <a:lnTo>
                        <a:pt x="69264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1" name="Google Shape;1181;p20"/>
                <p:cNvSpPr/>
                <p:nvPr/>
              </p:nvSpPr>
              <p:spPr>
                <a:xfrm>
                  <a:off x="3636713" y="4604151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22" y="92731"/>
                      </a:moveTo>
                      <a:lnTo>
                        <a:pt x="222" y="264"/>
                      </a:lnTo>
                      <a:lnTo>
                        <a:pt x="11656" y="264"/>
                      </a:lnTo>
                      <a:lnTo>
                        <a:pt x="11656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2" name="Google Shape;1182;p20"/>
                <p:cNvSpPr/>
                <p:nvPr/>
              </p:nvSpPr>
              <p:spPr>
                <a:xfrm>
                  <a:off x="3661850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3" y="47282"/>
                      </a:moveTo>
                      <a:lnTo>
                        <a:pt x="61650" y="48625"/>
                      </a:lnTo>
                      <a:cubicBezTo>
                        <a:pt x="59857" y="55510"/>
                        <a:pt x="56382" y="60883"/>
                        <a:pt x="51337" y="64745"/>
                      </a:cubicBezTo>
                      <a:cubicBezTo>
                        <a:pt x="46406" y="68495"/>
                        <a:pt x="40016" y="70342"/>
                        <a:pt x="32282" y="70342"/>
                      </a:cubicBezTo>
                      <a:cubicBezTo>
                        <a:pt x="22418" y="70342"/>
                        <a:pt x="14572" y="67376"/>
                        <a:pt x="8743" y="61387"/>
                      </a:cubicBezTo>
                      <a:cubicBezTo>
                        <a:pt x="3027" y="55286"/>
                        <a:pt x="224" y="46778"/>
                        <a:pt x="224" y="35863"/>
                      </a:cubicBezTo>
                      <a:cubicBezTo>
                        <a:pt x="224" y="24557"/>
                        <a:pt x="3139" y="15825"/>
                        <a:pt x="8967" y="9668"/>
                      </a:cubicBezTo>
                      <a:cubicBezTo>
                        <a:pt x="14796" y="3399"/>
                        <a:pt x="22306" y="264"/>
                        <a:pt x="31610" y="264"/>
                      </a:cubicBezTo>
                      <a:cubicBezTo>
                        <a:pt x="40577" y="264"/>
                        <a:pt x="47863" y="3343"/>
                        <a:pt x="53579" y="9444"/>
                      </a:cubicBezTo>
                      <a:cubicBezTo>
                        <a:pt x="59240" y="15601"/>
                        <a:pt x="62098" y="24165"/>
                        <a:pt x="62098" y="35191"/>
                      </a:cubicBezTo>
                      <a:cubicBezTo>
                        <a:pt x="62098" y="35807"/>
                        <a:pt x="62098" y="36759"/>
                        <a:pt x="62098" y="38102"/>
                      </a:cubicBezTo>
                      <a:lnTo>
                        <a:pt x="12106" y="38102"/>
                      </a:lnTo>
                      <a:cubicBezTo>
                        <a:pt x="12386" y="45602"/>
                        <a:pt x="14404" y="51256"/>
                        <a:pt x="18159" y="55118"/>
                      </a:cubicBezTo>
                      <a:cubicBezTo>
                        <a:pt x="22026" y="59036"/>
                        <a:pt x="26734" y="60939"/>
                        <a:pt x="32282" y="60939"/>
                      </a:cubicBezTo>
                      <a:cubicBezTo>
                        <a:pt x="36429" y="60939"/>
                        <a:pt x="39960" y="59931"/>
                        <a:pt x="42819" y="57804"/>
                      </a:cubicBezTo>
                      <a:cubicBezTo>
                        <a:pt x="45789" y="55566"/>
                        <a:pt x="48199" y="52095"/>
                        <a:pt x="49993" y="47282"/>
                      </a:cubicBezTo>
                      <a:close/>
                      <a:moveTo>
                        <a:pt x="12554" y="28922"/>
                      </a:moveTo>
                      <a:lnTo>
                        <a:pt x="49993" y="28922"/>
                      </a:lnTo>
                      <a:cubicBezTo>
                        <a:pt x="49544" y="23269"/>
                        <a:pt x="48087" y="19015"/>
                        <a:pt x="45733" y="16161"/>
                      </a:cubicBezTo>
                      <a:cubicBezTo>
                        <a:pt x="42146" y="11851"/>
                        <a:pt x="37438" y="9668"/>
                        <a:pt x="31610" y="9668"/>
                      </a:cubicBezTo>
                      <a:cubicBezTo>
                        <a:pt x="26510" y="9668"/>
                        <a:pt x="22194" y="11403"/>
                        <a:pt x="18607" y="14817"/>
                      </a:cubicBezTo>
                      <a:cubicBezTo>
                        <a:pt x="15020" y="18288"/>
                        <a:pt x="13003" y="22989"/>
                        <a:pt x="12554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3" name="Google Shape;1183;p20"/>
                <p:cNvSpPr/>
                <p:nvPr/>
              </p:nvSpPr>
              <p:spPr>
                <a:xfrm>
                  <a:off x="3737571" y="4628107"/>
                  <a:ext cx="90793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93" h="68510" extrusionOk="0">
                      <a:moveTo>
                        <a:pt x="229" y="68775"/>
                      </a:moveTo>
                      <a:lnTo>
                        <a:pt x="229" y="1832"/>
                      </a:lnTo>
                      <a:lnTo>
                        <a:pt x="10318" y="1832"/>
                      </a:lnTo>
                      <a:lnTo>
                        <a:pt x="10318" y="11235"/>
                      </a:lnTo>
                      <a:cubicBezTo>
                        <a:pt x="12391" y="7989"/>
                        <a:pt x="15137" y="5358"/>
                        <a:pt x="18612" y="3399"/>
                      </a:cubicBezTo>
                      <a:cubicBezTo>
                        <a:pt x="22199" y="1328"/>
                        <a:pt x="26234" y="264"/>
                        <a:pt x="30718" y="264"/>
                      </a:cubicBezTo>
                      <a:cubicBezTo>
                        <a:pt x="35650" y="264"/>
                        <a:pt x="39685" y="1328"/>
                        <a:pt x="42824" y="3399"/>
                      </a:cubicBezTo>
                      <a:cubicBezTo>
                        <a:pt x="46074" y="5526"/>
                        <a:pt x="48428" y="8324"/>
                        <a:pt x="49773" y="11907"/>
                      </a:cubicBezTo>
                      <a:cubicBezTo>
                        <a:pt x="54986" y="4182"/>
                        <a:pt x="61879" y="264"/>
                        <a:pt x="70398" y="264"/>
                      </a:cubicBezTo>
                      <a:cubicBezTo>
                        <a:pt x="77123" y="264"/>
                        <a:pt x="82167" y="2167"/>
                        <a:pt x="85642" y="5862"/>
                      </a:cubicBezTo>
                      <a:cubicBezTo>
                        <a:pt x="89229" y="9444"/>
                        <a:pt x="91023" y="15153"/>
                        <a:pt x="91023" y="22877"/>
                      </a:cubicBezTo>
                      <a:lnTo>
                        <a:pt x="91023" y="68775"/>
                      </a:lnTo>
                      <a:lnTo>
                        <a:pt x="79813" y="68775"/>
                      </a:lnTo>
                      <a:lnTo>
                        <a:pt x="79813" y="26684"/>
                      </a:lnTo>
                      <a:cubicBezTo>
                        <a:pt x="79813" y="22094"/>
                        <a:pt x="79421" y="18791"/>
                        <a:pt x="78693" y="16832"/>
                      </a:cubicBezTo>
                      <a:cubicBezTo>
                        <a:pt x="77908" y="14761"/>
                        <a:pt x="76563" y="13138"/>
                        <a:pt x="74657" y="11907"/>
                      </a:cubicBezTo>
                      <a:cubicBezTo>
                        <a:pt x="72696" y="10731"/>
                        <a:pt x="70454" y="10116"/>
                        <a:pt x="67932" y="10116"/>
                      </a:cubicBezTo>
                      <a:cubicBezTo>
                        <a:pt x="63112" y="10116"/>
                        <a:pt x="59189" y="11683"/>
                        <a:pt x="56050" y="14817"/>
                      </a:cubicBezTo>
                      <a:cubicBezTo>
                        <a:pt x="53024" y="17952"/>
                        <a:pt x="51567" y="22989"/>
                        <a:pt x="51567" y="29818"/>
                      </a:cubicBezTo>
                      <a:lnTo>
                        <a:pt x="51567" y="68775"/>
                      </a:lnTo>
                      <a:lnTo>
                        <a:pt x="40134" y="68775"/>
                      </a:lnTo>
                      <a:lnTo>
                        <a:pt x="40134" y="25340"/>
                      </a:lnTo>
                      <a:cubicBezTo>
                        <a:pt x="40134" y="20303"/>
                        <a:pt x="39125" y="16496"/>
                        <a:pt x="37219" y="13922"/>
                      </a:cubicBezTo>
                      <a:cubicBezTo>
                        <a:pt x="35426" y="11403"/>
                        <a:pt x="32399" y="10116"/>
                        <a:pt x="28252" y="10116"/>
                      </a:cubicBezTo>
                      <a:cubicBezTo>
                        <a:pt x="24945" y="10116"/>
                        <a:pt x="21975" y="11011"/>
                        <a:pt x="19285" y="12802"/>
                      </a:cubicBezTo>
                      <a:cubicBezTo>
                        <a:pt x="16595" y="14481"/>
                        <a:pt x="14633" y="16944"/>
                        <a:pt x="13456" y="20191"/>
                      </a:cubicBezTo>
                      <a:cubicBezTo>
                        <a:pt x="12223" y="23325"/>
                        <a:pt x="11662" y="27971"/>
                        <a:pt x="11662" y="34072"/>
                      </a:cubicBezTo>
                      <a:lnTo>
                        <a:pt x="11662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4" name="Google Shape;1184;p20"/>
                <p:cNvSpPr/>
                <p:nvPr/>
              </p:nvSpPr>
              <p:spPr>
                <a:xfrm>
                  <a:off x="3841468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50005" y="47282"/>
                      </a:moveTo>
                      <a:lnTo>
                        <a:pt x="61662" y="48625"/>
                      </a:lnTo>
                      <a:cubicBezTo>
                        <a:pt x="59869" y="55510"/>
                        <a:pt x="56394" y="60883"/>
                        <a:pt x="51350" y="64745"/>
                      </a:cubicBezTo>
                      <a:cubicBezTo>
                        <a:pt x="46418" y="68495"/>
                        <a:pt x="40029" y="70342"/>
                        <a:pt x="32295" y="70342"/>
                      </a:cubicBezTo>
                      <a:cubicBezTo>
                        <a:pt x="22431" y="70342"/>
                        <a:pt x="14584" y="67376"/>
                        <a:pt x="8756" y="61387"/>
                      </a:cubicBezTo>
                      <a:cubicBezTo>
                        <a:pt x="3039" y="55286"/>
                        <a:pt x="237" y="46778"/>
                        <a:pt x="237" y="35863"/>
                      </a:cubicBezTo>
                      <a:cubicBezTo>
                        <a:pt x="237" y="24557"/>
                        <a:pt x="3151" y="15825"/>
                        <a:pt x="8980" y="9668"/>
                      </a:cubicBezTo>
                      <a:cubicBezTo>
                        <a:pt x="14809" y="3399"/>
                        <a:pt x="22319" y="264"/>
                        <a:pt x="31622" y="264"/>
                      </a:cubicBezTo>
                      <a:cubicBezTo>
                        <a:pt x="40589" y="264"/>
                        <a:pt x="47875" y="3343"/>
                        <a:pt x="53592" y="9444"/>
                      </a:cubicBezTo>
                      <a:cubicBezTo>
                        <a:pt x="59253" y="15601"/>
                        <a:pt x="62111" y="24165"/>
                        <a:pt x="62111" y="35191"/>
                      </a:cubicBezTo>
                      <a:cubicBezTo>
                        <a:pt x="62111" y="35807"/>
                        <a:pt x="62111" y="36759"/>
                        <a:pt x="62111" y="38102"/>
                      </a:cubicBezTo>
                      <a:lnTo>
                        <a:pt x="12118" y="38102"/>
                      </a:lnTo>
                      <a:cubicBezTo>
                        <a:pt x="12399" y="45602"/>
                        <a:pt x="14416" y="51256"/>
                        <a:pt x="18171" y="55118"/>
                      </a:cubicBezTo>
                      <a:cubicBezTo>
                        <a:pt x="22038" y="59036"/>
                        <a:pt x="26746" y="60939"/>
                        <a:pt x="32295" y="60939"/>
                      </a:cubicBezTo>
                      <a:cubicBezTo>
                        <a:pt x="36442" y="60939"/>
                        <a:pt x="39973" y="59931"/>
                        <a:pt x="42831" y="57804"/>
                      </a:cubicBezTo>
                      <a:cubicBezTo>
                        <a:pt x="45802" y="55566"/>
                        <a:pt x="48212" y="52095"/>
                        <a:pt x="50005" y="47282"/>
                      </a:cubicBezTo>
                      <a:close/>
                      <a:moveTo>
                        <a:pt x="12567" y="28922"/>
                      </a:moveTo>
                      <a:lnTo>
                        <a:pt x="50005" y="28922"/>
                      </a:lnTo>
                      <a:cubicBezTo>
                        <a:pt x="49557" y="23269"/>
                        <a:pt x="48099" y="19015"/>
                        <a:pt x="45746" y="16161"/>
                      </a:cubicBezTo>
                      <a:cubicBezTo>
                        <a:pt x="42159" y="11851"/>
                        <a:pt x="37451" y="9668"/>
                        <a:pt x="31622" y="9668"/>
                      </a:cubicBezTo>
                      <a:cubicBezTo>
                        <a:pt x="26522" y="9668"/>
                        <a:pt x="22207" y="11403"/>
                        <a:pt x="18620" y="14817"/>
                      </a:cubicBezTo>
                      <a:cubicBezTo>
                        <a:pt x="15033" y="18288"/>
                        <a:pt x="13015" y="22989"/>
                        <a:pt x="12567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5" name="Google Shape;1185;p20"/>
                <p:cNvSpPr/>
                <p:nvPr/>
              </p:nvSpPr>
              <p:spPr>
                <a:xfrm>
                  <a:off x="3917189" y="4628107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2" y="68775"/>
                      </a:moveTo>
                      <a:lnTo>
                        <a:pt x="242" y="1832"/>
                      </a:lnTo>
                      <a:lnTo>
                        <a:pt x="10554" y="1832"/>
                      </a:lnTo>
                      <a:lnTo>
                        <a:pt x="10554" y="11235"/>
                      </a:lnTo>
                      <a:cubicBezTo>
                        <a:pt x="15486" y="3959"/>
                        <a:pt x="22548" y="264"/>
                        <a:pt x="31851" y="264"/>
                      </a:cubicBezTo>
                      <a:cubicBezTo>
                        <a:pt x="35887" y="264"/>
                        <a:pt x="39530" y="1048"/>
                        <a:pt x="42836" y="2503"/>
                      </a:cubicBezTo>
                      <a:cubicBezTo>
                        <a:pt x="46255" y="3847"/>
                        <a:pt x="48777" y="5750"/>
                        <a:pt x="50458" y="8100"/>
                      </a:cubicBezTo>
                      <a:cubicBezTo>
                        <a:pt x="52252" y="10507"/>
                        <a:pt x="53429" y="13362"/>
                        <a:pt x="54045" y="16608"/>
                      </a:cubicBezTo>
                      <a:cubicBezTo>
                        <a:pt x="54494" y="18735"/>
                        <a:pt x="54718" y="22374"/>
                        <a:pt x="54718" y="27579"/>
                      </a:cubicBezTo>
                      <a:lnTo>
                        <a:pt x="54718" y="68775"/>
                      </a:lnTo>
                      <a:lnTo>
                        <a:pt x="43285" y="68775"/>
                      </a:lnTo>
                      <a:lnTo>
                        <a:pt x="43285" y="28027"/>
                      </a:lnTo>
                      <a:cubicBezTo>
                        <a:pt x="43285" y="23437"/>
                        <a:pt x="42836" y="19967"/>
                        <a:pt x="41939" y="17728"/>
                      </a:cubicBezTo>
                      <a:cubicBezTo>
                        <a:pt x="41155" y="15377"/>
                        <a:pt x="39586" y="13474"/>
                        <a:pt x="37232" y="12131"/>
                      </a:cubicBezTo>
                      <a:cubicBezTo>
                        <a:pt x="34990" y="10787"/>
                        <a:pt x="32356" y="10116"/>
                        <a:pt x="29385" y="10116"/>
                      </a:cubicBezTo>
                      <a:cubicBezTo>
                        <a:pt x="24565" y="10116"/>
                        <a:pt x="20418" y="11683"/>
                        <a:pt x="16831" y="14817"/>
                      </a:cubicBezTo>
                      <a:cubicBezTo>
                        <a:pt x="13356" y="17840"/>
                        <a:pt x="11675" y="23661"/>
                        <a:pt x="11675" y="32281"/>
                      </a:cubicBezTo>
                      <a:lnTo>
                        <a:pt x="11675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6" name="Google Shape;1186;p20"/>
                <p:cNvSpPr/>
                <p:nvPr/>
              </p:nvSpPr>
              <p:spPr>
                <a:xfrm>
                  <a:off x="3982822" y="4606166"/>
                  <a:ext cx="32730" cy="91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30" h="91347" extrusionOk="0">
                      <a:moveTo>
                        <a:pt x="31408" y="80641"/>
                      </a:moveTo>
                      <a:lnTo>
                        <a:pt x="32977" y="90493"/>
                      </a:lnTo>
                      <a:cubicBezTo>
                        <a:pt x="29839" y="91220"/>
                        <a:pt x="26980" y="91612"/>
                        <a:pt x="24458" y="91612"/>
                      </a:cubicBezTo>
                      <a:cubicBezTo>
                        <a:pt x="20255" y="91612"/>
                        <a:pt x="17060" y="90940"/>
                        <a:pt x="14819" y="89597"/>
                      </a:cubicBezTo>
                      <a:cubicBezTo>
                        <a:pt x="12577" y="88254"/>
                        <a:pt x="10895" y="86574"/>
                        <a:pt x="9887" y="84448"/>
                      </a:cubicBezTo>
                      <a:cubicBezTo>
                        <a:pt x="8990" y="82377"/>
                        <a:pt x="8542" y="77899"/>
                        <a:pt x="8542" y="71014"/>
                      </a:cubicBezTo>
                      <a:lnTo>
                        <a:pt x="8542" y="32505"/>
                      </a:lnTo>
                      <a:lnTo>
                        <a:pt x="247" y="32505"/>
                      </a:lnTo>
                      <a:lnTo>
                        <a:pt x="247" y="23773"/>
                      </a:lnTo>
                      <a:lnTo>
                        <a:pt x="8542" y="23773"/>
                      </a:lnTo>
                      <a:lnTo>
                        <a:pt x="8542" y="7205"/>
                      </a:lnTo>
                      <a:lnTo>
                        <a:pt x="19975" y="264"/>
                      </a:lnTo>
                      <a:lnTo>
                        <a:pt x="19975" y="23773"/>
                      </a:lnTo>
                      <a:lnTo>
                        <a:pt x="31408" y="23773"/>
                      </a:lnTo>
                      <a:lnTo>
                        <a:pt x="31408" y="32505"/>
                      </a:lnTo>
                      <a:lnTo>
                        <a:pt x="19975" y="32505"/>
                      </a:lnTo>
                      <a:lnTo>
                        <a:pt x="19975" y="71686"/>
                      </a:lnTo>
                      <a:cubicBezTo>
                        <a:pt x="19975" y="74988"/>
                        <a:pt x="20087" y="77059"/>
                        <a:pt x="20423" y="77955"/>
                      </a:cubicBezTo>
                      <a:cubicBezTo>
                        <a:pt x="20871" y="78850"/>
                        <a:pt x="21544" y="79634"/>
                        <a:pt x="22441" y="80194"/>
                      </a:cubicBezTo>
                      <a:cubicBezTo>
                        <a:pt x="23337" y="80809"/>
                        <a:pt x="24683" y="81089"/>
                        <a:pt x="26476" y="81089"/>
                      </a:cubicBezTo>
                      <a:cubicBezTo>
                        <a:pt x="27653" y="81089"/>
                        <a:pt x="29278" y="80977"/>
                        <a:pt x="31408" y="8064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187" name="Google Shape;1187;p20"/>
              <p:cNvGrpSpPr/>
              <p:nvPr/>
            </p:nvGrpSpPr>
            <p:grpSpPr>
              <a:xfrm>
                <a:off x="6274039" y="2462895"/>
                <a:ext cx="620835" cy="119557"/>
                <a:chOff x="3469607" y="4442734"/>
                <a:chExt cx="620835" cy="119557"/>
              </a:xfrm>
            </p:grpSpPr>
            <p:sp>
              <p:nvSpPr>
                <p:cNvPr id="1188" name="Google Shape;1188;p20"/>
                <p:cNvSpPr/>
                <p:nvPr/>
              </p:nvSpPr>
              <p:spPr>
                <a:xfrm>
                  <a:off x="3469607" y="4442734"/>
                  <a:ext cx="7061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17" h="92467" extrusionOk="0">
                      <a:moveTo>
                        <a:pt x="211" y="92720"/>
                      </a:moveTo>
                      <a:lnTo>
                        <a:pt x="211" y="253"/>
                      </a:lnTo>
                      <a:lnTo>
                        <a:pt x="34959" y="253"/>
                      </a:lnTo>
                      <a:cubicBezTo>
                        <a:pt x="41067" y="253"/>
                        <a:pt x="45775" y="589"/>
                        <a:pt x="49082" y="1149"/>
                      </a:cubicBezTo>
                      <a:cubicBezTo>
                        <a:pt x="53678" y="1932"/>
                        <a:pt x="57489" y="3332"/>
                        <a:pt x="60515" y="5403"/>
                      </a:cubicBezTo>
                      <a:cubicBezTo>
                        <a:pt x="63654" y="7530"/>
                        <a:pt x="66120" y="10496"/>
                        <a:pt x="67913" y="14358"/>
                      </a:cubicBezTo>
                      <a:cubicBezTo>
                        <a:pt x="69819" y="18276"/>
                        <a:pt x="70828" y="22418"/>
                        <a:pt x="70828" y="26896"/>
                      </a:cubicBezTo>
                      <a:cubicBezTo>
                        <a:pt x="70828" y="34844"/>
                        <a:pt x="68249" y="41561"/>
                        <a:pt x="63205" y="47046"/>
                      </a:cubicBezTo>
                      <a:cubicBezTo>
                        <a:pt x="58273" y="52420"/>
                        <a:pt x="49194" y="55106"/>
                        <a:pt x="36079" y="55106"/>
                      </a:cubicBezTo>
                      <a:lnTo>
                        <a:pt x="12316" y="55106"/>
                      </a:lnTo>
                      <a:lnTo>
                        <a:pt x="12316" y="92720"/>
                      </a:lnTo>
                      <a:close/>
                      <a:moveTo>
                        <a:pt x="12316" y="44136"/>
                      </a:moveTo>
                      <a:lnTo>
                        <a:pt x="36304" y="44136"/>
                      </a:lnTo>
                      <a:cubicBezTo>
                        <a:pt x="44206" y="44136"/>
                        <a:pt x="49811" y="42736"/>
                        <a:pt x="53117" y="39882"/>
                      </a:cubicBezTo>
                      <a:cubicBezTo>
                        <a:pt x="56368" y="36915"/>
                        <a:pt x="58049" y="32717"/>
                        <a:pt x="58049" y="27344"/>
                      </a:cubicBezTo>
                      <a:cubicBezTo>
                        <a:pt x="58049" y="23482"/>
                        <a:pt x="57040" y="20179"/>
                        <a:pt x="55135" y="17493"/>
                      </a:cubicBezTo>
                      <a:cubicBezTo>
                        <a:pt x="53173" y="14694"/>
                        <a:pt x="50651" y="12791"/>
                        <a:pt x="47513" y="11895"/>
                      </a:cubicBezTo>
                      <a:cubicBezTo>
                        <a:pt x="45383" y="11448"/>
                        <a:pt x="41572" y="11224"/>
                        <a:pt x="36079" y="11224"/>
                      </a:cubicBezTo>
                      <a:lnTo>
                        <a:pt x="12316" y="11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89" name="Google Shape;1189;p20"/>
                <p:cNvSpPr/>
                <p:nvPr/>
              </p:nvSpPr>
              <p:spPr>
                <a:xfrm>
                  <a:off x="3554042" y="4466690"/>
                  <a:ext cx="36541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41" h="68510" extrusionOk="0">
                      <a:moveTo>
                        <a:pt x="217" y="68764"/>
                      </a:moveTo>
                      <a:lnTo>
                        <a:pt x="217" y="1820"/>
                      </a:lnTo>
                      <a:lnTo>
                        <a:pt x="10529" y="1820"/>
                      </a:lnTo>
                      <a:lnTo>
                        <a:pt x="10529" y="11895"/>
                      </a:lnTo>
                      <a:cubicBezTo>
                        <a:pt x="13219" y="7138"/>
                        <a:pt x="15573" y="4003"/>
                        <a:pt x="17703" y="2492"/>
                      </a:cubicBezTo>
                      <a:cubicBezTo>
                        <a:pt x="19944" y="1037"/>
                        <a:pt x="22410" y="253"/>
                        <a:pt x="25101" y="253"/>
                      </a:cubicBezTo>
                      <a:cubicBezTo>
                        <a:pt x="28968" y="253"/>
                        <a:pt x="32835" y="1485"/>
                        <a:pt x="36758" y="3835"/>
                      </a:cubicBezTo>
                      <a:lnTo>
                        <a:pt x="32947" y="14358"/>
                      </a:lnTo>
                      <a:cubicBezTo>
                        <a:pt x="30089" y="12735"/>
                        <a:pt x="27230" y="11895"/>
                        <a:pt x="24428" y="11895"/>
                      </a:cubicBezTo>
                      <a:cubicBezTo>
                        <a:pt x="22018" y="11895"/>
                        <a:pt x="19776" y="12679"/>
                        <a:pt x="17703" y="14134"/>
                      </a:cubicBezTo>
                      <a:cubicBezTo>
                        <a:pt x="15741" y="15646"/>
                        <a:pt x="14396" y="17717"/>
                        <a:pt x="13667" y="20403"/>
                      </a:cubicBezTo>
                      <a:cubicBezTo>
                        <a:pt x="12322" y="24433"/>
                        <a:pt x="11650" y="28855"/>
                        <a:pt x="11650" y="33613"/>
                      </a:cubicBezTo>
                      <a:lnTo>
                        <a:pt x="11650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0" name="Google Shape;1190;p20"/>
                <p:cNvSpPr/>
                <p:nvPr/>
              </p:nvSpPr>
              <p:spPr>
                <a:xfrm>
                  <a:off x="3593064" y="4466690"/>
                  <a:ext cx="62770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0" h="70077" extrusionOk="0">
                      <a:moveTo>
                        <a:pt x="220" y="35180"/>
                      </a:moveTo>
                      <a:cubicBezTo>
                        <a:pt x="220" y="22810"/>
                        <a:pt x="3638" y="13631"/>
                        <a:pt x="10532" y="7642"/>
                      </a:cubicBezTo>
                      <a:cubicBezTo>
                        <a:pt x="16361" y="2716"/>
                        <a:pt x="23366" y="253"/>
                        <a:pt x="31605" y="253"/>
                      </a:cubicBezTo>
                      <a:cubicBezTo>
                        <a:pt x="40852" y="253"/>
                        <a:pt x="48418" y="3332"/>
                        <a:pt x="54247" y="9433"/>
                      </a:cubicBezTo>
                      <a:cubicBezTo>
                        <a:pt x="60076" y="15422"/>
                        <a:pt x="62990" y="23706"/>
                        <a:pt x="62990" y="34285"/>
                      </a:cubicBezTo>
                      <a:cubicBezTo>
                        <a:pt x="62990" y="42960"/>
                        <a:pt x="61701" y="49733"/>
                        <a:pt x="59179" y="54659"/>
                      </a:cubicBezTo>
                      <a:cubicBezTo>
                        <a:pt x="56601" y="59584"/>
                        <a:pt x="52902" y="63502"/>
                        <a:pt x="47970" y="66301"/>
                      </a:cubicBezTo>
                      <a:cubicBezTo>
                        <a:pt x="43038" y="68988"/>
                        <a:pt x="37546" y="70331"/>
                        <a:pt x="31605" y="70331"/>
                      </a:cubicBezTo>
                      <a:cubicBezTo>
                        <a:pt x="22301" y="70331"/>
                        <a:pt x="14791" y="67365"/>
                        <a:pt x="8963" y="61375"/>
                      </a:cubicBezTo>
                      <a:cubicBezTo>
                        <a:pt x="3134" y="55274"/>
                        <a:pt x="220" y="46543"/>
                        <a:pt x="220" y="35180"/>
                      </a:cubicBezTo>
                      <a:close/>
                      <a:moveTo>
                        <a:pt x="11877" y="35180"/>
                      </a:moveTo>
                      <a:cubicBezTo>
                        <a:pt x="11877" y="43856"/>
                        <a:pt x="13726" y="50349"/>
                        <a:pt x="17481" y="54659"/>
                      </a:cubicBezTo>
                      <a:cubicBezTo>
                        <a:pt x="21180" y="58857"/>
                        <a:pt x="25888" y="60928"/>
                        <a:pt x="31605" y="60928"/>
                      </a:cubicBezTo>
                      <a:cubicBezTo>
                        <a:pt x="37265" y="60928"/>
                        <a:pt x="41973" y="58857"/>
                        <a:pt x="45728" y="54659"/>
                      </a:cubicBezTo>
                      <a:cubicBezTo>
                        <a:pt x="49427" y="50349"/>
                        <a:pt x="51333" y="43800"/>
                        <a:pt x="51333" y="34956"/>
                      </a:cubicBezTo>
                      <a:cubicBezTo>
                        <a:pt x="51333" y="26616"/>
                        <a:pt x="49427" y="20347"/>
                        <a:pt x="45728" y="16149"/>
                      </a:cubicBezTo>
                      <a:cubicBezTo>
                        <a:pt x="41973" y="11839"/>
                        <a:pt x="37265" y="9657"/>
                        <a:pt x="31605" y="9657"/>
                      </a:cubicBezTo>
                      <a:cubicBezTo>
                        <a:pt x="25888" y="9657"/>
                        <a:pt x="21180" y="11839"/>
                        <a:pt x="17481" y="16149"/>
                      </a:cubicBezTo>
                      <a:cubicBezTo>
                        <a:pt x="13726" y="20347"/>
                        <a:pt x="11877" y="26672"/>
                        <a:pt x="11877" y="351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1" name="Google Shape;1191;p20"/>
                <p:cNvSpPr/>
                <p:nvPr/>
              </p:nvSpPr>
              <p:spPr>
                <a:xfrm>
                  <a:off x="3665885" y="4466690"/>
                  <a:ext cx="58287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87" h="70077" extrusionOk="0">
                      <a:moveTo>
                        <a:pt x="47302" y="44136"/>
                      </a:moveTo>
                      <a:lnTo>
                        <a:pt x="58512" y="45703"/>
                      </a:lnTo>
                      <a:cubicBezTo>
                        <a:pt x="57279" y="53315"/>
                        <a:pt x="54140" y="59360"/>
                        <a:pt x="49096" y="63838"/>
                      </a:cubicBezTo>
                      <a:cubicBezTo>
                        <a:pt x="44164" y="68204"/>
                        <a:pt x="37999" y="70331"/>
                        <a:pt x="30713" y="70331"/>
                      </a:cubicBezTo>
                      <a:cubicBezTo>
                        <a:pt x="21410" y="70331"/>
                        <a:pt x="14012" y="67365"/>
                        <a:pt x="8519" y="61375"/>
                      </a:cubicBezTo>
                      <a:cubicBezTo>
                        <a:pt x="2971" y="55274"/>
                        <a:pt x="225" y="46711"/>
                        <a:pt x="225" y="35628"/>
                      </a:cubicBezTo>
                      <a:cubicBezTo>
                        <a:pt x="225" y="28351"/>
                        <a:pt x="1401" y="21971"/>
                        <a:pt x="3811" y="16597"/>
                      </a:cubicBezTo>
                      <a:cubicBezTo>
                        <a:pt x="6165" y="11112"/>
                        <a:pt x="9752" y="6970"/>
                        <a:pt x="14572" y="4283"/>
                      </a:cubicBezTo>
                      <a:cubicBezTo>
                        <a:pt x="19504" y="1596"/>
                        <a:pt x="24884" y="253"/>
                        <a:pt x="30713" y="253"/>
                      </a:cubicBezTo>
                      <a:cubicBezTo>
                        <a:pt x="37999" y="253"/>
                        <a:pt x="43996" y="2156"/>
                        <a:pt x="48648" y="5850"/>
                      </a:cubicBezTo>
                      <a:cubicBezTo>
                        <a:pt x="53243" y="9433"/>
                        <a:pt x="56158" y="14694"/>
                        <a:pt x="57391" y="21523"/>
                      </a:cubicBezTo>
                      <a:lnTo>
                        <a:pt x="46406" y="23090"/>
                      </a:lnTo>
                      <a:cubicBezTo>
                        <a:pt x="45341" y="18612"/>
                        <a:pt x="43491" y="15254"/>
                        <a:pt x="40801" y="13015"/>
                      </a:cubicBezTo>
                      <a:cubicBezTo>
                        <a:pt x="38111" y="10776"/>
                        <a:pt x="34861" y="9657"/>
                        <a:pt x="31161" y="9657"/>
                      </a:cubicBezTo>
                      <a:cubicBezTo>
                        <a:pt x="25445" y="9657"/>
                        <a:pt x="20849" y="11784"/>
                        <a:pt x="17262" y="15925"/>
                      </a:cubicBezTo>
                      <a:cubicBezTo>
                        <a:pt x="13675" y="19956"/>
                        <a:pt x="11882" y="26392"/>
                        <a:pt x="11882" y="35180"/>
                      </a:cubicBezTo>
                      <a:cubicBezTo>
                        <a:pt x="11882" y="44136"/>
                        <a:pt x="13563" y="50741"/>
                        <a:pt x="17038" y="54883"/>
                      </a:cubicBezTo>
                      <a:cubicBezTo>
                        <a:pt x="20457" y="58913"/>
                        <a:pt x="24940" y="60928"/>
                        <a:pt x="30489" y="60928"/>
                      </a:cubicBezTo>
                      <a:cubicBezTo>
                        <a:pt x="34973" y="60928"/>
                        <a:pt x="38672" y="59584"/>
                        <a:pt x="41698" y="56898"/>
                      </a:cubicBezTo>
                      <a:cubicBezTo>
                        <a:pt x="44668" y="54099"/>
                        <a:pt x="46518" y="49845"/>
                        <a:pt x="47302" y="4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2" name="Google Shape;1192;p20"/>
                <p:cNvSpPr/>
                <p:nvPr/>
              </p:nvSpPr>
              <p:spPr>
                <a:xfrm>
                  <a:off x="3730073" y="4466690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7" y="47270"/>
                      </a:moveTo>
                      <a:lnTo>
                        <a:pt x="61655" y="48614"/>
                      </a:lnTo>
                      <a:cubicBezTo>
                        <a:pt x="59861" y="55498"/>
                        <a:pt x="56386" y="60872"/>
                        <a:pt x="51342" y="64734"/>
                      </a:cubicBezTo>
                      <a:cubicBezTo>
                        <a:pt x="46410" y="68484"/>
                        <a:pt x="40021" y="70331"/>
                        <a:pt x="32287" y="70331"/>
                      </a:cubicBezTo>
                      <a:cubicBezTo>
                        <a:pt x="22423" y="70331"/>
                        <a:pt x="14577" y="67365"/>
                        <a:pt x="8748" y="61375"/>
                      </a:cubicBezTo>
                      <a:cubicBezTo>
                        <a:pt x="3031" y="55274"/>
                        <a:pt x="229" y="46766"/>
                        <a:pt x="229" y="35852"/>
                      </a:cubicBezTo>
                      <a:cubicBezTo>
                        <a:pt x="229" y="24545"/>
                        <a:pt x="3143" y="15814"/>
                        <a:pt x="8972" y="9657"/>
                      </a:cubicBezTo>
                      <a:cubicBezTo>
                        <a:pt x="14801" y="3388"/>
                        <a:pt x="22311" y="253"/>
                        <a:pt x="31614" y="253"/>
                      </a:cubicBezTo>
                      <a:cubicBezTo>
                        <a:pt x="40582" y="253"/>
                        <a:pt x="47868" y="3332"/>
                        <a:pt x="53584" y="9433"/>
                      </a:cubicBezTo>
                      <a:cubicBezTo>
                        <a:pt x="59245" y="15590"/>
                        <a:pt x="62103" y="24154"/>
                        <a:pt x="62103" y="35180"/>
                      </a:cubicBezTo>
                      <a:cubicBezTo>
                        <a:pt x="62103" y="35796"/>
                        <a:pt x="62103" y="36747"/>
                        <a:pt x="62103" y="38091"/>
                      </a:cubicBezTo>
                      <a:lnTo>
                        <a:pt x="12111" y="38091"/>
                      </a:lnTo>
                      <a:cubicBezTo>
                        <a:pt x="12391" y="45591"/>
                        <a:pt x="14409" y="51244"/>
                        <a:pt x="18163" y="55106"/>
                      </a:cubicBezTo>
                      <a:cubicBezTo>
                        <a:pt x="22031" y="59025"/>
                        <a:pt x="26738" y="60928"/>
                        <a:pt x="32287" y="60928"/>
                      </a:cubicBezTo>
                      <a:cubicBezTo>
                        <a:pt x="36434" y="60928"/>
                        <a:pt x="39965" y="59920"/>
                        <a:pt x="42824" y="57793"/>
                      </a:cubicBezTo>
                      <a:cubicBezTo>
                        <a:pt x="45794" y="55554"/>
                        <a:pt x="48204" y="52084"/>
                        <a:pt x="49997" y="47270"/>
                      </a:cubicBezTo>
                      <a:close/>
                      <a:moveTo>
                        <a:pt x="12559" y="28911"/>
                      </a:moveTo>
                      <a:lnTo>
                        <a:pt x="49997" y="28911"/>
                      </a:lnTo>
                      <a:cubicBezTo>
                        <a:pt x="49549" y="23258"/>
                        <a:pt x="48092" y="19004"/>
                        <a:pt x="45738" y="16149"/>
                      </a:cubicBezTo>
                      <a:cubicBezTo>
                        <a:pt x="42151" y="11839"/>
                        <a:pt x="37443" y="9657"/>
                        <a:pt x="31614" y="9657"/>
                      </a:cubicBezTo>
                      <a:cubicBezTo>
                        <a:pt x="26514" y="9657"/>
                        <a:pt x="22199" y="11392"/>
                        <a:pt x="18612" y="14806"/>
                      </a:cubicBezTo>
                      <a:cubicBezTo>
                        <a:pt x="15025" y="18276"/>
                        <a:pt x="13007" y="22978"/>
                        <a:pt x="12559" y="289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3" name="Google Shape;1193;p20"/>
                <p:cNvSpPr/>
                <p:nvPr/>
              </p:nvSpPr>
              <p:spPr>
                <a:xfrm>
                  <a:off x="3801325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4" y="48838"/>
                      </a:moveTo>
                      <a:lnTo>
                        <a:pt x="11443" y="47046"/>
                      </a:lnTo>
                      <a:cubicBezTo>
                        <a:pt x="12004" y="51524"/>
                        <a:pt x="13741" y="54995"/>
                        <a:pt x="16599" y="57345"/>
                      </a:cubicBezTo>
                      <a:cubicBezTo>
                        <a:pt x="19570" y="59752"/>
                        <a:pt x="23605" y="60928"/>
                        <a:pt x="28705" y="60928"/>
                      </a:cubicBezTo>
                      <a:cubicBezTo>
                        <a:pt x="33917" y="60928"/>
                        <a:pt x="37784" y="59920"/>
                        <a:pt x="40362" y="57793"/>
                      </a:cubicBezTo>
                      <a:cubicBezTo>
                        <a:pt x="42885" y="55722"/>
                        <a:pt x="44174" y="53203"/>
                        <a:pt x="44174" y="50181"/>
                      </a:cubicBezTo>
                      <a:cubicBezTo>
                        <a:pt x="44174" y="47662"/>
                        <a:pt x="43053" y="45647"/>
                        <a:pt x="40811" y="44136"/>
                      </a:cubicBezTo>
                      <a:cubicBezTo>
                        <a:pt x="39298" y="43240"/>
                        <a:pt x="35431" y="42009"/>
                        <a:pt x="29153" y="40330"/>
                      </a:cubicBezTo>
                      <a:cubicBezTo>
                        <a:pt x="20915" y="38259"/>
                        <a:pt x="15142" y="36467"/>
                        <a:pt x="11891" y="34956"/>
                      </a:cubicBezTo>
                      <a:cubicBezTo>
                        <a:pt x="8585" y="33501"/>
                        <a:pt x="6119" y="31374"/>
                        <a:pt x="4493" y="28687"/>
                      </a:cubicBezTo>
                      <a:cubicBezTo>
                        <a:pt x="2812" y="25889"/>
                        <a:pt x="2028" y="22810"/>
                        <a:pt x="2028" y="19508"/>
                      </a:cubicBezTo>
                      <a:cubicBezTo>
                        <a:pt x="2028" y="16541"/>
                        <a:pt x="2700" y="13798"/>
                        <a:pt x="4045" y="11224"/>
                      </a:cubicBezTo>
                      <a:cubicBezTo>
                        <a:pt x="5502" y="8705"/>
                        <a:pt x="7408" y="6634"/>
                        <a:pt x="9650" y="4955"/>
                      </a:cubicBezTo>
                      <a:cubicBezTo>
                        <a:pt x="11443" y="3611"/>
                        <a:pt x="13797" y="2492"/>
                        <a:pt x="16823" y="1596"/>
                      </a:cubicBezTo>
                      <a:cubicBezTo>
                        <a:pt x="19962" y="701"/>
                        <a:pt x="23213" y="253"/>
                        <a:pt x="26687" y="253"/>
                      </a:cubicBezTo>
                      <a:cubicBezTo>
                        <a:pt x="32068" y="253"/>
                        <a:pt x="36663" y="1037"/>
                        <a:pt x="40587" y="2492"/>
                      </a:cubicBezTo>
                      <a:cubicBezTo>
                        <a:pt x="44622" y="4003"/>
                        <a:pt x="47536" y="6074"/>
                        <a:pt x="49330" y="8761"/>
                      </a:cubicBezTo>
                      <a:cubicBezTo>
                        <a:pt x="51235" y="11336"/>
                        <a:pt x="52580" y="14750"/>
                        <a:pt x="53365" y="19060"/>
                      </a:cubicBezTo>
                      <a:lnTo>
                        <a:pt x="42156" y="20627"/>
                      </a:lnTo>
                      <a:cubicBezTo>
                        <a:pt x="41708" y="17213"/>
                        <a:pt x="40250" y="14526"/>
                        <a:pt x="37896" y="12567"/>
                      </a:cubicBezTo>
                      <a:cubicBezTo>
                        <a:pt x="35487" y="10664"/>
                        <a:pt x="32068" y="9657"/>
                        <a:pt x="27584" y="9657"/>
                      </a:cubicBezTo>
                      <a:cubicBezTo>
                        <a:pt x="22316" y="9657"/>
                        <a:pt x="18617" y="10552"/>
                        <a:pt x="16375" y="12343"/>
                      </a:cubicBezTo>
                      <a:cubicBezTo>
                        <a:pt x="14133" y="14022"/>
                        <a:pt x="13012" y="15925"/>
                        <a:pt x="13012" y="18164"/>
                      </a:cubicBezTo>
                      <a:cubicBezTo>
                        <a:pt x="13012" y="19676"/>
                        <a:pt x="13461" y="21019"/>
                        <a:pt x="14357" y="22194"/>
                      </a:cubicBezTo>
                      <a:cubicBezTo>
                        <a:pt x="15366" y="23426"/>
                        <a:pt x="16880" y="24433"/>
                        <a:pt x="18841" y="25329"/>
                      </a:cubicBezTo>
                      <a:cubicBezTo>
                        <a:pt x="19850" y="25665"/>
                        <a:pt x="23213" y="26616"/>
                        <a:pt x="28929" y="28240"/>
                      </a:cubicBezTo>
                      <a:cubicBezTo>
                        <a:pt x="36832" y="30366"/>
                        <a:pt x="42380" y="32046"/>
                        <a:pt x="45519" y="33389"/>
                      </a:cubicBezTo>
                      <a:cubicBezTo>
                        <a:pt x="48769" y="34732"/>
                        <a:pt x="51347" y="36747"/>
                        <a:pt x="53141" y="39434"/>
                      </a:cubicBezTo>
                      <a:cubicBezTo>
                        <a:pt x="54934" y="42009"/>
                        <a:pt x="55831" y="45199"/>
                        <a:pt x="55831" y="49061"/>
                      </a:cubicBezTo>
                      <a:cubicBezTo>
                        <a:pt x="55831" y="52812"/>
                        <a:pt x="54710" y="56394"/>
                        <a:pt x="52468" y="59808"/>
                      </a:cubicBezTo>
                      <a:cubicBezTo>
                        <a:pt x="50339" y="63111"/>
                        <a:pt x="47200" y="65741"/>
                        <a:pt x="43053" y="67644"/>
                      </a:cubicBezTo>
                      <a:cubicBezTo>
                        <a:pt x="38849" y="69436"/>
                        <a:pt x="34141" y="70331"/>
                        <a:pt x="28929" y="70331"/>
                      </a:cubicBezTo>
                      <a:cubicBezTo>
                        <a:pt x="20074" y="70331"/>
                        <a:pt x="13349" y="68540"/>
                        <a:pt x="8753" y="64958"/>
                      </a:cubicBezTo>
                      <a:cubicBezTo>
                        <a:pt x="4269" y="61263"/>
                        <a:pt x="1411" y="55890"/>
                        <a:pt x="234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4" name="Google Shape;1194;p20"/>
                <p:cNvSpPr/>
                <p:nvPr/>
              </p:nvSpPr>
              <p:spPr>
                <a:xfrm>
                  <a:off x="3865961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9" y="48838"/>
                      </a:moveTo>
                      <a:lnTo>
                        <a:pt x="11448" y="47046"/>
                      </a:lnTo>
                      <a:cubicBezTo>
                        <a:pt x="12008" y="51524"/>
                        <a:pt x="13746" y="54995"/>
                        <a:pt x="16604" y="57345"/>
                      </a:cubicBezTo>
                      <a:cubicBezTo>
                        <a:pt x="19574" y="59752"/>
                        <a:pt x="23609" y="60928"/>
                        <a:pt x="28709" y="60928"/>
                      </a:cubicBezTo>
                      <a:cubicBezTo>
                        <a:pt x="33922" y="60928"/>
                        <a:pt x="37789" y="59920"/>
                        <a:pt x="40367" y="57793"/>
                      </a:cubicBezTo>
                      <a:cubicBezTo>
                        <a:pt x="42889" y="55722"/>
                        <a:pt x="44178" y="53203"/>
                        <a:pt x="44178" y="50181"/>
                      </a:cubicBezTo>
                      <a:cubicBezTo>
                        <a:pt x="44178" y="47662"/>
                        <a:pt x="43057" y="45647"/>
                        <a:pt x="40815" y="44136"/>
                      </a:cubicBezTo>
                      <a:cubicBezTo>
                        <a:pt x="39302" y="43240"/>
                        <a:pt x="35435" y="42009"/>
                        <a:pt x="29158" y="40330"/>
                      </a:cubicBezTo>
                      <a:cubicBezTo>
                        <a:pt x="20919" y="38259"/>
                        <a:pt x="15147" y="36467"/>
                        <a:pt x="11896" y="34956"/>
                      </a:cubicBezTo>
                      <a:cubicBezTo>
                        <a:pt x="8589" y="33501"/>
                        <a:pt x="6123" y="31374"/>
                        <a:pt x="4498" y="28687"/>
                      </a:cubicBezTo>
                      <a:cubicBezTo>
                        <a:pt x="2817" y="25889"/>
                        <a:pt x="2032" y="22810"/>
                        <a:pt x="2032" y="19508"/>
                      </a:cubicBezTo>
                      <a:cubicBezTo>
                        <a:pt x="2032" y="16541"/>
                        <a:pt x="2705" y="13798"/>
                        <a:pt x="4050" y="11224"/>
                      </a:cubicBezTo>
                      <a:cubicBezTo>
                        <a:pt x="5507" y="8705"/>
                        <a:pt x="7412" y="6634"/>
                        <a:pt x="9654" y="4955"/>
                      </a:cubicBezTo>
                      <a:cubicBezTo>
                        <a:pt x="11448" y="3611"/>
                        <a:pt x="13801" y="2492"/>
                        <a:pt x="16828" y="1596"/>
                      </a:cubicBezTo>
                      <a:cubicBezTo>
                        <a:pt x="19966" y="701"/>
                        <a:pt x="23217" y="253"/>
                        <a:pt x="26692" y="253"/>
                      </a:cubicBezTo>
                      <a:cubicBezTo>
                        <a:pt x="32072" y="253"/>
                        <a:pt x="36668" y="1037"/>
                        <a:pt x="40591" y="2492"/>
                      </a:cubicBezTo>
                      <a:cubicBezTo>
                        <a:pt x="44626" y="4003"/>
                        <a:pt x="47541" y="6074"/>
                        <a:pt x="49334" y="8761"/>
                      </a:cubicBezTo>
                      <a:cubicBezTo>
                        <a:pt x="51240" y="11336"/>
                        <a:pt x="52585" y="14750"/>
                        <a:pt x="53370" y="19060"/>
                      </a:cubicBezTo>
                      <a:lnTo>
                        <a:pt x="42160" y="20627"/>
                      </a:lnTo>
                      <a:cubicBezTo>
                        <a:pt x="41712" y="17213"/>
                        <a:pt x="40255" y="14526"/>
                        <a:pt x="37901" y="12567"/>
                      </a:cubicBezTo>
                      <a:cubicBezTo>
                        <a:pt x="35491" y="10664"/>
                        <a:pt x="32072" y="9657"/>
                        <a:pt x="27589" y="9657"/>
                      </a:cubicBezTo>
                      <a:cubicBezTo>
                        <a:pt x="22320" y="9657"/>
                        <a:pt x="18621" y="10552"/>
                        <a:pt x="16380" y="12343"/>
                      </a:cubicBezTo>
                      <a:cubicBezTo>
                        <a:pt x="14138" y="14022"/>
                        <a:pt x="13017" y="15925"/>
                        <a:pt x="13017" y="18164"/>
                      </a:cubicBezTo>
                      <a:cubicBezTo>
                        <a:pt x="13017" y="19676"/>
                        <a:pt x="13465" y="21019"/>
                        <a:pt x="14362" y="22194"/>
                      </a:cubicBezTo>
                      <a:cubicBezTo>
                        <a:pt x="15371" y="23426"/>
                        <a:pt x="16884" y="24433"/>
                        <a:pt x="18846" y="25329"/>
                      </a:cubicBezTo>
                      <a:cubicBezTo>
                        <a:pt x="19854" y="25665"/>
                        <a:pt x="23217" y="26616"/>
                        <a:pt x="28934" y="28240"/>
                      </a:cubicBezTo>
                      <a:cubicBezTo>
                        <a:pt x="36836" y="30366"/>
                        <a:pt x="42385" y="32046"/>
                        <a:pt x="45523" y="33389"/>
                      </a:cubicBezTo>
                      <a:cubicBezTo>
                        <a:pt x="48774" y="34732"/>
                        <a:pt x="51352" y="36747"/>
                        <a:pt x="53145" y="39434"/>
                      </a:cubicBezTo>
                      <a:cubicBezTo>
                        <a:pt x="54939" y="42009"/>
                        <a:pt x="55835" y="45199"/>
                        <a:pt x="55835" y="49061"/>
                      </a:cubicBezTo>
                      <a:cubicBezTo>
                        <a:pt x="55835" y="52812"/>
                        <a:pt x="54714" y="56394"/>
                        <a:pt x="52473" y="59808"/>
                      </a:cubicBezTo>
                      <a:cubicBezTo>
                        <a:pt x="50343" y="63111"/>
                        <a:pt x="47205" y="65741"/>
                        <a:pt x="43057" y="67644"/>
                      </a:cubicBezTo>
                      <a:cubicBezTo>
                        <a:pt x="38854" y="69436"/>
                        <a:pt x="34146" y="70331"/>
                        <a:pt x="28934" y="70331"/>
                      </a:cubicBezTo>
                      <a:cubicBezTo>
                        <a:pt x="20079" y="70331"/>
                        <a:pt x="13353" y="68540"/>
                        <a:pt x="8757" y="64958"/>
                      </a:cubicBezTo>
                      <a:cubicBezTo>
                        <a:pt x="4274" y="61263"/>
                        <a:pt x="1416" y="55890"/>
                        <a:pt x="239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5" name="Google Shape;1195;p20"/>
                <p:cNvSpPr/>
                <p:nvPr/>
              </p:nvSpPr>
              <p:spPr>
                <a:xfrm>
                  <a:off x="3935094" y="4442734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43" y="13239"/>
                      </a:moveTo>
                      <a:lnTo>
                        <a:pt x="243" y="253"/>
                      </a:lnTo>
                      <a:lnTo>
                        <a:pt x="11676" y="253"/>
                      </a:lnTo>
                      <a:lnTo>
                        <a:pt x="11676" y="13239"/>
                      </a:lnTo>
                      <a:close/>
                      <a:moveTo>
                        <a:pt x="243" y="92720"/>
                      </a:moveTo>
                      <a:lnTo>
                        <a:pt x="243" y="25777"/>
                      </a:lnTo>
                      <a:lnTo>
                        <a:pt x="11676" y="25777"/>
                      </a:lnTo>
                      <a:lnTo>
                        <a:pt x="11676" y="927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6" name="Google Shape;1196;p20"/>
                <p:cNvSpPr/>
                <p:nvPr/>
              </p:nvSpPr>
              <p:spPr>
                <a:xfrm>
                  <a:off x="3963833" y="4466690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5" y="68764"/>
                      </a:moveTo>
                      <a:lnTo>
                        <a:pt x="245" y="1820"/>
                      </a:lnTo>
                      <a:lnTo>
                        <a:pt x="10557" y="1820"/>
                      </a:lnTo>
                      <a:lnTo>
                        <a:pt x="10557" y="11224"/>
                      </a:lnTo>
                      <a:cubicBezTo>
                        <a:pt x="15489" y="3947"/>
                        <a:pt x="22551" y="253"/>
                        <a:pt x="31855" y="253"/>
                      </a:cubicBezTo>
                      <a:cubicBezTo>
                        <a:pt x="35890" y="253"/>
                        <a:pt x="39533" y="1037"/>
                        <a:pt x="42839" y="2492"/>
                      </a:cubicBezTo>
                      <a:cubicBezTo>
                        <a:pt x="46258" y="3835"/>
                        <a:pt x="48780" y="5738"/>
                        <a:pt x="50462" y="8089"/>
                      </a:cubicBezTo>
                      <a:cubicBezTo>
                        <a:pt x="52255" y="10496"/>
                        <a:pt x="53432" y="13351"/>
                        <a:pt x="54049" y="16597"/>
                      </a:cubicBezTo>
                      <a:cubicBezTo>
                        <a:pt x="54497" y="18724"/>
                        <a:pt x="54721" y="22362"/>
                        <a:pt x="54721" y="27568"/>
                      </a:cubicBezTo>
                      <a:lnTo>
                        <a:pt x="54721" y="68764"/>
                      </a:lnTo>
                      <a:lnTo>
                        <a:pt x="43288" y="68764"/>
                      </a:lnTo>
                      <a:lnTo>
                        <a:pt x="43288" y="28016"/>
                      </a:lnTo>
                      <a:cubicBezTo>
                        <a:pt x="43288" y="23426"/>
                        <a:pt x="42839" y="19956"/>
                        <a:pt x="41943" y="17717"/>
                      </a:cubicBezTo>
                      <a:cubicBezTo>
                        <a:pt x="41158" y="15366"/>
                        <a:pt x="39589" y="13463"/>
                        <a:pt x="37235" y="12119"/>
                      </a:cubicBezTo>
                      <a:cubicBezTo>
                        <a:pt x="34993" y="10776"/>
                        <a:pt x="32359" y="10104"/>
                        <a:pt x="29389" y="10104"/>
                      </a:cubicBezTo>
                      <a:cubicBezTo>
                        <a:pt x="24569" y="10104"/>
                        <a:pt x="20421" y="11671"/>
                        <a:pt x="16834" y="14806"/>
                      </a:cubicBezTo>
                      <a:cubicBezTo>
                        <a:pt x="13360" y="17829"/>
                        <a:pt x="11678" y="23650"/>
                        <a:pt x="11678" y="32269"/>
                      </a:cubicBezTo>
                      <a:lnTo>
                        <a:pt x="11678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97" name="Google Shape;1197;p20"/>
                <p:cNvSpPr/>
                <p:nvPr/>
              </p:nvSpPr>
              <p:spPr>
                <a:xfrm>
                  <a:off x="4031483" y="4466690"/>
                  <a:ext cx="58959" cy="95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59" h="95601" extrusionOk="0">
                      <a:moveTo>
                        <a:pt x="2492" y="74361"/>
                      </a:moveTo>
                      <a:lnTo>
                        <a:pt x="13477" y="75928"/>
                      </a:lnTo>
                      <a:cubicBezTo>
                        <a:pt x="13925" y="79343"/>
                        <a:pt x="15158" y="81806"/>
                        <a:pt x="17288" y="83317"/>
                      </a:cubicBezTo>
                      <a:cubicBezTo>
                        <a:pt x="20090" y="85388"/>
                        <a:pt x="24013" y="86451"/>
                        <a:pt x="28945" y="86451"/>
                      </a:cubicBezTo>
                      <a:cubicBezTo>
                        <a:pt x="34158" y="86451"/>
                        <a:pt x="38193" y="85388"/>
                        <a:pt x="41051" y="83317"/>
                      </a:cubicBezTo>
                      <a:cubicBezTo>
                        <a:pt x="43853" y="81190"/>
                        <a:pt x="45815" y="78279"/>
                        <a:pt x="46880" y="74585"/>
                      </a:cubicBezTo>
                      <a:cubicBezTo>
                        <a:pt x="47440" y="72178"/>
                        <a:pt x="47777" y="67365"/>
                        <a:pt x="47777" y="60032"/>
                      </a:cubicBezTo>
                      <a:cubicBezTo>
                        <a:pt x="42676" y="65853"/>
                        <a:pt x="36455" y="68764"/>
                        <a:pt x="29169" y="68764"/>
                      </a:cubicBezTo>
                      <a:cubicBezTo>
                        <a:pt x="19866" y="68764"/>
                        <a:pt x="12692" y="65517"/>
                        <a:pt x="7648" y="58913"/>
                      </a:cubicBezTo>
                      <a:cubicBezTo>
                        <a:pt x="2716" y="52196"/>
                        <a:pt x="250" y="44248"/>
                        <a:pt x="250" y="34956"/>
                      </a:cubicBezTo>
                      <a:cubicBezTo>
                        <a:pt x="250" y="28575"/>
                        <a:pt x="1371" y="22642"/>
                        <a:pt x="3613" y="17269"/>
                      </a:cubicBezTo>
                      <a:cubicBezTo>
                        <a:pt x="5967" y="11784"/>
                        <a:pt x="9329" y="7586"/>
                        <a:pt x="13701" y="4731"/>
                      </a:cubicBezTo>
                      <a:cubicBezTo>
                        <a:pt x="18016" y="1764"/>
                        <a:pt x="23173" y="253"/>
                        <a:pt x="29169" y="253"/>
                      </a:cubicBezTo>
                      <a:cubicBezTo>
                        <a:pt x="37072" y="253"/>
                        <a:pt x="43629" y="3499"/>
                        <a:pt x="48897" y="9880"/>
                      </a:cubicBezTo>
                      <a:lnTo>
                        <a:pt x="48897" y="1820"/>
                      </a:lnTo>
                      <a:lnTo>
                        <a:pt x="59210" y="1820"/>
                      </a:lnTo>
                      <a:lnTo>
                        <a:pt x="59210" y="59584"/>
                      </a:lnTo>
                      <a:cubicBezTo>
                        <a:pt x="59210" y="69995"/>
                        <a:pt x="58145" y="77384"/>
                        <a:pt x="56071" y="81750"/>
                      </a:cubicBezTo>
                      <a:cubicBezTo>
                        <a:pt x="53941" y="86227"/>
                        <a:pt x="50579" y="89642"/>
                        <a:pt x="45983" y="92049"/>
                      </a:cubicBezTo>
                      <a:cubicBezTo>
                        <a:pt x="41331" y="94567"/>
                        <a:pt x="35671" y="95855"/>
                        <a:pt x="28945" y="95855"/>
                      </a:cubicBezTo>
                      <a:cubicBezTo>
                        <a:pt x="20987" y="95855"/>
                        <a:pt x="14598" y="94064"/>
                        <a:pt x="9666" y="90481"/>
                      </a:cubicBezTo>
                      <a:cubicBezTo>
                        <a:pt x="4734" y="86899"/>
                        <a:pt x="2324" y="81526"/>
                        <a:pt x="2492" y="74361"/>
                      </a:cubicBezTo>
                      <a:close/>
                      <a:moveTo>
                        <a:pt x="11908" y="34061"/>
                      </a:moveTo>
                      <a:cubicBezTo>
                        <a:pt x="11908" y="42904"/>
                        <a:pt x="13589" y="49285"/>
                        <a:pt x="17064" y="53315"/>
                      </a:cubicBezTo>
                      <a:cubicBezTo>
                        <a:pt x="20482" y="57345"/>
                        <a:pt x="24910" y="59360"/>
                        <a:pt x="30290" y="59360"/>
                      </a:cubicBezTo>
                      <a:cubicBezTo>
                        <a:pt x="35503" y="59360"/>
                        <a:pt x="39818" y="57345"/>
                        <a:pt x="43293" y="53315"/>
                      </a:cubicBezTo>
                      <a:cubicBezTo>
                        <a:pt x="46880" y="49285"/>
                        <a:pt x="48673" y="43016"/>
                        <a:pt x="48673" y="34509"/>
                      </a:cubicBezTo>
                      <a:cubicBezTo>
                        <a:pt x="48673" y="26336"/>
                        <a:pt x="46768" y="20123"/>
                        <a:pt x="43069" y="15925"/>
                      </a:cubicBezTo>
                      <a:cubicBezTo>
                        <a:pt x="39482" y="11784"/>
                        <a:pt x="35110" y="9657"/>
                        <a:pt x="30066" y="9657"/>
                      </a:cubicBezTo>
                      <a:cubicBezTo>
                        <a:pt x="24966" y="9657"/>
                        <a:pt x="20651" y="11784"/>
                        <a:pt x="17064" y="15925"/>
                      </a:cubicBezTo>
                      <a:cubicBezTo>
                        <a:pt x="13589" y="19956"/>
                        <a:pt x="11908" y="26001"/>
                        <a:pt x="11908" y="3406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198" name="Google Shape;1198;p20"/>
            <p:cNvGrpSpPr/>
            <p:nvPr/>
          </p:nvGrpSpPr>
          <p:grpSpPr>
            <a:xfrm>
              <a:off x="7991429" y="1762020"/>
              <a:ext cx="791633" cy="328531"/>
              <a:chOff x="6184900" y="2431602"/>
              <a:chExt cx="791633" cy="328531"/>
            </a:xfrm>
          </p:grpSpPr>
          <p:sp>
            <p:nvSpPr>
              <p:cNvPr id="1199" name="Google Shape;1199;p20"/>
              <p:cNvSpPr/>
              <p:nvPr/>
            </p:nvSpPr>
            <p:spPr>
              <a:xfrm>
                <a:off x="6184900" y="2431602"/>
                <a:ext cx="791633" cy="328531"/>
              </a:xfrm>
              <a:custGeom>
                <a:avLst/>
                <a:gdLst/>
                <a:ahLst/>
                <a:cxnLst/>
                <a:rect l="l" t="t" r="r" b="b"/>
                <a:pathLst>
                  <a:path w="3771290" h="2152208" extrusionOk="0">
                    <a:moveTo>
                      <a:pt x="0" y="0"/>
                    </a:moveTo>
                    <a:lnTo>
                      <a:pt x="3771291" y="0"/>
                    </a:lnTo>
                    <a:lnTo>
                      <a:pt x="3771291" y="2152209"/>
                    </a:lnTo>
                    <a:lnTo>
                      <a:pt x="0" y="2152209"/>
                    </a:lnTo>
                    <a:close/>
                  </a:path>
                </a:pathLst>
              </a:custGeom>
              <a:solidFill>
                <a:srgbClr val="CEDB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200" name="Google Shape;1200;p20"/>
              <p:cNvGrpSpPr/>
              <p:nvPr/>
            </p:nvGrpSpPr>
            <p:grpSpPr>
              <a:xfrm>
                <a:off x="6356919" y="2624312"/>
                <a:ext cx="463065" cy="94033"/>
                <a:chOff x="3552487" y="4604151"/>
                <a:chExt cx="463065" cy="94033"/>
              </a:xfrm>
            </p:grpSpPr>
            <p:sp>
              <p:nvSpPr>
                <p:cNvPr id="1201" name="Google Shape;1201;p20"/>
                <p:cNvSpPr/>
                <p:nvPr/>
              </p:nvSpPr>
              <p:spPr>
                <a:xfrm>
                  <a:off x="3552487" y="4604151"/>
                  <a:ext cx="6904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47" h="92467" extrusionOk="0">
                      <a:moveTo>
                        <a:pt x="216" y="92731"/>
                      </a:moveTo>
                      <a:lnTo>
                        <a:pt x="216" y="264"/>
                      </a:lnTo>
                      <a:lnTo>
                        <a:pt x="67022" y="264"/>
                      </a:lnTo>
                      <a:lnTo>
                        <a:pt x="67022" y="11235"/>
                      </a:lnTo>
                      <a:lnTo>
                        <a:pt x="12322" y="11235"/>
                      </a:lnTo>
                      <a:lnTo>
                        <a:pt x="12322" y="39445"/>
                      </a:lnTo>
                      <a:lnTo>
                        <a:pt x="63659" y="39445"/>
                      </a:lnTo>
                      <a:lnTo>
                        <a:pt x="63659" y="50416"/>
                      </a:lnTo>
                      <a:lnTo>
                        <a:pt x="12322" y="50416"/>
                      </a:lnTo>
                      <a:lnTo>
                        <a:pt x="12322" y="81761"/>
                      </a:lnTo>
                      <a:lnTo>
                        <a:pt x="69264" y="81761"/>
                      </a:lnTo>
                      <a:lnTo>
                        <a:pt x="69264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2" name="Google Shape;1202;p20"/>
                <p:cNvSpPr/>
                <p:nvPr/>
              </p:nvSpPr>
              <p:spPr>
                <a:xfrm>
                  <a:off x="3636713" y="4604151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22" y="92731"/>
                      </a:moveTo>
                      <a:lnTo>
                        <a:pt x="222" y="264"/>
                      </a:lnTo>
                      <a:lnTo>
                        <a:pt x="11656" y="264"/>
                      </a:lnTo>
                      <a:lnTo>
                        <a:pt x="11656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3" name="Google Shape;1203;p20"/>
                <p:cNvSpPr/>
                <p:nvPr/>
              </p:nvSpPr>
              <p:spPr>
                <a:xfrm>
                  <a:off x="3661850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3" y="47282"/>
                      </a:moveTo>
                      <a:lnTo>
                        <a:pt x="61650" y="48625"/>
                      </a:lnTo>
                      <a:cubicBezTo>
                        <a:pt x="59857" y="55510"/>
                        <a:pt x="56382" y="60883"/>
                        <a:pt x="51337" y="64745"/>
                      </a:cubicBezTo>
                      <a:cubicBezTo>
                        <a:pt x="46406" y="68495"/>
                        <a:pt x="40016" y="70342"/>
                        <a:pt x="32282" y="70342"/>
                      </a:cubicBezTo>
                      <a:cubicBezTo>
                        <a:pt x="22418" y="70342"/>
                        <a:pt x="14572" y="67376"/>
                        <a:pt x="8743" y="61387"/>
                      </a:cubicBezTo>
                      <a:cubicBezTo>
                        <a:pt x="3027" y="55286"/>
                        <a:pt x="224" y="46778"/>
                        <a:pt x="224" y="35863"/>
                      </a:cubicBezTo>
                      <a:cubicBezTo>
                        <a:pt x="224" y="24557"/>
                        <a:pt x="3139" y="15825"/>
                        <a:pt x="8967" y="9668"/>
                      </a:cubicBezTo>
                      <a:cubicBezTo>
                        <a:pt x="14796" y="3399"/>
                        <a:pt x="22306" y="264"/>
                        <a:pt x="31610" y="264"/>
                      </a:cubicBezTo>
                      <a:cubicBezTo>
                        <a:pt x="40577" y="264"/>
                        <a:pt x="47863" y="3343"/>
                        <a:pt x="53579" y="9444"/>
                      </a:cubicBezTo>
                      <a:cubicBezTo>
                        <a:pt x="59240" y="15601"/>
                        <a:pt x="62098" y="24165"/>
                        <a:pt x="62098" y="35191"/>
                      </a:cubicBezTo>
                      <a:cubicBezTo>
                        <a:pt x="62098" y="35807"/>
                        <a:pt x="62098" y="36759"/>
                        <a:pt x="62098" y="38102"/>
                      </a:cubicBezTo>
                      <a:lnTo>
                        <a:pt x="12106" y="38102"/>
                      </a:lnTo>
                      <a:cubicBezTo>
                        <a:pt x="12386" y="45602"/>
                        <a:pt x="14404" y="51256"/>
                        <a:pt x="18159" y="55118"/>
                      </a:cubicBezTo>
                      <a:cubicBezTo>
                        <a:pt x="22026" y="59036"/>
                        <a:pt x="26734" y="60939"/>
                        <a:pt x="32282" y="60939"/>
                      </a:cubicBezTo>
                      <a:cubicBezTo>
                        <a:pt x="36429" y="60939"/>
                        <a:pt x="39960" y="59931"/>
                        <a:pt x="42819" y="57804"/>
                      </a:cubicBezTo>
                      <a:cubicBezTo>
                        <a:pt x="45789" y="55566"/>
                        <a:pt x="48199" y="52095"/>
                        <a:pt x="49993" y="47282"/>
                      </a:cubicBezTo>
                      <a:close/>
                      <a:moveTo>
                        <a:pt x="12554" y="28922"/>
                      </a:moveTo>
                      <a:lnTo>
                        <a:pt x="49993" y="28922"/>
                      </a:lnTo>
                      <a:cubicBezTo>
                        <a:pt x="49544" y="23269"/>
                        <a:pt x="48087" y="19015"/>
                        <a:pt x="45733" y="16161"/>
                      </a:cubicBezTo>
                      <a:cubicBezTo>
                        <a:pt x="42146" y="11851"/>
                        <a:pt x="37438" y="9668"/>
                        <a:pt x="31610" y="9668"/>
                      </a:cubicBezTo>
                      <a:cubicBezTo>
                        <a:pt x="26510" y="9668"/>
                        <a:pt x="22194" y="11403"/>
                        <a:pt x="18607" y="14817"/>
                      </a:cubicBezTo>
                      <a:cubicBezTo>
                        <a:pt x="15020" y="18288"/>
                        <a:pt x="13003" y="22989"/>
                        <a:pt x="12554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4" name="Google Shape;1204;p20"/>
                <p:cNvSpPr/>
                <p:nvPr/>
              </p:nvSpPr>
              <p:spPr>
                <a:xfrm>
                  <a:off x="3737571" y="4628107"/>
                  <a:ext cx="90793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93" h="68510" extrusionOk="0">
                      <a:moveTo>
                        <a:pt x="229" y="68775"/>
                      </a:moveTo>
                      <a:lnTo>
                        <a:pt x="229" y="1832"/>
                      </a:lnTo>
                      <a:lnTo>
                        <a:pt x="10318" y="1832"/>
                      </a:lnTo>
                      <a:lnTo>
                        <a:pt x="10318" y="11235"/>
                      </a:lnTo>
                      <a:cubicBezTo>
                        <a:pt x="12391" y="7989"/>
                        <a:pt x="15137" y="5358"/>
                        <a:pt x="18612" y="3399"/>
                      </a:cubicBezTo>
                      <a:cubicBezTo>
                        <a:pt x="22199" y="1328"/>
                        <a:pt x="26234" y="264"/>
                        <a:pt x="30718" y="264"/>
                      </a:cubicBezTo>
                      <a:cubicBezTo>
                        <a:pt x="35650" y="264"/>
                        <a:pt x="39685" y="1328"/>
                        <a:pt x="42824" y="3399"/>
                      </a:cubicBezTo>
                      <a:cubicBezTo>
                        <a:pt x="46074" y="5526"/>
                        <a:pt x="48428" y="8324"/>
                        <a:pt x="49773" y="11907"/>
                      </a:cubicBezTo>
                      <a:cubicBezTo>
                        <a:pt x="54986" y="4182"/>
                        <a:pt x="61879" y="264"/>
                        <a:pt x="70398" y="264"/>
                      </a:cubicBezTo>
                      <a:cubicBezTo>
                        <a:pt x="77123" y="264"/>
                        <a:pt x="82167" y="2167"/>
                        <a:pt x="85642" y="5862"/>
                      </a:cubicBezTo>
                      <a:cubicBezTo>
                        <a:pt x="89229" y="9444"/>
                        <a:pt x="91023" y="15153"/>
                        <a:pt x="91023" y="22877"/>
                      </a:cubicBezTo>
                      <a:lnTo>
                        <a:pt x="91023" y="68775"/>
                      </a:lnTo>
                      <a:lnTo>
                        <a:pt x="79813" y="68775"/>
                      </a:lnTo>
                      <a:lnTo>
                        <a:pt x="79813" y="26684"/>
                      </a:lnTo>
                      <a:cubicBezTo>
                        <a:pt x="79813" y="22094"/>
                        <a:pt x="79421" y="18791"/>
                        <a:pt x="78693" y="16832"/>
                      </a:cubicBezTo>
                      <a:cubicBezTo>
                        <a:pt x="77908" y="14761"/>
                        <a:pt x="76563" y="13138"/>
                        <a:pt x="74657" y="11907"/>
                      </a:cubicBezTo>
                      <a:cubicBezTo>
                        <a:pt x="72696" y="10731"/>
                        <a:pt x="70454" y="10116"/>
                        <a:pt x="67932" y="10116"/>
                      </a:cubicBezTo>
                      <a:cubicBezTo>
                        <a:pt x="63112" y="10116"/>
                        <a:pt x="59189" y="11683"/>
                        <a:pt x="56050" y="14817"/>
                      </a:cubicBezTo>
                      <a:cubicBezTo>
                        <a:pt x="53024" y="17952"/>
                        <a:pt x="51567" y="22989"/>
                        <a:pt x="51567" y="29818"/>
                      </a:cubicBezTo>
                      <a:lnTo>
                        <a:pt x="51567" y="68775"/>
                      </a:lnTo>
                      <a:lnTo>
                        <a:pt x="40134" y="68775"/>
                      </a:lnTo>
                      <a:lnTo>
                        <a:pt x="40134" y="25340"/>
                      </a:lnTo>
                      <a:cubicBezTo>
                        <a:pt x="40134" y="20303"/>
                        <a:pt x="39125" y="16496"/>
                        <a:pt x="37219" y="13922"/>
                      </a:cubicBezTo>
                      <a:cubicBezTo>
                        <a:pt x="35426" y="11403"/>
                        <a:pt x="32399" y="10116"/>
                        <a:pt x="28252" y="10116"/>
                      </a:cubicBezTo>
                      <a:cubicBezTo>
                        <a:pt x="24945" y="10116"/>
                        <a:pt x="21975" y="11011"/>
                        <a:pt x="19285" y="12802"/>
                      </a:cubicBezTo>
                      <a:cubicBezTo>
                        <a:pt x="16595" y="14481"/>
                        <a:pt x="14633" y="16944"/>
                        <a:pt x="13456" y="20191"/>
                      </a:cubicBezTo>
                      <a:cubicBezTo>
                        <a:pt x="12223" y="23325"/>
                        <a:pt x="11662" y="27971"/>
                        <a:pt x="11662" y="34072"/>
                      </a:cubicBezTo>
                      <a:lnTo>
                        <a:pt x="11662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5" name="Google Shape;1205;p20"/>
                <p:cNvSpPr/>
                <p:nvPr/>
              </p:nvSpPr>
              <p:spPr>
                <a:xfrm>
                  <a:off x="3841468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50005" y="47282"/>
                      </a:moveTo>
                      <a:lnTo>
                        <a:pt x="61662" y="48625"/>
                      </a:lnTo>
                      <a:cubicBezTo>
                        <a:pt x="59869" y="55510"/>
                        <a:pt x="56394" y="60883"/>
                        <a:pt x="51350" y="64745"/>
                      </a:cubicBezTo>
                      <a:cubicBezTo>
                        <a:pt x="46418" y="68495"/>
                        <a:pt x="40029" y="70342"/>
                        <a:pt x="32295" y="70342"/>
                      </a:cubicBezTo>
                      <a:cubicBezTo>
                        <a:pt x="22431" y="70342"/>
                        <a:pt x="14584" y="67376"/>
                        <a:pt x="8756" y="61387"/>
                      </a:cubicBezTo>
                      <a:cubicBezTo>
                        <a:pt x="3039" y="55286"/>
                        <a:pt x="237" y="46778"/>
                        <a:pt x="237" y="35863"/>
                      </a:cubicBezTo>
                      <a:cubicBezTo>
                        <a:pt x="237" y="24557"/>
                        <a:pt x="3151" y="15825"/>
                        <a:pt x="8980" y="9668"/>
                      </a:cubicBezTo>
                      <a:cubicBezTo>
                        <a:pt x="14809" y="3399"/>
                        <a:pt x="22319" y="264"/>
                        <a:pt x="31622" y="264"/>
                      </a:cubicBezTo>
                      <a:cubicBezTo>
                        <a:pt x="40589" y="264"/>
                        <a:pt x="47875" y="3343"/>
                        <a:pt x="53592" y="9444"/>
                      </a:cubicBezTo>
                      <a:cubicBezTo>
                        <a:pt x="59253" y="15601"/>
                        <a:pt x="62111" y="24165"/>
                        <a:pt x="62111" y="35191"/>
                      </a:cubicBezTo>
                      <a:cubicBezTo>
                        <a:pt x="62111" y="35807"/>
                        <a:pt x="62111" y="36759"/>
                        <a:pt x="62111" y="38102"/>
                      </a:cubicBezTo>
                      <a:lnTo>
                        <a:pt x="12118" y="38102"/>
                      </a:lnTo>
                      <a:cubicBezTo>
                        <a:pt x="12399" y="45602"/>
                        <a:pt x="14416" y="51256"/>
                        <a:pt x="18171" y="55118"/>
                      </a:cubicBezTo>
                      <a:cubicBezTo>
                        <a:pt x="22038" y="59036"/>
                        <a:pt x="26746" y="60939"/>
                        <a:pt x="32295" y="60939"/>
                      </a:cubicBezTo>
                      <a:cubicBezTo>
                        <a:pt x="36442" y="60939"/>
                        <a:pt x="39973" y="59931"/>
                        <a:pt x="42831" y="57804"/>
                      </a:cubicBezTo>
                      <a:cubicBezTo>
                        <a:pt x="45802" y="55566"/>
                        <a:pt x="48212" y="52095"/>
                        <a:pt x="50005" y="47282"/>
                      </a:cubicBezTo>
                      <a:close/>
                      <a:moveTo>
                        <a:pt x="12567" y="28922"/>
                      </a:moveTo>
                      <a:lnTo>
                        <a:pt x="50005" y="28922"/>
                      </a:lnTo>
                      <a:cubicBezTo>
                        <a:pt x="49557" y="23269"/>
                        <a:pt x="48099" y="19015"/>
                        <a:pt x="45746" y="16161"/>
                      </a:cubicBezTo>
                      <a:cubicBezTo>
                        <a:pt x="42159" y="11851"/>
                        <a:pt x="37451" y="9668"/>
                        <a:pt x="31622" y="9668"/>
                      </a:cubicBezTo>
                      <a:cubicBezTo>
                        <a:pt x="26522" y="9668"/>
                        <a:pt x="22207" y="11403"/>
                        <a:pt x="18620" y="14817"/>
                      </a:cubicBezTo>
                      <a:cubicBezTo>
                        <a:pt x="15033" y="18288"/>
                        <a:pt x="13015" y="22989"/>
                        <a:pt x="12567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6" name="Google Shape;1206;p20"/>
                <p:cNvSpPr/>
                <p:nvPr/>
              </p:nvSpPr>
              <p:spPr>
                <a:xfrm>
                  <a:off x="3917189" y="4628107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2" y="68775"/>
                      </a:moveTo>
                      <a:lnTo>
                        <a:pt x="242" y="1832"/>
                      </a:lnTo>
                      <a:lnTo>
                        <a:pt x="10554" y="1832"/>
                      </a:lnTo>
                      <a:lnTo>
                        <a:pt x="10554" y="11235"/>
                      </a:lnTo>
                      <a:cubicBezTo>
                        <a:pt x="15486" y="3959"/>
                        <a:pt x="22548" y="264"/>
                        <a:pt x="31851" y="264"/>
                      </a:cubicBezTo>
                      <a:cubicBezTo>
                        <a:pt x="35887" y="264"/>
                        <a:pt x="39530" y="1048"/>
                        <a:pt x="42836" y="2503"/>
                      </a:cubicBezTo>
                      <a:cubicBezTo>
                        <a:pt x="46255" y="3847"/>
                        <a:pt x="48777" y="5750"/>
                        <a:pt x="50458" y="8100"/>
                      </a:cubicBezTo>
                      <a:cubicBezTo>
                        <a:pt x="52252" y="10507"/>
                        <a:pt x="53429" y="13362"/>
                        <a:pt x="54045" y="16608"/>
                      </a:cubicBezTo>
                      <a:cubicBezTo>
                        <a:pt x="54494" y="18735"/>
                        <a:pt x="54718" y="22374"/>
                        <a:pt x="54718" y="27579"/>
                      </a:cubicBezTo>
                      <a:lnTo>
                        <a:pt x="54718" y="68775"/>
                      </a:lnTo>
                      <a:lnTo>
                        <a:pt x="43285" y="68775"/>
                      </a:lnTo>
                      <a:lnTo>
                        <a:pt x="43285" y="28027"/>
                      </a:lnTo>
                      <a:cubicBezTo>
                        <a:pt x="43285" y="23437"/>
                        <a:pt x="42836" y="19967"/>
                        <a:pt x="41939" y="17728"/>
                      </a:cubicBezTo>
                      <a:cubicBezTo>
                        <a:pt x="41155" y="15377"/>
                        <a:pt x="39586" y="13474"/>
                        <a:pt x="37232" y="12131"/>
                      </a:cubicBezTo>
                      <a:cubicBezTo>
                        <a:pt x="34990" y="10787"/>
                        <a:pt x="32356" y="10116"/>
                        <a:pt x="29385" y="10116"/>
                      </a:cubicBezTo>
                      <a:cubicBezTo>
                        <a:pt x="24565" y="10116"/>
                        <a:pt x="20418" y="11683"/>
                        <a:pt x="16831" y="14817"/>
                      </a:cubicBezTo>
                      <a:cubicBezTo>
                        <a:pt x="13356" y="17840"/>
                        <a:pt x="11675" y="23661"/>
                        <a:pt x="11675" y="32281"/>
                      </a:cubicBezTo>
                      <a:lnTo>
                        <a:pt x="11675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07" name="Google Shape;1207;p20"/>
                <p:cNvSpPr/>
                <p:nvPr/>
              </p:nvSpPr>
              <p:spPr>
                <a:xfrm>
                  <a:off x="3982822" y="4606166"/>
                  <a:ext cx="32730" cy="91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30" h="91347" extrusionOk="0">
                      <a:moveTo>
                        <a:pt x="31408" y="80641"/>
                      </a:moveTo>
                      <a:lnTo>
                        <a:pt x="32977" y="90493"/>
                      </a:lnTo>
                      <a:cubicBezTo>
                        <a:pt x="29839" y="91220"/>
                        <a:pt x="26980" y="91612"/>
                        <a:pt x="24458" y="91612"/>
                      </a:cubicBezTo>
                      <a:cubicBezTo>
                        <a:pt x="20255" y="91612"/>
                        <a:pt x="17060" y="90940"/>
                        <a:pt x="14819" y="89597"/>
                      </a:cubicBezTo>
                      <a:cubicBezTo>
                        <a:pt x="12577" y="88254"/>
                        <a:pt x="10895" y="86574"/>
                        <a:pt x="9887" y="84448"/>
                      </a:cubicBezTo>
                      <a:cubicBezTo>
                        <a:pt x="8990" y="82377"/>
                        <a:pt x="8542" y="77899"/>
                        <a:pt x="8542" y="71014"/>
                      </a:cubicBezTo>
                      <a:lnTo>
                        <a:pt x="8542" y="32505"/>
                      </a:lnTo>
                      <a:lnTo>
                        <a:pt x="247" y="32505"/>
                      </a:lnTo>
                      <a:lnTo>
                        <a:pt x="247" y="23773"/>
                      </a:lnTo>
                      <a:lnTo>
                        <a:pt x="8542" y="23773"/>
                      </a:lnTo>
                      <a:lnTo>
                        <a:pt x="8542" y="7205"/>
                      </a:lnTo>
                      <a:lnTo>
                        <a:pt x="19975" y="264"/>
                      </a:lnTo>
                      <a:lnTo>
                        <a:pt x="19975" y="23773"/>
                      </a:lnTo>
                      <a:lnTo>
                        <a:pt x="31408" y="23773"/>
                      </a:lnTo>
                      <a:lnTo>
                        <a:pt x="31408" y="32505"/>
                      </a:lnTo>
                      <a:lnTo>
                        <a:pt x="19975" y="32505"/>
                      </a:lnTo>
                      <a:lnTo>
                        <a:pt x="19975" y="71686"/>
                      </a:lnTo>
                      <a:cubicBezTo>
                        <a:pt x="19975" y="74988"/>
                        <a:pt x="20087" y="77059"/>
                        <a:pt x="20423" y="77955"/>
                      </a:cubicBezTo>
                      <a:cubicBezTo>
                        <a:pt x="20871" y="78850"/>
                        <a:pt x="21544" y="79634"/>
                        <a:pt x="22441" y="80194"/>
                      </a:cubicBezTo>
                      <a:cubicBezTo>
                        <a:pt x="23337" y="80809"/>
                        <a:pt x="24683" y="81089"/>
                        <a:pt x="26476" y="81089"/>
                      </a:cubicBezTo>
                      <a:cubicBezTo>
                        <a:pt x="27653" y="81089"/>
                        <a:pt x="29278" y="80977"/>
                        <a:pt x="31408" y="8064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208" name="Google Shape;1208;p20"/>
              <p:cNvGrpSpPr/>
              <p:nvPr/>
            </p:nvGrpSpPr>
            <p:grpSpPr>
              <a:xfrm>
                <a:off x="6274039" y="2462895"/>
                <a:ext cx="620835" cy="119557"/>
                <a:chOff x="3469607" y="4442734"/>
                <a:chExt cx="620835" cy="119557"/>
              </a:xfrm>
            </p:grpSpPr>
            <p:sp>
              <p:nvSpPr>
                <p:cNvPr id="1209" name="Google Shape;1209;p20"/>
                <p:cNvSpPr/>
                <p:nvPr/>
              </p:nvSpPr>
              <p:spPr>
                <a:xfrm>
                  <a:off x="3469607" y="4442734"/>
                  <a:ext cx="7061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17" h="92467" extrusionOk="0">
                      <a:moveTo>
                        <a:pt x="211" y="92720"/>
                      </a:moveTo>
                      <a:lnTo>
                        <a:pt x="211" y="253"/>
                      </a:lnTo>
                      <a:lnTo>
                        <a:pt x="34959" y="253"/>
                      </a:lnTo>
                      <a:cubicBezTo>
                        <a:pt x="41067" y="253"/>
                        <a:pt x="45775" y="589"/>
                        <a:pt x="49082" y="1149"/>
                      </a:cubicBezTo>
                      <a:cubicBezTo>
                        <a:pt x="53678" y="1932"/>
                        <a:pt x="57489" y="3332"/>
                        <a:pt x="60515" y="5403"/>
                      </a:cubicBezTo>
                      <a:cubicBezTo>
                        <a:pt x="63654" y="7530"/>
                        <a:pt x="66120" y="10496"/>
                        <a:pt x="67913" y="14358"/>
                      </a:cubicBezTo>
                      <a:cubicBezTo>
                        <a:pt x="69819" y="18276"/>
                        <a:pt x="70828" y="22418"/>
                        <a:pt x="70828" y="26896"/>
                      </a:cubicBezTo>
                      <a:cubicBezTo>
                        <a:pt x="70828" y="34844"/>
                        <a:pt x="68249" y="41561"/>
                        <a:pt x="63205" y="47046"/>
                      </a:cubicBezTo>
                      <a:cubicBezTo>
                        <a:pt x="58273" y="52420"/>
                        <a:pt x="49194" y="55106"/>
                        <a:pt x="36079" y="55106"/>
                      </a:cubicBezTo>
                      <a:lnTo>
                        <a:pt x="12316" y="55106"/>
                      </a:lnTo>
                      <a:lnTo>
                        <a:pt x="12316" y="92720"/>
                      </a:lnTo>
                      <a:close/>
                      <a:moveTo>
                        <a:pt x="12316" y="44136"/>
                      </a:moveTo>
                      <a:lnTo>
                        <a:pt x="36304" y="44136"/>
                      </a:lnTo>
                      <a:cubicBezTo>
                        <a:pt x="44206" y="44136"/>
                        <a:pt x="49811" y="42736"/>
                        <a:pt x="53117" y="39882"/>
                      </a:cubicBezTo>
                      <a:cubicBezTo>
                        <a:pt x="56368" y="36915"/>
                        <a:pt x="58049" y="32717"/>
                        <a:pt x="58049" y="27344"/>
                      </a:cubicBezTo>
                      <a:cubicBezTo>
                        <a:pt x="58049" y="23482"/>
                        <a:pt x="57040" y="20179"/>
                        <a:pt x="55135" y="17493"/>
                      </a:cubicBezTo>
                      <a:cubicBezTo>
                        <a:pt x="53173" y="14694"/>
                        <a:pt x="50651" y="12791"/>
                        <a:pt x="47513" y="11895"/>
                      </a:cubicBezTo>
                      <a:cubicBezTo>
                        <a:pt x="45383" y="11448"/>
                        <a:pt x="41572" y="11224"/>
                        <a:pt x="36079" y="11224"/>
                      </a:cubicBezTo>
                      <a:lnTo>
                        <a:pt x="12316" y="11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10" name="Google Shape;1210;p20"/>
                <p:cNvSpPr/>
                <p:nvPr/>
              </p:nvSpPr>
              <p:spPr>
                <a:xfrm>
                  <a:off x="3554042" y="4466690"/>
                  <a:ext cx="36541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41" h="68510" extrusionOk="0">
                      <a:moveTo>
                        <a:pt x="217" y="68764"/>
                      </a:moveTo>
                      <a:lnTo>
                        <a:pt x="217" y="1820"/>
                      </a:lnTo>
                      <a:lnTo>
                        <a:pt x="10529" y="1820"/>
                      </a:lnTo>
                      <a:lnTo>
                        <a:pt x="10529" y="11895"/>
                      </a:lnTo>
                      <a:cubicBezTo>
                        <a:pt x="13219" y="7138"/>
                        <a:pt x="15573" y="4003"/>
                        <a:pt x="17703" y="2492"/>
                      </a:cubicBezTo>
                      <a:cubicBezTo>
                        <a:pt x="19944" y="1037"/>
                        <a:pt x="22410" y="253"/>
                        <a:pt x="25101" y="253"/>
                      </a:cubicBezTo>
                      <a:cubicBezTo>
                        <a:pt x="28968" y="253"/>
                        <a:pt x="32835" y="1485"/>
                        <a:pt x="36758" y="3835"/>
                      </a:cubicBezTo>
                      <a:lnTo>
                        <a:pt x="32947" y="14358"/>
                      </a:lnTo>
                      <a:cubicBezTo>
                        <a:pt x="30089" y="12735"/>
                        <a:pt x="27230" y="11895"/>
                        <a:pt x="24428" y="11895"/>
                      </a:cubicBezTo>
                      <a:cubicBezTo>
                        <a:pt x="22018" y="11895"/>
                        <a:pt x="19776" y="12679"/>
                        <a:pt x="17703" y="14134"/>
                      </a:cubicBezTo>
                      <a:cubicBezTo>
                        <a:pt x="15741" y="15646"/>
                        <a:pt x="14396" y="17717"/>
                        <a:pt x="13667" y="20403"/>
                      </a:cubicBezTo>
                      <a:cubicBezTo>
                        <a:pt x="12322" y="24433"/>
                        <a:pt x="11650" y="28855"/>
                        <a:pt x="11650" y="33613"/>
                      </a:cubicBezTo>
                      <a:lnTo>
                        <a:pt x="11650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11" name="Google Shape;1211;p20"/>
                <p:cNvSpPr/>
                <p:nvPr/>
              </p:nvSpPr>
              <p:spPr>
                <a:xfrm>
                  <a:off x="3593064" y="4466690"/>
                  <a:ext cx="62770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0" h="70077" extrusionOk="0">
                      <a:moveTo>
                        <a:pt x="220" y="35180"/>
                      </a:moveTo>
                      <a:cubicBezTo>
                        <a:pt x="220" y="22810"/>
                        <a:pt x="3638" y="13631"/>
                        <a:pt x="10532" y="7642"/>
                      </a:cubicBezTo>
                      <a:cubicBezTo>
                        <a:pt x="16361" y="2716"/>
                        <a:pt x="23366" y="253"/>
                        <a:pt x="31605" y="253"/>
                      </a:cubicBezTo>
                      <a:cubicBezTo>
                        <a:pt x="40852" y="253"/>
                        <a:pt x="48418" y="3332"/>
                        <a:pt x="54247" y="9433"/>
                      </a:cubicBezTo>
                      <a:cubicBezTo>
                        <a:pt x="60076" y="15422"/>
                        <a:pt x="62990" y="23706"/>
                        <a:pt x="62990" y="34285"/>
                      </a:cubicBezTo>
                      <a:cubicBezTo>
                        <a:pt x="62990" y="42960"/>
                        <a:pt x="61701" y="49733"/>
                        <a:pt x="59179" y="54659"/>
                      </a:cubicBezTo>
                      <a:cubicBezTo>
                        <a:pt x="56601" y="59584"/>
                        <a:pt x="52902" y="63502"/>
                        <a:pt x="47970" y="66301"/>
                      </a:cubicBezTo>
                      <a:cubicBezTo>
                        <a:pt x="43038" y="68988"/>
                        <a:pt x="37546" y="70331"/>
                        <a:pt x="31605" y="70331"/>
                      </a:cubicBezTo>
                      <a:cubicBezTo>
                        <a:pt x="22301" y="70331"/>
                        <a:pt x="14791" y="67365"/>
                        <a:pt x="8963" y="61375"/>
                      </a:cubicBezTo>
                      <a:cubicBezTo>
                        <a:pt x="3134" y="55274"/>
                        <a:pt x="220" y="46543"/>
                        <a:pt x="220" y="35180"/>
                      </a:cubicBezTo>
                      <a:close/>
                      <a:moveTo>
                        <a:pt x="11877" y="35180"/>
                      </a:moveTo>
                      <a:cubicBezTo>
                        <a:pt x="11877" y="43856"/>
                        <a:pt x="13726" y="50349"/>
                        <a:pt x="17481" y="54659"/>
                      </a:cubicBezTo>
                      <a:cubicBezTo>
                        <a:pt x="21180" y="58857"/>
                        <a:pt x="25888" y="60928"/>
                        <a:pt x="31605" y="60928"/>
                      </a:cubicBezTo>
                      <a:cubicBezTo>
                        <a:pt x="37265" y="60928"/>
                        <a:pt x="41973" y="58857"/>
                        <a:pt x="45728" y="54659"/>
                      </a:cubicBezTo>
                      <a:cubicBezTo>
                        <a:pt x="49427" y="50349"/>
                        <a:pt x="51333" y="43800"/>
                        <a:pt x="51333" y="34956"/>
                      </a:cubicBezTo>
                      <a:cubicBezTo>
                        <a:pt x="51333" y="26616"/>
                        <a:pt x="49427" y="20347"/>
                        <a:pt x="45728" y="16149"/>
                      </a:cubicBezTo>
                      <a:cubicBezTo>
                        <a:pt x="41973" y="11839"/>
                        <a:pt x="37265" y="9657"/>
                        <a:pt x="31605" y="9657"/>
                      </a:cubicBezTo>
                      <a:cubicBezTo>
                        <a:pt x="25888" y="9657"/>
                        <a:pt x="21180" y="11839"/>
                        <a:pt x="17481" y="16149"/>
                      </a:cubicBezTo>
                      <a:cubicBezTo>
                        <a:pt x="13726" y="20347"/>
                        <a:pt x="11877" y="26672"/>
                        <a:pt x="11877" y="351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12" name="Google Shape;1212;p20"/>
                <p:cNvSpPr/>
                <p:nvPr/>
              </p:nvSpPr>
              <p:spPr>
                <a:xfrm>
                  <a:off x="3665885" y="4466690"/>
                  <a:ext cx="58287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87" h="70077" extrusionOk="0">
                      <a:moveTo>
                        <a:pt x="47302" y="44136"/>
                      </a:moveTo>
                      <a:lnTo>
                        <a:pt x="58512" y="45703"/>
                      </a:lnTo>
                      <a:cubicBezTo>
                        <a:pt x="57279" y="53315"/>
                        <a:pt x="54140" y="59360"/>
                        <a:pt x="49096" y="63838"/>
                      </a:cubicBezTo>
                      <a:cubicBezTo>
                        <a:pt x="44164" y="68204"/>
                        <a:pt x="37999" y="70331"/>
                        <a:pt x="30713" y="70331"/>
                      </a:cubicBezTo>
                      <a:cubicBezTo>
                        <a:pt x="21410" y="70331"/>
                        <a:pt x="14012" y="67365"/>
                        <a:pt x="8519" y="61375"/>
                      </a:cubicBezTo>
                      <a:cubicBezTo>
                        <a:pt x="2971" y="55274"/>
                        <a:pt x="225" y="46711"/>
                        <a:pt x="225" y="35628"/>
                      </a:cubicBezTo>
                      <a:cubicBezTo>
                        <a:pt x="225" y="28351"/>
                        <a:pt x="1401" y="21971"/>
                        <a:pt x="3811" y="16597"/>
                      </a:cubicBezTo>
                      <a:cubicBezTo>
                        <a:pt x="6165" y="11112"/>
                        <a:pt x="9752" y="6970"/>
                        <a:pt x="14572" y="4283"/>
                      </a:cubicBezTo>
                      <a:cubicBezTo>
                        <a:pt x="19504" y="1596"/>
                        <a:pt x="24884" y="253"/>
                        <a:pt x="30713" y="253"/>
                      </a:cubicBezTo>
                      <a:cubicBezTo>
                        <a:pt x="37999" y="253"/>
                        <a:pt x="43996" y="2156"/>
                        <a:pt x="48648" y="5850"/>
                      </a:cubicBezTo>
                      <a:cubicBezTo>
                        <a:pt x="53243" y="9433"/>
                        <a:pt x="56158" y="14694"/>
                        <a:pt x="57391" y="21523"/>
                      </a:cubicBezTo>
                      <a:lnTo>
                        <a:pt x="46406" y="23090"/>
                      </a:lnTo>
                      <a:cubicBezTo>
                        <a:pt x="45341" y="18612"/>
                        <a:pt x="43491" y="15254"/>
                        <a:pt x="40801" y="13015"/>
                      </a:cubicBezTo>
                      <a:cubicBezTo>
                        <a:pt x="38111" y="10776"/>
                        <a:pt x="34861" y="9657"/>
                        <a:pt x="31161" y="9657"/>
                      </a:cubicBezTo>
                      <a:cubicBezTo>
                        <a:pt x="25445" y="9657"/>
                        <a:pt x="20849" y="11784"/>
                        <a:pt x="17262" y="15925"/>
                      </a:cubicBezTo>
                      <a:cubicBezTo>
                        <a:pt x="13675" y="19956"/>
                        <a:pt x="11882" y="26392"/>
                        <a:pt x="11882" y="35180"/>
                      </a:cubicBezTo>
                      <a:cubicBezTo>
                        <a:pt x="11882" y="44136"/>
                        <a:pt x="13563" y="50741"/>
                        <a:pt x="17038" y="54883"/>
                      </a:cubicBezTo>
                      <a:cubicBezTo>
                        <a:pt x="20457" y="58913"/>
                        <a:pt x="24940" y="60928"/>
                        <a:pt x="30489" y="60928"/>
                      </a:cubicBezTo>
                      <a:cubicBezTo>
                        <a:pt x="34973" y="60928"/>
                        <a:pt x="38672" y="59584"/>
                        <a:pt x="41698" y="56898"/>
                      </a:cubicBezTo>
                      <a:cubicBezTo>
                        <a:pt x="44668" y="54099"/>
                        <a:pt x="46518" y="49845"/>
                        <a:pt x="47302" y="4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13" name="Google Shape;1213;p20"/>
                <p:cNvSpPr/>
                <p:nvPr/>
              </p:nvSpPr>
              <p:spPr>
                <a:xfrm>
                  <a:off x="3730073" y="4466690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7" y="47270"/>
                      </a:moveTo>
                      <a:lnTo>
                        <a:pt x="61655" y="48614"/>
                      </a:lnTo>
                      <a:cubicBezTo>
                        <a:pt x="59861" y="55498"/>
                        <a:pt x="56386" y="60872"/>
                        <a:pt x="51342" y="64734"/>
                      </a:cubicBezTo>
                      <a:cubicBezTo>
                        <a:pt x="46410" y="68484"/>
                        <a:pt x="40021" y="70331"/>
                        <a:pt x="32287" y="70331"/>
                      </a:cubicBezTo>
                      <a:cubicBezTo>
                        <a:pt x="22423" y="70331"/>
                        <a:pt x="14577" y="67365"/>
                        <a:pt x="8748" y="61375"/>
                      </a:cubicBezTo>
                      <a:cubicBezTo>
                        <a:pt x="3031" y="55274"/>
                        <a:pt x="229" y="46766"/>
                        <a:pt x="229" y="35852"/>
                      </a:cubicBezTo>
                      <a:cubicBezTo>
                        <a:pt x="229" y="24545"/>
                        <a:pt x="3143" y="15814"/>
                        <a:pt x="8972" y="9657"/>
                      </a:cubicBezTo>
                      <a:cubicBezTo>
                        <a:pt x="14801" y="3388"/>
                        <a:pt x="22311" y="253"/>
                        <a:pt x="31614" y="253"/>
                      </a:cubicBezTo>
                      <a:cubicBezTo>
                        <a:pt x="40582" y="253"/>
                        <a:pt x="47868" y="3332"/>
                        <a:pt x="53584" y="9433"/>
                      </a:cubicBezTo>
                      <a:cubicBezTo>
                        <a:pt x="59245" y="15590"/>
                        <a:pt x="62103" y="24154"/>
                        <a:pt x="62103" y="35180"/>
                      </a:cubicBezTo>
                      <a:cubicBezTo>
                        <a:pt x="62103" y="35796"/>
                        <a:pt x="62103" y="36747"/>
                        <a:pt x="62103" y="38091"/>
                      </a:cubicBezTo>
                      <a:lnTo>
                        <a:pt x="12111" y="38091"/>
                      </a:lnTo>
                      <a:cubicBezTo>
                        <a:pt x="12391" y="45591"/>
                        <a:pt x="14409" y="51244"/>
                        <a:pt x="18163" y="55106"/>
                      </a:cubicBezTo>
                      <a:cubicBezTo>
                        <a:pt x="22031" y="59025"/>
                        <a:pt x="26738" y="60928"/>
                        <a:pt x="32287" y="60928"/>
                      </a:cubicBezTo>
                      <a:cubicBezTo>
                        <a:pt x="36434" y="60928"/>
                        <a:pt x="39965" y="59920"/>
                        <a:pt x="42824" y="57793"/>
                      </a:cubicBezTo>
                      <a:cubicBezTo>
                        <a:pt x="45794" y="55554"/>
                        <a:pt x="48204" y="52084"/>
                        <a:pt x="49997" y="47270"/>
                      </a:cubicBezTo>
                      <a:close/>
                      <a:moveTo>
                        <a:pt x="12559" y="28911"/>
                      </a:moveTo>
                      <a:lnTo>
                        <a:pt x="49997" y="28911"/>
                      </a:lnTo>
                      <a:cubicBezTo>
                        <a:pt x="49549" y="23258"/>
                        <a:pt x="48092" y="19004"/>
                        <a:pt x="45738" y="16149"/>
                      </a:cubicBezTo>
                      <a:cubicBezTo>
                        <a:pt x="42151" y="11839"/>
                        <a:pt x="37443" y="9657"/>
                        <a:pt x="31614" y="9657"/>
                      </a:cubicBezTo>
                      <a:cubicBezTo>
                        <a:pt x="26514" y="9657"/>
                        <a:pt x="22199" y="11392"/>
                        <a:pt x="18612" y="14806"/>
                      </a:cubicBezTo>
                      <a:cubicBezTo>
                        <a:pt x="15025" y="18276"/>
                        <a:pt x="13007" y="22978"/>
                        <a:pt x="12559" y="289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14" name="Google Shape;1214;p20"/>
                <p:cNvSpPr/>
                <p:nvPr/>
              </p:nvSpPr>
              <p:spPr>
                <a:xfrm>
                  <a:off x="3801325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4" y="48838"/>
                      </a:moveTo>
                      <a:lnTo>
                        <a:pt x="11443" y="47046"/>
                      </a:lnTo>
                      <a:cubicBezTo>
                        <a:pt x="12004" y="51524"/>
                        <a:pt x="13741" y="54995"/>
                        <a:pt x="16599" y="57345"/>
                      </a:cubicBezTo>
                      <a:cubicBezTo>
                        <a:pt x="19570" y="59752"/>
                        <a:pt x="23605" y="60928"/>
                        <a:pt x="28705" y="60928"/>
                      </a:cubicBezTo>
                      <a:cubicBezTo>
                        <a:pt x="33917" y="60928"/>
                        <a:pt x="37784" y="59920"/>
                        <a:pt x="40362" y="57793"/>
                      </a:cubicBezTo>
                      <a:cubicBezTo>
                        <a:pt x="42885" y="55722"/>
                        <a:pt x="44174" y="53203"/>
                        <a:pt x="44174" y="50181"/>
                      </a:cubicBezTo>
                      <a:cubicBezTo>
                        <a:pt x="44174" y="47662"/>
                        <a:pt x="43053" y="45647"/>
                        <a:pt x="40811" y="44136"/>
                      </a:cubicBezTo>
                      <a:cubicBezTo>
                        <a:pt x="39298" y="43240"/>
                        <a:pt x="35431" y="42009"/>
                        <a:pt x="29153" y="40330"/>
                      </a:cubicBezTo>
                      <a:cubicBezTo>
                        <a:pt x="20915" y="38259"/>
                        <a:pt x="15142" y="36467"/>
                        <a:pt x="11891" y="34956"/>
                      </a:cubicBezTo>
                      <a:cubicBezTo>
                        <a:pt x="8585" y="33501"/>
                        <a:pt x="6119" y="31374"/>
                        <a:pt x="4493" y="28687"/>
                      </a:cubicBezTo>
                      <a:cubicBezTo>
                        <a:pt x="2812" y="25889"/>
                        <a:pt x="2028" y="22810"/>
                        <a:pt x="2028" y="19508"/>
                      </a:cubicBezTo>
                      <a:cubicBezTo>
                        <a:pt x="2028" y="16541"/>
                        <a:pt x="2700" y="13798"/>
                        <a:pt x="4045" y="11224"/>
                      </a:cubicBezTo>
                      <a:cubicBezTo>
                        <a:pt x="5502" y="8705"/>
                        <a:pt x="7408" y="6634"/>
                        <a:pt x="9650" y="4955"/>
                      </a:cubicBezTo>
                      <a:cubicBezTo>
                        <a:pt x="11443" y="3611"/>
                        <a:pt x="13797" y="2492"/>
                        <a:pt x="16823" y="1596"/>
                      </a:cubicBezTo>
                      <a:cubicBezTo>
                        <a:pt x="19962" y="701"/>
                        <a:pt x="23213" y="253"/>
                        <a:pt x="26687" y="253"/>
                      </a:cubicBezTo>
                      <a:cubicBezTo>
                        <a:pt x="32068" y="253"/>
                        <a:pt x="36663" y="1037"/>
                        <a:pt x="40587" y="2492"/>
                      </a:cubicBezTo>
                      <a:cubicBezTo>
                        <a:pt x="44622" y="4003"/>
                        <a:pt x="47536" y="6074"/>
                        <a:pt x="49330" y="8761"/>
                      </a:cubicBezTo>
                      <a:cubicBezTo>
                        <a:pt x="51235" y="11336"/>
                        <a:pt x="52580" y="14750"/>
                        <a:pt x="53365" y="19060"/>
                      </a:cubicBezTo>
                      <a:lnTo>
                        <a:pt x="42156" y="20627"/>
                      </a:lnTo>
                      <a:cubicBezTo>
                        <a:pt x="41708" y="17213"/>
                        <a:pt x="40250" y="14526"/>
                        <a:pt x="37896" y="12567"/>
                      </a:cubicBezTo>
                      <a:cubicBezTo>
                        <a:pt x="35487" y="10664"/>
                        <a:pt x="32068" y="9657"/>
                        <a:pt x="27584" y="9657"/>
                      </a:cubicBezTo>
                      <a:cubicBezTo>
                        <a:pt x="22316" y="9657"/>
                        <a:pt x="18617" y="10552"/>
                        <a:pt x="16375" y="12343"/>
                      </a:cubicBezTo>
                      <a:cubicBezTo>
                        <a:pt x="14133" y="14022"/>
                        <a:pt x="13012" y="15925"/>
                        <a:pt x="13012" y="18164"/>
                      </a:cubicBezTo>
                      <a:cubicBezTo>
                        <a:pt x="13012" y="19676"/>
                        <a:pt x="13461" y="21019"/>
                        <a:pt x="14357" y="22194"/>
                      </a:cubicBezTo>
                      <a:cubicBezTo>
                        <a:pt x="15366" y="23426"/>
                        <a:pt x="16880" y="24433"/>
                        <a:pt x="18841" y="25329"/>
                      </a:cubicBezTo>
                      <a:cubicBezTo>
                        <a:pt x="19850" y="25665"/>
                        <a:pt x="23213" y="26616"/>
                        <a:pt x="28929" y="28240"/>
                      </a:cubicBezTo>
                      <a:cubicBezTo>
                        <a:pt x="36832" y="30366"/>
                        <a:pt x="42380" y="32046"/>
                        <a:pt x="45519" y="33389"/>
                      </a:cubicBezTo>
                      <a:cubicBezTo>
                        <a:pt x="48769" y="34732"/>
                        <a:pt x="51347" y="36747"/>
                        <a:pt x="53141" y="39434"/>
                      </a:cubicBezTo>
                      <a:cubicBezTo>
                        <a:pt x="54934" y="42009"/>
                        <a:pt x="55831" y="45199"/>
                        <a:pt x="55831" y="49061"/>
                      </a:cubicBezTo>
                      <a:cubicBezTo>
                        <a:pt x="55831" y="52812"/>
                        <a:pt x="54710" y="56394"/>
                        <a:pt x="52468" y="59808"/>
                      </a:cubicBezTo>
                      <a:cubicBezTo>
                        <a:pt x="50339" y="63111"/>
                        <a:pt x="47200" y="65741"/>
                        <a:pt x="43053" y="67644"/>
                      </a:cubicBezTo>
                      <a:cubicBezTo>
                        <a:pt x="38849" y="69436"/>
                        <a:pt x="34141" y="70331"/>
                        <a:pt x="28929" y="70331"/>
                      </a:cubicBezTo>
                      <a:cubicBezTo>
                        <a:pt x="20074" y="70331"/>
                        <a:pt x="13349" y="68540"/>
                        <a:pt x="8753" y="64958"/>
                      </a:cubicBezTo>
                      <a:cubicBezTo>
                        <a:pt x="4269" y="61263"/>
                        <a:pt x="1411" y="55890"/>
                        <a:pt x="234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15" name="Google Shape;1215;p20"/>
                <p:cNvSpPr/>
                <p:nvPr/>
              </p:nvSpPr>
              <p:spPr>
                <a:xfrm>
                  <a:off x="3865961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9" y="48838"/>
                      </a:moveTo>
                      <a:lnTo>
                        <a:pt x="11448" y="47046"/>
                      </a:lnTo>
                      <a:cubicBezTo>
                        <a:pt x="12008" y="51524"/>
                        <a:pt x="13746" y="54995"/>
                        <a:pt x="16604" y="57345"/>
                      </a:cubicBezTo>
                      <a:cubicBezTo>
                        <a:pt x="19574" y="59752"/>
                        <a:pt x="23609" y="60928"/>
                        <a:pt x="28709" y="60928"/>
                      </a:cubicBezTo>
                      <a:cubicBezTo>
                        <a:pt x="33922" y="60928"/>
                        <a:pt x="37789" y="59920"/>
                        <a:pt x="40367" y="57793"/>
                      </a:cubicBezTo>
                      <a:cubicBezTo>
                        <a:pt x="42889" y="55722"/>
                        <a:pt x="44178" y="53203"/>
                        <a:pt x="44178" y="50181"/>
                      </a:cubicBezTo>
                      <a:cubicBezTo>
                        <a:pt x="44178" y="47662"/>
                        <a:pt x="43057" y="45647"/>
                        <a:pt x="40815" y="44136"/>
                      </a:cubicBezTo>
                      <a:cubicBezTo>
                        <a:pt x="39302" y="43240"/>
                        <a:pt x="35435" y="42009"/>
                        <a:pt x="29158" y="40330"/>
                      </a:cubicBezTo>
                      <a:cubicBezTo>
                        <a:pt x="20919" y="38259"/>
                        <a:pt x="15147" y="36467"/>
                        <a:pt x="11896" y="34956"/>
                      </a:cubicBezTo>
                      <a:cubicBezTo>
                        <a:pt x="8589" y="33501"/>
                        <a:pt x="6123" y="31374"/>
                        <a:pt x="4498" y="28687"/>
                      </a:cubicBezTo>
                      <a:cubicBezTo>
                        <a:pt x="2817" y="25889"/>
                        <a:pt x="2032" y="22810"/>
                        <a:pt x="2032" y="19508"/>
                      </a:cubicBezTo>
                      <a:cubicBezTo>
                        <a:pt x="2032" y="16541"/>
                        <a:pt x="2705" y="13798"/>
                        <a:pt x="4050" y="11224"/>
                      </a:cubicBezTo>
                      <a:cubicBezTo>
                        <a:pt x="5507" y="8705"/>
                        <a:pt x="7412" y="6634"/>
                        <a:pt x="9654" y="4955"/>
                      </a:cubicBezTo>
                      <a:cubicBezTo>
                        <a:pt x="11448" y="3611"/>
                        <a:pt x="13801" y="2492"/>
                        <a:pt x="16828" y="1596"/>
                      </a:cubicBezTo>
                      <a:cubicBezTo>
                        <a:pt x="19966" y="701"/>
                        <a:pt x="23217" y="253"/>
                        <a:pt x="26692" y="253"/>
                      </a:cubicBezTo>
                      <a:cubicBezTo>
                        <a:pt x="32072" y="253"/>
                        <a:pt x="36668" y="1037"/>
                        <a:pt x="40591" y="2492"/>
                      </a:cubicBezTo>
                      <a:cubicBezTo>
                        <a:pt x="44626" y="4003"/>
                        <a:pt x="47541" y="6074"/>
                        <a:pt x="49334" y="8761"/>
                      </a:cubicBezTo>
                      <a:cubicBezTo>
                        <a:pt x="51240" y="11336"/>
                        <a:pt x="52585" y="14750"/>
                        <a:pt x="53370" y="19060"/>
                      </a:cubicBezTo>
                      <a:lnTo>
                        <a:pt x="42160" y="20627"/>
                      </a:lnTo>
                      <a:cubicBezTo>
                        <a:pt x="41712" y="17213"/>
                        <a:pt x="40255" y="14526"/>
                        <a:pt x="37901" y="12567"/>
                      </a:cubicBezTo>
                      <a:cubicBezTo>
                        <a:pt x="35491" y="10664"/>
                        <a:pt x="32072" y="9657"/>
                        <a:pt x="27589" y="9657"/>
                      </a:cubicBezTo>
                      <a:cubicBezTo>
                        <a:pt x="22320" y="9657"/>
                        <a:pt x="18621" y="10552"/>
                        <a:pt x="16380" y="12343"/>
                      </a:cubicBezTo>
                      <a:cubicBezTo>
                        <a:pt x="14138" y="14022"/>
                        <a:pt x="13017" y="15925"/>
                        <a:pt x="13017" y="18164"/>
                      </a:cubicBezTo>
                      <a:cubicBezTo>
                        <a:pt x="13017" y="19676"/>
                        <a:pt x="13465" y="21019"/>
                        <a:pt x="14362" y="22194"/>
                      </a:cubicBezTo>
                      <a:cubicBezTo>
                        <a:pt x="15371" y="23426"/>
                        <a:pt x="16884" y="24433"/>
                        <a:pt x="18846" y="25329"/>
                      </a:cubicBezTo>
                      <a:cubicBezTo>
                        <a:pt x="19854" y="25665"/>
                        <a:pt x="23217" y="26616"/>
                        <a:pt x="28934" y="28240"/>
                      </a:cubicBezTo>
                      <a:cubicBezTo>
                        <a:pt x="36836" y="30366"/>
                        <a:pt x="42385" y="32046"/>
                        <a:pt x="45523" y="33389"/>
                      </a:cubicBezTo>
                      <a:cubicBezTo>
                        <a:pt x="48774" y="34732"/>
                        <a:pt x="51352" y="36747"/>
                        <a:pt x="53145" y="39434"/>
                      </a:cubicBezTo>
                      <a:cubicBezTo>
                        <a:pt x="54939" y="42009"/>
                        <a:pt x="55835" y="45199"/>
                        <a:pt x="55835" y="49061"/>
                      </a:cubicBezTo>
                      <a:cubicBezTo>
                        <a:pt x="55835" y="52812"/>
                        <a:pt x="54714" y="56394"/>
                        <a:pt x="52473" y="59808"/>
                      </a:cubicBezTo>
                      <a:cubicBezTo>
                        <a:pt x="50343" y="63111"/>
                        <a:pt x="47205" y="65741"/>
                        <a:pt x="43057" y="67644"/>
                      </a:cubicBezTo>
                      <a:cubicBezTo>
                        <a:pt x="38854" y="69436"/>
                        <a:pt x="34146" y="70331"/>
                        <a:pt x="28934" y="70331"/>
                      </a:cubicBezTo>
                      <a:cubicBezTo>
                        <a:pt x="20079" y="70331"/>
                        <a:pt x="13353" y="68540"/>
                        <a:pt x="8757" y="64958"/>
                      </a:cubicBezTo>
                      <a:cubicBezTo>
                        <a:pt x="4274" y="61263"/>
                        <a:pt x="1416" y="55890"/>
                        <a:pt x="239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16" name="Google Shape;1216;p20"/>
                <p:cNvSpPr/>
                <p:nvPr/>
              </p:nvSpPr>
              <p:spPr>
                <a:xfrm>
                  <a:off x="3935094" y="4442734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43" y="13239"/>
                      </a:moveTo>
                      <a:lnTo>
                        <a:pt x="243" y="253"/>
                      </a:lnTo>
                      <a:lnTo>
                        <a:pt x="11676" y="253"/>
                      </a:lnTo>
                      <a:lnTo>
                        <a:pt x="11676" y="13239"/>
                      </a:lnTo>
                      <a:close/>
                      <a:moveTo>
                        <a:pt x="243" y="92720"/>
                      </a:moveTo>
                      <a:lnTo>
                        <a:pt x="243" y="25777"/>
                      </a:lnTo>
                      <a:lnTo>
                        <a:pt x="11676" y="25777"/>
                      </a:lnTo>
                      <a:lnTo>
                        <a:pt x="11676" y="927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17" name="Google Shape;1217;p20"/>
                <p:cNvSpPr/>
                <p:nvPr/>
              </p:nvSpPr>
              <p:spPr>
                <a:xfrm>
                  <a:off x="3963833" y="4466690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5" y="68764"/>
                      </a:moveTo>
                      <a:lnTo>
                        <a:pt x="245" y="1820"/>
                      </a:lnTo>
                      <a:lnTo>
                        <a:pt x="10557" y="1820"/>
                      </a:lnTo>
                      <a:lnTo>
                        <a:pt x="10557" y="11224"/>
                      </a:lnTo>
                      <a:cubicBezTo>
                        <a:pt x="15489" y="3947"/>
                        <a:pt x="22551" y="253"/>
                        <a:pt x="31855" y="253"/>
                      </a:cubicBezTo>
                      <a:cubicBezTo>
                        <a:pt x="35890" y="253"/>
                        <a:pt x="39533" y="1037"/>
                        <a:pt x="42839" y="2492"/>
                      </a:cubicBezTo>
                      <a:cubicBezTo>
                        <a:pt x="46258" y="3835"/>
                        <a:pt x="48780" y="5738"/>
                        <a:pt x="50462" y="8089"/>
                      </a:cubicBezTo>
                      <a:cubicBezTo>
                        <a:pt x="52255" y="10496"/>
                        <a:pt x="53432" y="13351"/>
                        <a:pt x="54049" y="16597"/>
                      </a:cubicBezTo>
                      <a:cubicBezTo>
                        <a:pt x="54497" y="18724"/>
                        <a:pt x="54721" y="22362"/>
                        <a:pt x="54721" y="27568"/>
                      </a:cubicBezTo>
                      <a:lnTo>
                        <a:pt x="54721" y="68764"/>
                      </a:lnTo>
                      <a:lnTo>
                        <a:pt x="43288" y="68764"/>
                      </a:lnTo>
                      <a:lnTo>
                        <a:pt x="43288" y="28016"/>
                      </a:lnTo>
                      <a:cubicBezTo>
                        <a:pt x="43288" y="23426"/>
                        <a:pt x="42839" y="19956"/>
                        <a:pt x="41943" y="17717"/>
                      </a:cubicBezTo>
                      <a:cubicBezTo>
                        <a:pt x="41158" y="15366"/>
                        <a:pt x="39589" y="13463"/>
                        <a:pt x="37235" y="12119"/>
                      </a:cubicBezTo>
                      <a:cubicBezTo>
                        <a:pt x="34993" y="10776"/>
                        <a:pt x="32359" y="10104"/>
                        <a:pt x="29389" y="10104"/>
                      </a:cubicBezTo>
                      <a:cubicBezTo>
                        <a:pt x="24569" y="10104"/>
                        <a:pt x="20421" y="11671"/>
                        <a:pt x="16834" y="14806"/>
                      </a:cubicBezTo>
                      <a:cubicBezTo>
                        <a:pt x="13360" y="17829"/>
                        <a:pt x="11678" y="23650"/>
                        <a:pt x="11678" y="32269"/>
                      </a:cubicBezTo>
                      <a:lnTo>
                        <a:pt x="11678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18" name="Google Shape;1218;p20"/>
                <p:cNvSpPr/>
                <p:nvPr/>
              </p:nvSpPr>
              <p:spPr>
                <a:xfrm>
                  <a:off x="4031483" y="4466690"/>
                  <a:ext cx="58959" cy="95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59" h="95601" extrusionOk="0">
                      <a:moveTo>
                        <a:pt x="2492" y="74361"/>
                      </a:moveTo>
                      <a:lnTo>
                        <a:pt x="13477" y="75928"/>
                      </a:lnTo>
                      <a:cubicBezTo>
                        <a:pt x="13925" y="79343"/>
                        <a:pt x="15158" y="81806"/>
                        <a:pt x="17288" y="83317"/>
                      </a:cubicBezTo>
                      <a:cubicBezTo>
                        <a:pt x="20090" y="85388"/>
                        <a:pt x="24013" y="86451"/>
                        <a:pt x="28945" y="86451"/>
                      </a:cubicBezTo>
                      <a:cubicBezTo>
                        <a:pt x="34158" y="86451"/>
                        <a:pt x="38193" y="85388"/>
                        <a:pt x="41051" y="83317"/>
                      </a:cubicBezTo>
                      <a:cubicBezTo>
                        <a:pt x="43853" y="81190"/>
                        <a:pt x="45815" y="78279"/>
                        <a:pt x="46880" y="74585"/>
                      </a:cubicBezTo>
                      <a:cubicBezTo>
                        <a:pt x="47440" y="72178"/>
                        <a:pt x="47777" y="67365"/>
                        <a:pt x="47777" y="60032"/>
                      </a:cubicBezTo>
                      <a:cubicBezTo>
                        <a:pt x="42676" y="65853"/>
                        <a:pt x="36455" y="68764"/>
                        <a:pt x="29169" y="68764"/>
                      </a:cubicBezTo>
                      <a:cubicBezTo>
                        <a:pt x="19866" y="68764"/>
                        <a:pt x="12692" y="65517"/>
                        <a:pt x="7648" y="58913"/>
                      </a:cubicBezTo>
                      <a:cubicBezTo>
                        <a:pt x="2716" y="52196"/>
                        <a:pt x="250" y="44248"/>
                        <a:pt x="250" y="34956"/>
                      </a:cubicBezTo>
                      <a:cubicBezTo>
                        <a:pt x="250" y="28575"/>
                        <a:pt x="1371" y="22642"/>
                        <a:pt x="3613" y="17269"/>
                      </a:cubicBezTo>
                      <a:cubicBezTo>
                        <a:pt x="5967" y="11784"/>
                        <a:pt x="9329" y="7586"/>
                        <a:pt x="13701" y="4731"/>
                      </a:cubicBezTo>
                      <a:cubicBezTo>
                        <a:pt x="18016" y="1764"/>
                        <a:pt x="23173" y="253"/>
                        <a:pt x="29169" y="253"/>
                      </a:cubicBezTo>
                      <a:cubicBezTo>
                        <a:pt x="37072" y="253"/>
                        <a:pt x="43629" y="3499"/>
                        <a:pt x="48897" y="9880"/>
                      </a:cubicBezTo>
                      <a:lnTo>
                        <a:pt x="48897" y="1820"/>
                      </a:lnTo>
                      <a:lnTo>
                        <a:pt x="59210" y="1820"/>
                      </a:lnTo>
                      <a:lnTo>
                        <a:pt x="59210" y="59584"/>
                      </a:lnTo>
                      <a:cubicBezTo>
                        <a:pt x="59210" y="69995"/>
                        <a:pt x="58145" y="77384"/>
                        <a:pt x="56071" y="81750"/>
                      </a:cubicBezTo>
                      <a:cubicBezTo>
                        <a:pt x="53941" y="86227"/>
                        <a:pt x="50579" y="89642"/>
                        <a:pt x="45983" y="92049"/>
                      </a:cubicBezTo>
                      <a:cubicBezTo>
                        <a:pt x="41331" y="94567"/>
                        <a:pt x="35671" y="95855"/>
                        <a:pt x="28945" y="95855"/>
                      </a:cubicBezTo>
                      <a:cubicBezTo>
                        <a:pt x="20987" y="95855"/>
                        <a:pt x="14598" y="94064"/>
                        <a:pt x="9666" y="90481"/>
                      </a:cubicBezTo>
                      <a:cubicBezTo>
                        <a:pt x="4734" y="86899"/>
                        <a:pt x="2324" y="81526"/>
                        <a:pt x="2492" y="74361"/>
                      </a:cubicBezTo>
                      <a:close/>
                      <a:moveTo>
                        <a:pt x="11908" y="34061"/>
                      </a:moveTo>
                      <a:cubicBezTo>
                        <a:pt x="11908" y="42904"/>
                        <a:pt x="13589" y="49285"/>
                        <a:pt x="17064" y="53315"/>
                      </a:cubicBezTo>
                      <a:cubicBezTo>
                        <a:pt x="20482" y="57345"/>
                        <a:pt x="24910" y="59360"/>
                        <a:pt x="30290" y="59360"/>
                      </a:cubicBezTo>
                      <a:cubicBezTo>
                        <a:pt x="35503" y="59360"/>
                        <a:pt x="39818" y="57345"/>
                        <a:pt x="43293" y="53315"/>
                      </a:cubicBezTo>
                      <a:cubicBezTo>
                        <a:pt x="46880" y="49285"/>
                        <a:pt x="48673" y="43016"/>
                        <a:pt x="48673" y="34509"/>
                      </a:cubicBezTo>
                      <a:cubicBezTo>
                        <a:pt x="48673" y="26336"/>
                        <a:pt x="46768" y="20123"/>
                        <a:pt x="43069" y="15925"/>
                      </a:cubicBezTo>
                      <a:cubicBezTo>
                        <a:pt x="39482" y="11784"/>
                        <a:pt x="35110" y="9657"/>
                        <a:pt x="30066" y="9657"/>
                      </a:cubicBezTo>
                      <a:cubicBezTo>
                        <a:pt x="24966" y="9657"/>
                        <a:pt x="20651" y="11784"/>
                        <a:pt x="17064" y="15925"/>
                      </a:cubicBezTo>
                      <a:cubicBezTo>
                        <a:pt x="13589" y="19956"/>
                        <a:pt x="11908" y="26001"/>
                        <a:pt x="11908" y="3406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grpSp>
        <p:nvGrpSpPr>
          <p:cNvPr id="1219" name="Google Shape;1219;p20"/>
          <p:cNvGrpSpPr/>
          <p:nvPr/>
        </p:nvGrpSpPr>
        <p:grpSpPr>
          <a:xfrm>
            <a:off x="2721017" y="3660931"/>
            <a:ext cx="3876629" cy="341947"/>
            <a:chOff x="4906433" y="1762020"/>
            <a:chExt cx="3876629" cy="341947"/>
          </a:xfrm>
        </p:grpSpPr>
        <p:grpSp>
          <p:nvGrpSpPr>
            <p:cNvPr id="1220" name="Google Shape;1220;p20"/>
            <p:cNvGrpSpPr/>
            <p:nvPr/>
          </p:nvGrpSpPr>
          <p:grpSpPr>
            <a:xfrm>
              <a:off x="4906433" y="1762020"/>
              <a:ext cx="791633" cy="328531"/>
              <a:chOff x="6184900" y="2431602"/>
              <a:chExt cx="791633" cy="328531"/>
            </a:xfrm>
          </p:grpSpPr>
          <p:sp>
            <p:nvSpPr>
              <p:cNvPr id="1221" name="Google Shape;1221;p20"/>
              <p:cNvSpPr/>
              <p:nvPr/>
            </p:nvSpPr>
            <p:spPr>
              <a:xfrm>
                <a:off x="6184900" y="2431602"/>
                <a:ext cx="791633" cy="328531"/>
              </a:xfrm>
              <a:custGeom>
                <a:avLst/>
                <a:gdLst/>
                <a:ahLst/>
                <a:cxnLst/>
                <a:rect l="l" t="t" r="r" b="b"/>
                <a:pathLst>
                  <a:path w="3771290" h="2152208" extrusionOk="0">
                    <a:moveTo>
                      <a:pt x="0" y="0"/>
                    </a:moveTo>
                    <a:lnTo>
                      <a:pt x="3771291" y="0"/>
                    </a:lnTo>
                    <a:lnTo>
                      <a:pt x="3771291" y="2152209"/>
                    </a:lnTo>
                    <a:lnTo>
                      <a:pt x="0" y="2152209"/>
                    </a:lnTo>
                    <a:close/>
                  </a:path>
                </a:pathLst>
              </a:custGeom>
              <a:solidFill>
                <a:srgbClr val="CEDB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222" name="Google Shape;1222;p20"/>
              <p:cNvGrpSpPr/>
              <p:nvPr/>
            </p:nvGrpSpPr>
            <p:grpSpPr>
              <a:xfrm>
                <a:off x="6356919" y="2624312"/>
                <a:ext cx="463065" cy="94033"/>
                <a:chOff x="3552487" y="4604151"/>
                <a:chExt cx="463065" cy="94033"/>
              </a:xfrm>
            </p:grpSpPr>
            <p:sp>
              <p:nvSpPr>
                <p:cNvPr id="1223" name="Google Shape;1223;p20"/>
                <p:cNvSpPr/>
                <p:nvPr/>
              </p:nvSpPr>
              <p:spPr>
                <a:xfrm>
                  <a:off x="3552487" y="4604151"/>
                  <a:ext cx="6904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47" h="92467" extrusionOk="0">
                      <a:moveTo>
                        <a:pt x="216" y="92731"/>
                      </a:moveTo>
                      <a:lnTo>
                        <a:pt x="216" y="264"/>
                      </a:lnTo>
                      <a:lnTo>
                        <a:pt x="67022" y="264"/>
                      </a:lnTo>
                      <a:lnTo>
                        <a:pt x="67022" y="11235"/>
                      </a:lnTo>
                      <a:lnTo>
                        <a:pt x="12322" y="11235"/>
                      </a:lnTo>
                      <a:lnTo>
                        <a:pt x="12322" y="39445"/>
                      </a:lnTo>
                      <a:lnTo>
                        <a:pt x="63659" y="39445"/>
                      </a:lnTo>
                      <a:lnTo>
                        <a:pt x="63659" y="50416"/>
                      </a:lnTo>
                      <a:lnTo>
                        <a:pt x="12322" y="50416"/>
                      </a:lnTo>
                      <a:lnTo>
                        <a:pt x="12322" y="81761"/>
                      </a:lnTo>
                      <a:lnTo>
                        <a:pt x="69264" y="81761"/>
                      </a:lnTo>
                      <a:lnTo>
                        <a:pt x="69264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24" name="Google Shape;1224;p20"/>
                <p:cNvSpPr/>
                <p:nvPr/>
              </p:nvSpPr>
              <p:spPr>
                <a:xfrm>
                  <a:off x="3636713" y="4604151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22" y="92731"/>
                      </a:moveTo>
                      <a:lnTo>
                        <a:pt x="222" y="264"/>
                      </a:lnTo>
                      <a:lnTo>
                        <a:pt x="11656" y="264"/>
                      </a:lnTo>
                      <a:lnTo>
                        <a:pt x="11656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25" name="Google Shape;1225;p20"/>
                <p:cNvSpPr/>
                <p:nvPr/>
              </p:nvSpPr>
              <p:spPr>
                <a:xfrm>
                  <a:off x="3661850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3" y="47282"/>
                      </a:moveTo>
                      <a:lnTo>
                        <a:pt x="61650" y="48625"/>
                      </a:lnTo>
                      <a:cubicBezTo>
                        <a:pt x="59857" y="55510"/>
                        <a:pt x="56382" y="60883"/>
                        <a:pt x="51337" y="64745"/>
                      </a:cubicBezTo>
                      <a:cubicBezTo>
                        <a:pt x="46406" y="68495"/>
                        <a:pt x="40016" y="70342"/>
                        <a:pt x="32282" y="70342"/>
                      </a:cubicBezTo>
                      <a:cubicBezTo>
                        <a:pt x="22418" y="70342"/>
                        <a:pt x="14572" y="67376"/>
                        <a:pt x="8743" y="61387"/>
                      </a:cubicBezTo>
                      <a:cubicBezTo>
                        <a:pt x="3027" y="55286"/>
                        <a:pt x="224" y="46778"/>
                        <a:pt x="224" y="35863"/>
                      </a:cubicBezTo>
                      <a:cubicBezTo>
                        <a:pt x="224" y="24557"/>
                        <a:pt x="3139" y="15825"/>
                        <a:pt x="8967" y="9668"/>
                      </a:cubicBezTo>
                      <a:cubicBezTo>
                        <a:pt x="14796" y="3399"/>
                        <a:pt x="22306" y="264"/>
                        <a:pt x="31610" y="264"/>
                      </a:cubicBezTo>
                      <a:cubicBezTo>
                        <a:pt x="40577" y="264"/>
                        <a:pt x="47863" y="3343"/>
                        <a:pt x="53579" y="9444"/>
                      </a:cubicBezTo>
                      <a:cubicBezTo>
                        <a:pt x="59240" y="15601"/>
                        <a:pt x="62098" y="24165"/>
                        <a:pt x="62098" y="35191"/>
                      </a:cubicBezTo>
                      <a:cubicBezTo>
                        <a:pt x="62098" y="35807"/>
                        <a:pt x="62098" y="36759"/>
                        <a:pt x="62098" y="38102"/>
                      </a:cubicBezTo>
                      <a:lnTo>
                        <a:pt x="12106" y="38102"/>
                      </a:lnTo>
                      <a:cubicBezTo>
                        <a:pt x="12386" y="45602"/>
                        <a:pt x="14404" y="51256"/>
                        <a:pt x="18159" y="55118"/>
                      </a:cubicBezTo>
                      <a:cubicBezTo>
                        <a:pt x="22026" y="59036"/>
                        <a:pt x="26734" y="60939"/>
                        <a:pt x="32282" y="60939"/>
                      </a:cubicBezTo>
                      <a:cubicBezTo>
                        <a:pt x="36429" y="60939"/>
                        <a:pt x="39960" y="59931"/>
                        <a:pt x="42819" y="57804"/>
                      </a:cubicBezTo>
                      <a:cubicBezTo>
                        <a:pt x="45789" y="55566"/>
                        <a:pt x="48199" y="52095"/>
                        <a:pt x="49993" y="47282"/>
                      </a:cubicBezTo>
                      <a:close/>
                      <a:moveTo>
                        <a:pt x="12554" y="28922"/>
                      </a:moveTo>
                      <a:lnTo>
                        <a:pt x="49993" y="28922"/>
                      </a:lnTo>
                      <a:cubicBezTo>
                        <a:pt x="49544" y="23269"/>
                        <a:pt x="48087" y="19015"/>
                        <a:pt x="45733" y="16161"/>
                      </a:cubicBezTo>
                      <a:cubicBezTo>
                        <a:pt x="42146" y="11851"/>
                        <a:pt x="37438" y="9668"/>
                        <a:pt x="31610" y="9668"/>
                      </a:cubicBezTo>
                      <a:cubicBezTo>
                        <a:pt x="26510" y="9668"/>
                        <a:pt x="22194" y="11403"/>
                        <a:pt x="18607" y="14817"/>
                      </a:cubicBezTo>
                      <a:cubicBezTo>
                        <a:pt x="15020" y="18288"/>
                        <a:pt x="13003" y="22989"/>
                        <a:pt x="12554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26" name="Google Shape;1226;p20"/>
                <p:cNvSpPr/>
                <p:nvPr/>
              </p:nvSpPr>
              <p:spPr>
                <a:xfrm>
                  <a:off x="3737571" y="4628107"/>
                  <a:ext cx="90793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93" h="68510" extrusionOk="0">
                      <a:moveTo>
                        <a:pt x="229" y="68775"/>
                      </a:moveTo>
                      <a:lnTo>
                        <a:pt x="229" y="1832"/>
                      </a:lnTo>
                      <a:lnTo>
                        <a:pt x="10318" y="1832"/>
                      </a:lnTo>
                      <a:lnTo>
                        <a:pt x="10318" y="11235"/>
                      </a:lnTo>
                      <a:cubicBezTo>
                        <a:pt x="12391" y="7989"/>
                        <a:pt x="15137" y="5358"/>
                        <a:pt x="18612" y="3399"/>
                      </a:cubicBezTo>
                      <a:cubicBezTo>
                        <a:pt x="22199" y="1328"/>
                        <a:pt x="26234" y="264"/>
                        <a:pt x="30718" y="264"/>
                      </a:cubicBezTo>
                      <a:cubicBezTo>
                        <a:pt x="35650" y="264"/>
                        <a:pt x="39685" y="1328"/>
                        <a:pt x="42824" y="3399"/>
                      </a:cubicBezTo>
                      <a:cubicBezTo>
                        <a:pt x="46074" y="5526"/>
                        <a:pt x="48428" y="8324"/>
                        <a:pt x="49773" y="11907"/>
                      </a:cubicBezTo>
                      <a:cubicBezTo>
                        <a:pt x="54986" y="4182"/>
                        <a:pt x="61879" y="264"/>
                        <a:pt x="70398" y="264"/>
                      </a:cubicBezTo>
                      <a:cubicBezTo>
                        <a:pt x="77123" y="264"/>
                        <a:pt x="82167" y="2167"/>
                        <a:pt x="85642" y="5862"/>
                      </a:cubicBezTo>
                      <a:cubicBezTo>
                        <a:pt x="89229" y="9444"/>
                        <a:pt x="91023" y="15153"/>
                        <a:pt x="91023" y="22877"/>
                      </a:cubicBezTo>
                      <a:lnTo>
                        <a:pt x="91023" y="68775"/>
                      </a:lnTo>
                      <a:lnTo>
                        <a:pt x="79813" y="68775"/>
                      </a:lnTo>
                      <a:lnTo>
                        <a:pt x="79813" y="26684"/>
                      </a:lnTo>
                      <a:cubicBezTo>
                        <a:pt x="79813" y="22094"/>
                        <a:pt x="79421" y="18791"/>
                        <a:pt x="78693" y="16832"/>
                      </a:cubicBezTo>
                      <a:cubicBezTo>
                        <a:pt x="77908" y="14761"/>
                        <a:pt x="76563" y="13138"/>
                        <a:pt x="74657" y="11907"/>
                      </a:cubicBezTo>
                      <a:cubicBezTo>
                        <a:pt x="72696" y="10731"/>
                        <a:pt x="70454" y="10116"/>
                        <a:pt x="67932" y="10116"/>
                      </a:cubicBezTo>
                      <a:cubicBezTo>
                        <a:pt x="63112" y="10116"/>
                        <a:pt x="59189" y="11683"/>
                        <a:pt x="56050" y="14817"/>
                      </a:cubicBezTo>
                      <a:cubicBezTo>
                        <a:pt x="53024" y="17952"/>
                        <a:pt x="51567" y="22989"/>
                        <a:pt x="51567" y="29818"/>
                      </a:cubicBezTo>
                      <a:lnTo>
                        <a:pt x="51567" y="68775"/>
                      </a:lnTo>
                      <a:lnTo>
                        <a:pt x="40134" y="68775"/>
                      </a:lnTo>
                      <a:lnTo>
                        <a:pt x="40134" y="25340"/>
                      </a:lnTo>
                      <a:cubicBezTo>
                        <a:pt x="40134" y="20303"/>
                        <a:pt x="39125" y="16496"/>
                        <a:pt x="37219" y="13922"/>
                      </a:cubicBezTo>
                      <a:cubicBezTo>
                        <a:pt x="35426" y="11403"/>
                        <a:pt x="32399" y="10116"/>
                        <a:pt x="28252" y="10116"/>
                      </a:cubicBezTo>
                      <a:cubicBezTo>
                        <a:pt x="24945" y="10116"/>
                        <a:pt x="21975" y="11011"/>
                        <a:pt x="19285" y="12802"/>
                      </a:cubicBezTo>
                      <a:cubicBezTo>
                        <a:pt x="16595" y="14481"/>
                        <a:pt x="14633" y="16944"/>
                        <a:pt x="13456" y="20191"/>
                      </a:cubicBezTo>
                      <a:cubicBezTo>
                        <a:pt x="12223" y="23325"/>
                        <a:pt x="11662" y="27971"/>
                        <a:pt x="11662" y="34072"/>
                      </a:cubicBezTo>
                      <a:lnTo>
                        <a:pt x="11662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27" name="Google Shape;1227;p20"/>
                <p:cNvSpPr/>
                <p:nvPr/>
              </p:nvSpPr>
              <p:spPr>
                <a:xfrm>
                  <a:off x="3841468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50005" y="47282"/>
                      </a:moveTo>
                      <a:lnTo>
                        <a:pt x="61662" y="48625"/>
                      </a:lnTo>
                      <a:cubicBezTo>
                        <a:pt x="59869" y="55510"/>
                        <a:pt x="56394" y="60883"/>
                        <a:pt x="51350" y="64745"/>
                      </a:cubicBezTo>
                      <a:cubicBezTo>
                        <a:pt x="46418" y="68495"/>
                        <a:pt x="40029" y="70342"/>
                        <a:pt x="32295" y="70342"/>
                      </a:cubicBezTo>
                      <a:cubicBezTo>
                        <a:pt x="22431" y="70342"/>
                        <a:pt x="14584" y="67376"/>
                        <a:pt x="8756" y="61387"/>
                      </a:cubicBezTo>
                      <a:cubicBezTo>
                        <a:pt x="3039" y="55286"/>
                        <a:pt x="237" y="46778"/>
                        <a:pt x="237" y="35863"/>
                      </a:cubicBezTo>
                      <a:cubicBezTo>
                        <a:pt x="237" y="24557"/>
                        <a:pt x="3151" y="15825"/>
                        <a:pt x="8980" y="9668"/>
                      </a:cubicBezTo>
                      <a:cubicBezTo>
                        <a:pt x="14809" y="3399"/>
                        <a:pt x="22319" y="264"/>
                        <a:pt x="31622" y="264"/>
                      </a:cubicBezTo>
                      <a:cubicBezTo>
                        <a:pt x="40589" y="264"/>
                        <a:pt x="47875" y="3343"/>
                        <a:pt x="53592" y="9444"/>
                      </a:cubicBezTo>
                      <a:cubicBezTo>
                        <a:pt x="59253" y="15601"/>
                        <a:pt x="62111" y="24165"/>
                        <a:pt x="62111" y="35191"/>
                      </a:cubicBezTo>
                      <a:cubicBezTo>
                        <a:pt x="62111" y="35807"/>
                        <a:pt x="62111" y="36759"/>
                        <a:pt x="62111" y="38102"/>
                      </a:cubicBezTo>
                      <a:lnTo>
                        <a:pt x="12118" y="38102"/>
                      </a:lnTo>
                      <a:cubicBezTo>
                        <a:pt x="12399" y="45602"/>
                        <a:pt x="14416" y="51256"/>
                        <a:pt x="18171" y="55118"/>
                      </a:cubicBezTo>
                      <a:cubicBezTo>
                        <a:pt x="22038" y="59036"/>
                        <a:pt x="26746" y="60939"/>
                        <a:pt x="32295" y="60939"/>
                      </a:cubicBezTo>
                      <a:cubicBezTo>
                        <a:pt x="36442" y="60939"/>
                        <a:pt x="39973" y="59931"/>
                        <a:pt x="42831" y="57804"/>
                      </a:cubicBezTo>
                      <a:cubicBezTo>
                        <a:pt x="45802" y="55566"/>
                        <a:pt x="48212" y="52095"/>
                        <a:pt x="50005" y="47282"/>
                      </a:cubicBezTo>
                      <a:close/>
                      <a:moveTo>
                        <a:pt x="12567" y="28922"/>
                      </a:moveTo>
                      <a:lnTo>
                        <a:pt x="50005" y="28922"/>
                      </a:lnTo>
                      <a:cubicBezTo>
                        <a:pt x="49557" y="23269"/>
                        <a:pt x="48099" y="19015"/>
                        <a:pt x="45746" y="16161"/>
                      </a:cubicBezTo>
                      <a:cubicBezTo>
                        <a:pt x="42159" y="11851"/>
                        <a:pt x="37451" y="9668"/>
                        <a:pt x="31622" y="9668"/>
                      </a:cubicBezTo>
                      <a:cubicBezTo>
                        <a:pt x="26522" y="9668"/>
                        <a:pt x="22207" y="11403"/>
                        <a:pt x="18620" y="14817"/>
                      </a:cubicBezTo>
                      <a:cubicBezTo>
                        <a:pt x="15033" y="18288"/>
                        <a:pt x="13015" y="22989"/>
                        <a:pt x="12567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28" name="Google Shape;1228;p20"/>
                <p:cNvSpPr/>
                <p:nvPr/>
              </p:nvSpPr>
              <p:spPr>
                <a:xfrm>
                  <a:off x="3917189" y="4628107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2" y="68775"/>
                      </a:moveTo>
                      <a:lnTo>
                        <a:pt x="242" y="1832"/>
                      </a:lnTo>
                      <a:lnTo>
                        <a:pt x="10554" y="1832"/>
                      </a:lnTo>
                      <a:lnTo>
                        <a:pt x="10554" y="11235"/>
                      </a:lnTo>
                      <a:cubicBezTo>
                        <a:pt x="15486" y="3959"/>
                        <a:pt x="22548" y="264"/>
                        <a:pt x="31851" y="264"/>
                      </a:cubicBezTo>
                      <a:cubicBezTo>
                        <a:pt x="35887" y="264"/>
                        <a:pt x="39530" y="1048"/>
                        <a:pt x="42836" y="2503"/>
                      </a:cubicBezTo>
                      <a:cubicBezTo>
                        <a:pt x="46255" y="3847"/>
                        <a:pt x="48777" y="5750"/>
                        <a:pt x="50458" y="8100"/>
                      </a:cubicBezTo>
                      <a:cubicBezTo>
                        <a:pt x="52252" y="10507"/>
                        <a:pt x="53429" y="13362"/>
                        <a:pt x="54045" y="16608"/>
                      </a:cubicBezTo>
                      <a:cubicBezTo>
                        <a:pt x="54494" y="18735"/>
                        <a:pt x="54718" y="22374"/>
                        <a:pt x="54718" y="27579"/>
                      </a:cubicBezTo>
                      <a:lnTo>
                        <a:pt x="54718" y="68775"/>
                      </a:lnTo>
                      <a:lnTo>
                        <a:pt x="43285" y="68775"/>
                      </a:lnTo>
                      <a:lnTo>
                        <a:pt x="43285" y="28027"/>
                      </a:lnTo>
                      <a:cubicBezTo>
                        <a:pt x="43285" y="23437"/>
                        <a:pt x="42836" y="19967"/>
                        <a:pt x="41939" y="17728"/>
                      </a:cubicBezTo>
                      <a:cubicBezTo>
                        <a:pt x="41155" y="15377"/>
                        <a:pt x="39586" y="13474"/>
                        <a:pt x="37232" y="12131"/>
                      </a:cubicBezTo>
                      <a:cubicBezTo>
                        <a:pt x="34990" y="10787"/>
                        <a:pt x="32356" y="10116"/>
                        <a:pt x="29385" y="10116"/>
                      </a:cubicBezTo>
                      <a:cubicBezTo>
                        <a:pt x="24565" y="10116"/>
                        <a:pt x="20418" y="11683"/>
                        <a:pt x="16831" y="14817"/>
                      </a:cubicBezTo>
                      <a:cubicBezTo>
                        <a:pt x="13356" y="17840"/>
                        <a:pt x="11675" y="23661"/>
                        <a:pt x="11675" y="32281"/>
                      </a:cubicBezTo>
                      <a:lnTo>
                        <a:pt x="11675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29" name="Google Shape;1229;p20"/>
                <p:cNvSpPr/>
                <p:nvPr/>
              </p:nvSpPr>
              <p:spPr>
                <a:xfrm>
                  <a:off x="3982822" y="4606166"/>
                  <a:ext cx="32730" cy="91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30" h="91347" extrusionOk="0">
                      <a:moveTo>
                        <a:pt x="31408" y="80641"/>
                      </a:moveTo>
                      <a:lnTo>
                        <a:pt x="32977" y="90493"/>
                      </a:lnTo>
                      <a:cubicBezTo>
                        <a:pt x="29839" y="91220"/>
                        <a:pt x="26980" y="91612"/>
                        <a:pt x="24458" y="91612"/>
                      </a:cubicBezTo>
                      <a:cubicBezTo>
                        <a:pt x="20255" y="91612"/>
                        <a:pt x="17060" y="90940"/>
                        <a:pt x="14819" y="89597"/>
                      </a:cubicBezTo>
                      <a:cubicBezTo>
                        <a:pt x="12577" y="88254"/>
                        <a:pt x="10895" y="86574"/>
                        <a:pt x="9887" y="84448"/>
                      </a:cubicBezTo>
                      <a:cubicBezTo>
                        <a:pt x="8990" y="82377"/>
                        <a:pt x="8542" y="77899"/>
                        <a:pt x="8542" y="71014"/>
                      </a:cubicBezTo>
                      <a:lnTo>
                        <a:pt x="8542" y="32505"/>
                      </a:lnTo>
                      <a:lnTo>
                        <a:pt x="247" y="32505"/>
                      </a:lnTo>
                      <a:lnTo>
                        <a:pt x="247" y="23773"/>
                      </a:lnTo>
                      <a:lnTo>
                        <a:pt x="8542" y="23773"/>
                      </a:lnTo>
                      <a:lnTo>
                        <a:pt x="8542" y="7205"/>
                      </a:lnTo>
                      <a:lnTo>
                        <a:pt x="19975" y="264"/>
                      </a:lnTo>
                      <a:lnTo>
                        <a:pt x="19975" y="23773"/>
                      </a:lnTo>
                      <a:lnTo>
                        <a:pt x="31408" y="23773"/>
                      </a:lnTo>
                      <a:lnTo>
                        <a:pt x="31408" y="32505"/>
                      </a:lnTo>
                      <a:lnTo>
                        <a:pt x="19975" y="32505"/>
                      </a:lnTo>
                      <a:lnTo>
                        <a:pt x="19975" y="71686"/>
                      </a:lnTo>
                      <a:cubicBezTo>
                        <a:pt x="19975" y="74988"/>
                        <a:pt x="20087" y="77059"/>
                        <a:pt x="20423" y="77955"/>
                      </a:cubicBezTo>
                      <a:cubicBezTo>
                        <a:pt x="20871" y="78850"/>
                        <a:pt x="21544" y="79634"/>
                        <a:pt x="22441" y="80194"/>
                      </a:cubicBezTo>
                      <a:cubicBezTo>
                        <a:pt x="23337" y="80809"/>
                        <a:pt x="24683" y="81089"/>
                        <a:pt x="26476" y="81089"/>
                      </a:cubicBezTo>
                      <a:cubicBezTo>
                        <a:pt x="27653" y="81089"/>
                        <a:pt x="29278" y="80977"/>
                        <a:pt x="31408" y="8064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230" name="Google Shape;1230;p20"/>
              <p:cNvGrpSpPr/>
              <p:nvPr/>
            </p:nvGrpSpPr>
            <p:grpSpPr>
              <a:xfrm>
                <a:off x="6274039" y="2462895"/>
                <a:ext cx="620835" cy="119557"/>
                <a:chOff x="3469607" y="4442734"/>
                <a:chExt cx="620835" cy="119557"/>
              </a:xfrm>
            </p:grpSpPr>
            <p:sp>
              <p:nvSpPr>
                <p:cNvPr id="1231" name="Google Shape;1231;p20"/>
                <p:cNvSpPr/>
                <p:nvPr/>
              </p:nvSpPr>
              <p:spPr>
                <a:xfrm>
                  <a:off x="3469607" y="4442734"/>
                  <a:ext cx="7061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17" h="92467" extrusionOk="0">
                      <a:moveTo>
                        <a:pt x="211" y="92720"/>
                      </a:moveTo>
                      <a:lnTo>
                        <a:pt x="211" y="253"/>
                      </a:lnTo>
                      <a:lnTo>
                        <a:pt x="34959" y="253"/>
                      </a:lnTo>
                      <a:cubicBezTo>
                        <a:pt x="41067" y="253"/>
                        <a:pt x="45775" y="589"/>
                        <a:pt x="49082" y="1149"/>
                      </a:cubicBezTo>
                      <a:cubicBezTo>
                        <a:pt x="53678" y="1932"/>
                        <a:pt x="57489" y="3332"/>
                        <a:pt x="60515" y="5403"/>
                      </a:cubicBezTo>
                      <a:cubicBezTo>
                        <a:pt x="63654" y="7530"/>
                        <a:pt x="66120" y="10496"/>
                        <a:pt x="67913" y="14358"/>
                      </a:cubicBezTo>
                      <a:cubicBezTo>
                        <a:pt x="69819" y="18276"/>
                        <a:pt x="70828" y="22418"/>
                        <a:pt x="70828" y="26896"/>
                      </a:cubicBezTo>
                      <a:cubicBezTo>
                        <a:pt x="70828" y="34844"/>
                        <a:pt x="68249" y="41561"/>
                        <a:pt x="63205" y="47046"/>
                      </a:cubicBezTo>
                      <a:cubicBezTo>
                        <a:pt x="58273" y="52420"/>
                        <a:pt x="49194" y="55106"/>
                        <a:pt x="36079" y="55106"/>
                      </a:cubicBezTo>
                      <a:lnTo>
                        <a:pt x="12316" y="55106"/>
                      </a:lnTo>
                      <a:lnTo>
                        <a:pt x="12316" y="92720"/>
                      </a:lnTo>
                      <a:close/>
                      <a:moveTo>
                        <a:pt x="12316" y="44136"/>
                      </a:moveTo>
                      <a:lnTo>
                        <a:pt x="36304" y="44136"/>
                      </a:lnTo>
                      <a:cubicBezTo>
                        <a:pt x="44206" y="44136"/>
                        <a:pt x="49811" y="42736"/>
                        <a:pt x="53117" y="39882"/>
                      </a:cubicBezTo>
                      <a:cubicBezTo>
                        <a:pt x="56368" y="36915"/>
                        <a:pt x="58049" y="32717"/>
                        <a:pt x="58049" y="27344"/>
                      </a:cubicBezTo>
                      <a:cubicBezTo>
                        <a:pt x="58049" y="23482"/>
                        <a:pt x="57040" y="20179"/>
                        <a:pt x="55135" y="17493"/>
                      </a:cubicBezTo>
                      <a:cubicBezTo>
                        <a:pt x="53173" y="14694"/>
                        <a:pt x="50651" y="12791"/>
                        <a:pt x="47513" y="11895"/>
                      </a:cubicBezTo>
                      <a:cubicBezTo>
                        <a:pt x="45383" y="11448"/>
                        <a:pt x="41572" y="11224"/>
                        <a:pt x="36079" y="11224"/>
                      </a:cubicBezTo>
                      <a:lnTo>
                        <a:pt x="12316" y="11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32" name="Google Shape;1232;p20"/>
                <p:cNvSpPr/>
                <p:nvPr/>
              </p:nvSpPr>
              <p:spPr>
                <a:xfrm>
                  <a:off x="3554042" y="4466690"/>
                  <a:ext cx="36541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41" h="68510" extrusionOk="0">
                      <a:moveTo>
                        <a:pt x="217" y="68764"/>
                      </a:moveTo>
                      <a:lnTo>
                        <a:pt x="217" y="1820"/>
                      </a:lnTo>
                      <a:lnTo>
                        <a:pt x="10529" y="1820"/>
                      </a:lnTo>
                      <a:lnTo>
                        <a:pt x="10529" y="11895"/>
                      </a:lnTo>
                      <a:cubicBezTo>
                        <a:pt x="13219" y="7138"/>
                        <a:pt x="15573" y="4003"/>
                        <a:pt x="17703" y="2492"/>
                      </a:cubicBezTo>
                      <a:cubicBezTo>
                        <a:pt x="19944" y="1037"/>
                        <a:pt x="22410" y="253"/>
                        <a:pt x="25101" y="253"/>
                      </a:cubicBezTo>
                      <a:cubicBezTo>
                        <a:pt x="28968" y="253"/>
                        <a:pt x="32835" y="1485"/>
                        <a:pt x="36758" y="3835"/>
                      </a:cubicBezTo>
                      <a:lnTo>
                        <a:pt x="32947" y="14358"/>
                      </a:lnTo>
                      <a:cubicBezTo>
                        <a:pt x="30089" y="12735"/>
                        <a:pt x="27230" y="11895"/>
                        <a:pt x="24428" y="11895"/>
                      </a:cubicBezTo>
                      <a:cubicBezTo>
                        <a:pt x="22018" y="11895"/>
                        <a:pt x="19776" y="12679"/>
                        <a:pt x="17703" y="14134"/>
                      </a:cubicBezTo>
                      <a:cubicBezTo>
                        <a:pt x="15741" y="15646"/>
                        <a:pt x="14396" y="17717"/>
                        <a:pt x="13667" y="20403"/>
                      </a:cubicBezTo>
                      <a:cubicBezTo>
                        <a:pt x="12322" y="24433"/>
                        <a:pt x="11650" y="28855"/>
                        <a:pt x="11650" y="33613"/>
                      </a:cubicBezTo>
                      <a:lnTo>
                        <a:pt x="11650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33" name="Google Shape;1233;p20"/>
                <p:cNvSpPr/>
                <p:nvPr/>
              </p:nvSpPr>
              <p:spPr>
                <a:xfrm>
                  <a:off x="3593064" y="4466690"/>
                  <a:ext cx="62770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0" h="70077" extrusionOk="0">
                      <a:moveTo>
                        <a:pt x="220" y="35180"/>
                      </a:moveTo>
                      <a:cubicBezTo>
                        <a:pt x="220" y="22810"/>
                        <a:pt x="3638" y="13631"/>
                        <a:pt x="10532" y="7642"/>
                      </a:cubicBezTo>
                      <a:cubicBezTo>
                        <a:pt x="16361" y="2716"/>
                        <a:pt x="23366" y="253"/>
                        <a:pt x="31605" y="253"/>
                      </a:cubicBezTo>
                      <a:cubicBezTo>
                        <a:pt x="40852" y="253"/>
                        <a:pt x="48418" y="3332"/>
                        <a:pt x="54247" y="9433"/>
                      </a:cubicBezTo>
                      <a:cubicBezTo>
                        <a:pt x="60076" y="15422"/>
                        <a:pt x="62990" y="23706"/>
                        <a:pt x="62990" y="34285"/>
                      </a:cubicBezTo>
                      <a:cubicBezTo>
                        <a:pt x="62990" y="42960"/>
                        <a:pt x="61701" y="49733"/>
                        <a:pt x="59179" y="54659"/>
                      </a:cubicBezTo>
                      <a:cubicBezTo>
                        <a:pt x="56601" y="59584"/>
                        <a:pt x="52902" y="63502"/>
                        <a:pt x="47970" y="66301"/>
                      </a:cubicBezTo>
                      <a:cubicBezTo>
                        <a:pt x="43038" y="68988"/>
                        <a:pt x="37546" y="70331"/>
                        <a:pt x="31605" y="70331"/>
                      </a:cubicBezTo>
                      <a:cubicBezTo>
                        <a:pt x="22301" y="70331"/>
                        <a:pt x="14791" y="67365"/>
                        <a:pt x="8963" y="61375"/>
                      </a:cubicBezTo>
                      <a:cubicBezTo>
                        <a:pt x="3134" y="55274"/>
                        <a:pt x="220" y="46543"/>
                        <a:pt x="220" y="35180"/>
                      </a:cubicBezTo>
                      <a:close/>
                      <a:moveTo>
                        <a:pt x="11877" y="35180"/>
                      </a:moveTo>
                      <a:cubicBezTo>
                        <a:pt x="11877" y="43856"/>
                        <a:pt x="13726" y="50349"/>
                        <a:pt x="17481" y="54659"/>
                      </a:cubicBezTo>
                      <a:cubicBezTo>
                        <a:pt x="21180" y="58857"/>
                        <a:pt x="25888" y="60928"/>
                        <a:pt x="31605" y="60928"/>
                      </a:cubicBezTo>
                      <a:cubicBezTo>
                        <a:pt x="37265" y="60928"/>
                        <a:pt x="41973" y="58857"/>
                        <a:pt x="45728" y="54659"/>
                      </a:cubicBezTo>
                      <a:cubicBezTo>
                        <a:pt x="49427" y="50349"/>
                        <a:pt x="51333" y="43800"/>
                        <a:pt x="51333" y="34956"/>
                      </a:cubicBezTo>
                      <a:cubicBezTo>
                        <a:pt x="51333" y="26616"/>
                        <a:pt x="49427" y="20347"/>
                        <a:pt x="45728" y="16149"/>
                      </a:cubicBezTo>
                      <a:cubicBezTo>
                        <a:pt x="41973" y="11839"/>
                        <a:pt x="37265" y="9657"/>
                        <a:pt x="31605" y="9657"/>
                      </a:cubicBezTo>
                      <a:cubicBezTo>
                        <a:pt x="25888" y="9657"/>
                        <a:pt x="21180" y="11839"/>
                        <a:pt x="17481" y="16149"/>
                      </a:cubicBezTo>
                      <a:cubicBezTo>
                        <a:pt x="13726" y="20347"/>
                        <a:pt x="11877" y="26672"/>
                        <a:pt x="11877" y="351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34" name="Google Shape;1234;p20"/>
                <p:cNvSpPr/>
                <p:nvPr/>
              </p:nvSpPr>
              <p:spPr>
                <a:xfrm>
                  <a:off x="3665885" y="4466690"/>
                  <a:ext cx="58287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87" h="70077" extrusionOk="0">
                      <a:moveTo>
                        <a:pt x="47302" y="44136"/>
                      </a:moveTo>
                      <a:lnTo>
                        <a:pt x="58512" y="45703"/>
                      </a:lnTo>
                      <a:cubicBezTo>
                        <a:pt x="57279" y="53315"/>
                        <a:pt x="54140" y="59360"/>
                        <a:pt x="49096" y="63838"/>
                      </a:cubicBezTo>
                      <a:cubicBezTo>
                        <a:pt x="44164" y="68204"/>
                        <a:pt x="37999" y="70331"/>
                        <a:pt x="30713" y="70331"/>
                      </a:cubicBezTo>
                      <a:cubicBezTo>
                        <a:pt x="21410" y="70331"/>
                        <a:pt x="14012" y="67365"/>
                        <a:pt x="8519" y="61375"/>
                      </a:cubicBezTo>
                      <a:cubicBezTo>
                        <a:pt x="2971" y="55274"/>
                        <a:pt x="225" y="46711"/>
                        <a:pt x="225" y="35628"/>
                      </a:cubicBezTo>
                      <a:cubicBezTo>
                        <a:pt x="225" y="28351"/>
                        <a:pt x="1401" y="21971"/>
                        <a:pt x="3811" y="16597"/>
                      </a:cubicBezTo>
                      <a:cubicBezTo>
                        <a:pt x="6165" y="11112"/>
                        <a:pt x="9752" y="6970"/>
                        <a:pt x="14572" y="4283"/>
                      </a:cubicBezTo>
                      <a:cubicBezTo>
                        <a:pt x="19504" y="1596"/>
                        <a:pt x="24884" y="253"/>
                        <a:pt x="30713" y="253"/>
                      </a:cubicBezTo>
                      <a:cubicBezTo>
                        <a:pt x="37999" y="253"/>
                        <a:pt x="43996" y="2156"/>
                        <a:pt x="48648" y="5850"/>
                      </a:cubicBezTo>
                      <a:cubicBezTo>
                        <a:pt x="53243" y="9433"/>
                        <a:pt x="56158" y="14694"/>
                        <a:pt x="57391" y="21523"/>
                      </a:cubicBezTo>
                      <a:lnTo>
                        <a:pt x="46406" y="23090"/>
                      </a:lnTo>
                      <a:cubicBezTo>
                        <a:pt x="45341" y="18612"/>
                        <a:pt x="43491" y="15254"/>
                        <a:pt x="40801" y="13015"/>
                      </a:cubicBezTo>
                      <a:cubicBezTo>
                        <a:pt x="38111" y="10776"/>
                        <a:pt x="34861" y="9657"/>
                        <a:pt x="31161" y="9657"/>
                      </a:cubicBezTo>
                      <a:cubicBezTo>
                        <a:pt x="25445" y="9657"/>
                        <a:pt x="20849" y="11784"/>
                        <a:pt x="17262" y="15925"/>
                      </a:cubicBezTo>
                      <a:cubicBezTo>
                        <a:pt x="13675" y="19956"/>
                        <a:pt x="11882" y="26392"/>
                        <a:pt x="11882" y="35180"/>
                      </a:cubicBezTo>
                      <a:cubicBezTo>
                        <a:pt x="11882" y="44136"/>
                        <a:pt x="13563" y="50741"/>
                        <a:pt x="17038" y="54883"/>
                      </a:cubicBezTo>
                      <a:cubicBezTo>
                        <a:pt x="20457" y="58913"/>
                        <a:pt x="24940" y="60928"/>
                        <a:pt x="30489" y="60928"/>
                      </a:cubicBezTo>
                      <a:cubicBezTo>
                        <a:pt x="34973" y="60928"/>
                        <a:pt x="38672" y="59584"/>
                        <a:pt x="41698" y="56898"/>
                      </a:cubicBezTo>
                      <a:cubicBezTo>
                        <a:pt x="44668" y="54099"/>
                        <a:pt x="46518" y="49845"/>
                        <a:pt x="47302" y="4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35" name="Google Shape;1235;p20"/>
                <p:cNvSpPr/>
                <p:nvPr/>
              </p:nvSpPr>
              <p:spPr>
                <a:xfrm>
                  <a:off x="3730073" y="4466690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7" y="47270"/>
                      </a:moveTo>
                      <a:lnTo>
                        <a:pt x="61655" y="48614"/>
                      </a:lnTo>
                      <a:cubicBezTo>
                        <a:pt x="59861" y="55498"/>
                        <a:pt x="56386" y="60872"/>
                        <a:pt x="51342" y="64734"/>
                      </a:cubicBezTo>
                      <a:cubicBezTo>
                        <a:pt x="46410" y="68484"/>
                        <a:pt x="40021" y="70331"/>
                        <a:pt x="32287" y="70331"/>
                      </a:cubicBezTo>
                      <a:cubicBezTo>
                        <a:pt x="22423" y="70331"/>
                        <a:pt x="14577" y="67365"/>
                        <a:pt x="8748" y="61375"/>
                      </a:cubicBezTo>
                      <a:cubicBezTo>
                        <a:pt x="3031" y="55274"/>
                        <a:pt x="229" y="46766"/>
                        <a:pt x="229" y="35852"/>
                      </a:cubicBezTo>
                      <a:cubicBezTo>
                        <a:pt x="229" y="24545"/>
                        <a:pt x="3143" y="15814"/>
                        <a:pt x="8972" y="9657"/>
                      </a:cubicBezTo>
                      <a:cubicBezTo>
                        <a:pt x="14801" y="3388"/>
                        <a:pt x="22311" y="253"/>
                        <a:pt x="31614" y="253"/>
                      </a:cubicBezTo>
                      <a:cubicBezTo>
                        <a:pt x="40582" y="253"/>
                        <a:pt x="47868" y="3332"/>
                        <a:pt x="53584" y="9433"/>
                      </a:cubicBezTo>
                      <a:cubicBezTo>
                        <a:pt x="59245" y="15590"/>
                        <a:pt x="62103" y="24154"/>
                        <a:pt x="62103" y="35180"/>
                      </a:cubicBezTo>
                      <a:cubicBezTo>
                        <a:pt x="62103" y="35796"/>
                        <a:pt x="62103" y="36747"/>
                        <a:pt x="62103" y="38091"/>
                      </a:cubicBezTo>
                      <a:lnTo>
                        <a:pt x="12111" y="38091"/>
                      </a:lnTo>
                      <a:cubicBezTo>
                        <a:pt x="12391" y="45591"/>
                        <a:pt x="14409" y="51244"/>
                        <a:pt x="18163" y="55106"/>
                      </a:cubicBezTo>
                      <a:cubicBezTo>
                        <a:pt x="22031" y="59025"/>
                        <a:pt x="26738" y="60928"/>
                        <a:pt x="32287" y="60928"/>
                      </a:cubicBezTo>
                      <a:cubicBezTo>
                        <a:pt x="36434" y="60928"/>
                        <a:pt x="39965" y="59920"/>
                        <a:pt x="42824" y="57793"/>
                      </a:cubicBezTo>
                      <a:cubicBezTo>
                        <a:pt x="45794" y="55554"/>
                        <a:pt x="48204" y="52084"/>
                        <a:pt x="49997" y="47270"/>
                      </a:cubicBezTo>
                      <a:close/>
                      <a:moveTo>
                        <a:pt x="12559" y="28911"/>
                      </a:moveTo>
                      <a:lnTo>
                        <a:pt x="49997" y="28911"/>
                      </a:lnTo>
                      <a:cubicBezTo>
                        <a:pt x="49549" y="23258"/>
                        <a:pt x="48092" y="19004"/>
                        <a:pt x="45738" y="16149"/>
                      </a:cubicBezTo>
                      <a:cubicBezTo>
                        <a:pt x="42151" y="11839"/>
                        <a:pt x="37443" y="9657"/>
                        <a:pt x="31614" y="9657"/>
                      </a:cubicBezTo>
                      <a:cubicBezTo>
                        <a:pt x="26514" y="9657"/>
                        <a:pt x="22199" y="11392"/>
                        <a:pt x="18612" y="14806"/>
                      </a:cubicBezTo>
                      <a:cubicBezTo>
                        <a:pt x="15025" y="18276"/>
                        <a:pt x="13007" y="22978"/>
                        <a:pt x="12559" y="289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36" name="Google Shape;1236;p20"/>
                <p:cNvSpPr/>
                <p:nvPr/>
              </p:nvSpPr>
              <p:spPr>
                <a:xfrm>
                  <a:off x="3801325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4" y="48838"/>
                      </a:moveTo>
                      <a:lnTo>
                        <a:pt x="11443" y="47046"/>
                      </a:lnTo>
                      <a:cubicBezTo>
                        <a:pt x="12004" y="51524"/>
                        <a:pt x="13741" y="54995"/>
                        <a:pt x="16599" y="57345"/>
                      </a:cubicBezTo>
                      <a:cubicBezTo>
                        <a:pt x="19570" y="59752"/>
                        <a:pt x="23605" y="60928"/>
                        <a:pt x="28705" y="60928"/>
                      </a:cubicBezTo>
                      <a:cubicBezTo>
                        <a:pt x="33917" y="60928"/>
                        <a:pt x="37784" y="59920"/>
                        <a:pt x="40362" y="57793"/>
                      </a:cubicBezTo>
                      <a:cubicBezTo>
                        <a:pt x="42885" y="55722"/>
                        <a:pt x="44174" y="53203"/>
                        <a:pt x="44174" y="50181"/>
                      </a:cubicBezTo>
                      <a:cubicBezTo>
                        <a:pt x="44174" y="47662"/>
                        <a:pt x="43053" y="45647"/>
                        <a:pt x="40811" y="44136"/>
                      </a:cubicBezTo>
                      <a:cubicBezTo>
                        <a:pt x="39298" y="43240"/>
                        <a:pt x="35431" y="42009"/>
                        <a:pt x="29153" y="40330"/>
                      </a:cubicBezTo>
                      <a:cubicBezTo>
                        <a:pt x="20915" y="38259"/>
                        <a:pt x="15142" y="36467"/>
                        <a:pt x="11891" y="34956"/>
                      </a:cubicBezTo>
                      <a:cubicBezTo>
                        <a:pt x="8585" y="33501"/>
                        <a:pt x="6119" y="31374"/>
                        <a:pt x="4493" y="28687"/>
                      </a:cubicBezTo>
                      <a:cubicBezTo>
                        <a:pt x="2812" y="25889"/>
                        <a:pt x="2028" y="22810"/>
                        <a:pt x="2028" y="19508"/>
                      </a:cubicBezTo>
                      <a:cubicBezTo>
                        <a:pt x="2028" y="16541"/>
                        <a:pt x="2700" y="13798"/>
                        <a:pt x="4045" y="11224"/>
                      </a:cubicBezTo>
                      <a:cubicBezTo>
                        <a:pt x="5502" y="8705"/>
                        <a:pt x="7408" y="6634"/>
                        <a:pt x="9650" y="4955"/>
                      </a:cubicBezTo>
                      <a:cubicBezTo>
                        <a:pt x="11443" y="3611"/>
                        <a:pt x="13797" y="2492"/>
                        <a:pt x="16823" y="1596"/>
                      </a:cubicBezTo>
                      <a:cubicBezTo>
                        <a:pt x="19962" y="701"/>
                        <a:pt x="23213" y="253"/>
                        <a:pt x="26687" y="253"/>
                      </a:cubicBezTo>
                      <a:cubicBezTo>
                        <a:pt x="32068" y="253"/>
                        <a:pt x="36663" y="1037"/>
                        <a:pt x="40587" y="2492"/>
                      </a:cubicBezTo>
                      <a:cubicBezTo>
                        <a:pt x="44622" y="4003"/>
                        <a:pt x="47536" y="6074"/>
                        <a:pt x="49330" y="8761"/>
                      </a:cubicBezTo>
                      <a:cubicBezTo>
                        <a:pt x="51235" y="11336"/>
                        <a:pt x="52580" y="14750"/>
                        <a:pt x="53365" y="19060"/>
                      </a:cubicBezTo>
                      <a:lnTo>
                        <a:pt x="42156" y="20627"/>
                      </a:lnTo>
                      <a:cubicBezTo>
                        <a:pt x="41708" y="17213"/>
                        <a:pt x="40250" y="14526"/>
                        <a:pt x="37896" y="12567"/>
                      </a:cubicBezTo>
                      <a:cubicBezTo>
                        <a:pt x="35487" y="10664"/>
                        <a:pt x="32068" y="9657"/>
                        <a:pt x="27584" y="9657"/>
                      </a:cubicBezTo>
                      <a:cubicBezTo>
                        <a:pt x="22316" y="9657"/>
                        <a:pt x="18617" y="10552"/>
                        <a:pt x="16375" y="12343"/>
                      </a:cubicBezTo>
                      <a:cubicBezTo>
                        <a:pt x="14133" y="14022"/>
                        <a:pt x="13012" y="15925"/>
                        <a:pt x="13012" y="18164"/>
                      </a:cubicBezTo>
                      <a:cubicBezTo>
                        <a:pt x="13012" y="19676"/>
                        <a:pt x="13461" y="21019"/>
                        <a:pt x="14357" y="22194"/>
                      </a:cubicBezTo>
                      <a:cubicBezTo>
                        <a:pt x="15366" y="23426"/>
                        <a:pt x="16880" y="24433"/>
                        <a:pt x="18841" y="25329"/>
                      </a:cubicBezTo>
                      <a:cubicBezTo>
                        <a:pt x="19850" y="25665"/>
                        <a:pt x="23213" y="26616"/>
                        <a:pt x="28929" y="28240"/>
                      </a:cubicBezTo>
                      <a:cubicBezTo>
                        <a:pt x="36832" y="30366"/>
                        <a:pt x="42380" y="32046"/>
                        <a:pt x="45519" y="33389"/>
                      </a:cubicBezTo>
                      <a:cubicBezTo>
                        <a:pt x="48769" y="34732"/>
                        <a:pt x="51347" y="36747"/>
                        <a:pt x="53141" y="39434"/>
                      </a:cubicBezTo>
                      <a:cubicBezTo>
                        <a:pt x="54934" y="42009"/>
                        <a:pt x="55831" y="45199"/>
                        <a:pt x="55831" y="49061"/>
                      </a:cubicBezTo>
                      <a:cubicBezTo>
                        <a:pt x="55831" y="52812"/>
                        <a:pt x="54710" y="56394"/>
                        <a:pt x="52468" y="59808"/>
                      </a:cubicBezTo>
                      <a:cubicBezTo>
                        <a:pt x="50339" y="63111"/>
                        <a:pt x="47200" y="65741"/>
                        <a:pt x="43053" y="67644"/>
                      </a:cubicBezTo>
                      <a:cubicBezTo>
                        <a:pt x="38849" y="69436"/>
                        <a:pt x="34141" y="70331"/>
                        <a:pt x="28929" y="70331"/>
                      </a:cubicBezTo>
                      <a:cubicBezTo>
                        <a:pt x="20074" y="70331"/>
                        <a:pt x="13349" y="68540"/>
                        <a:pt x="8753" y="64958"/>
                      </a:cubicBezTo>
                      <a:cubicBezTo>
                        <a:pt x="4269" y="61263"/>
                        <a:pt x="1411" y="55890"/>
                        <a:pt x="234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37" name="Google Shape;1237;p20"/>
                <p:cNvSpPr/>
                <p:nvPr/>
              </p:nvSpPr>
              <p:spPr>
                <a:xfrm>
                  <a:off x="3865961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9" y="48838"/>
                      </a:moveTo>
                      <a:lnTo>
                        <a:pt x="11448" y="47046"/>
                      </a:lnTo>
                      <a:cubicBezTo>
                        <a:pt x="12008" y="51524"/>
                        <a:pt x="13746" y="54995"/>
                        <a:pt x="16604" y="57345"/>
                      </a:cubicBezTo>
                      <a:cubicBezTo>
                        <a:pt x="19574" y="59752"/>
                        <a:pt x="23609" y="60928"/>
                        <a:pt x="28709" y="60928"/>
                      </a:cubicBezTo>
                      <a:cubicBezTo>
                        <a:pt x="33922" y="60928"/>
                        <a:pt x="37789" y="59920"/>
                        <a:pt x="40367" y="57793"/>
                      </a:cubicBezTo>
                      <a:cubicBezTo>
                        <a:pt x="42889" y="55722"/>
                        <a:pt x="44178" y="53203"/>
                        <a:pt x="44178" y="50181"/>
                      </a:cubicBezTo>
                      <a:cubicBezTo>
                        <a:pt x="44178" y="47662"/>
                        <a:pt x="43057" y="45647"/>
                        <a:pt x="40815" y="44136"/>
                      </a:cubicBezTo>
                      <a:cubicBezTo>
                        <a:pt x="39302" y="43240"/>
                        <a:pt x="35435" y="42009"/>
                        <a:pt x="29158" y="40330"/>
                      </a:cubicBezTo>
                      <a:cubicBezTo>
                        <a:pt x="20919" y="38259"/>
                        <a:pt x="15147" y="36467"/>
                        <a:pt x="11896" y="34956"/>
                      </a:cubicBezTo>
                      <a:cubicBezTo>
                        <a:pt x="8589" y="33501"/>
                        <a:pt x="6123" y="31374"/>
                        <a:pt x="4498" y="28687"/>
                      </a:cubicBezTo>
                      <a:cubicBezTo>
                        <a:pt x="2817" y="25889"/>
                        <a:pt x="2032" y="22810"/>
                        <a:pt x="2032" y="19508"/>
                      </a:cubicBezTo>
                      <a:cubicBezTo>
                        <a:pt x="2032" y="16541"/>
                        <a:pt x="2705" y="13798"/>
                        <a:pt x="4050" y="11224"/>
                      </a:cubicBezTo>
                      <a:cubicBezTo>
                        <a:pt x="5507" y="8705"/>
                        <a:pt x="7412" y="6634"/>
                        <a:pt x="9654" y="4955"/>
                      </a:cubicBezTo>
                      <a:cubicBezTo>
                        <a:pt x="11448" y="3611"/>
                        <a:pt x="13801" y="2492"/>
                        <a:pt x="16828" y="1596"/>
                      </a:cubicBezTo>
                      <a:cubicBezTo>
                        <a:pt x="19966" y="701"/>
                        <a:pt x="23217" y="253"/>
                        <a:pt x="26692" y="253"/>
                      </a:cubicBezTo>
                      <a:cubicBezTo>
                        <a:pt x="32072" y="253"/>
                        <a:pt x="36668" y="1037"/>
                        <a:pt x="40591" y="2492"/>
                      </a:cubicBezTo>
                      <a:cubicBezTo>
                        <a:pt x="44626" y="4003"/>
                        <a:pt x="47541" y="6074"/>
                        <a:pt x="49334" y="8761"/>
                      </a:cubicBezTo>
                      <a:cubicBezTo>
                        <a:pt x="51240" y="11336"/>
                        <a:pt x="52585" y="14750"/>
                        <a:pt x="53370" y="19060"/>
                      </a:cubicBezTo>
                      <a:lnTo>
                        <a:pt x="42160" y="20627"/>
                      </a:lnTo>
                      <a:cubicBezTo>
                        <a:pt x="41712" y="17213"/>
                        <a:pt x="40255" y="14526"/>
                        <a:pt x="37901" y="12567"/>
                      </a:cubicBezTo>
                      <a:cubicBezTo>
                        <a:pt x="35491" y="10664"/>
                        <a:pt x="32072" y="9657"/>
                        <a:pt x="27589" y="9657"/>
                      </a:cubicBezTo>
                      <a:cubicBezTo>
                        <a:pt x="22320" y="9657"/>
                        <a:pt x="18621" y="10552"/>
                        <a:pt x="16380" y="12343"/>
                      </a:cubicBezTo>
                      <a:cubicBezTo>
                        <a:pt x="14138" y="14022"/>
                        <a:pt x="13017" y="15925"/>
                        <a:pt x="13017" y="18164"/>
                      </a:cubicBezTo>
                      <a:cubicBezTo>
                        <a:pt x="13017" y="19676"/>
                        <a:pt x="13465" y="21019"/>
                        <a:pt x="14362" y="22194"/>
                      </a:cubicBezTo>
                      <a:cubicBezTo>
                        <a:pt x="15371" y="23426"/>
                        <a:pt x="16884" y="24433"/>
                        <a:pt x="18846" y="25329"/>
                      </a:cubicBezTo>
                      <a:cubicBezTo>
                        <a:pt x="19854" y="25665"/>
                        <a:pt x="23217" y="26616"/>
                        <a:pt x="28934" y="28240"/>
                      </a:cubicBezTo>
                      <a:cubicBezTo>
                        <a:pt x="36836" y="30366"/>
                        <a:pt x="42385" y="32046"/>
                        <a:pt x="45523" y="33389"/>
                      </a:cubicBezTo>
                      <a:cubicBezTo>
                        <a:pt x="48774" y="34732"/>
                        <a:pt x="51352" y="36747"/>
                        <a:pt x="53145" y="39434"/>
                      </a:cubicBezTo>
                      <a:cubicBezTo>
                        <a:pt x="54939" y="42009"/>
                        <a:pt x="55835" y="45199"/>
                        <a:pt x="55835" y="49061"/>
                      </a:cubicBezTo>
                      <a:cubicBezTo>
                        <a:pt x="55835" y="52812"/>
                        <a:pt x="54714" y="56394"/>
                        <a:pt x="52473" y="59808"/>
                      </a:cubicBezTo>
                      <a:cubicBezTo>
                        <a:pt x="50343" y="63111"/>
                        <a:pt x="47205" y="65741"/>
                        <a:pt x="43057" y="67644"/>
                      </a:cubicBezTo>
                      <a:cubicBezTo>
                        <a:pt x="38854" y="69436"/>
                        <a:pt x="34146" y="70331"/>
                        <a:pt x="28934" y="70331"/>
                      </a:cubicBezTo>
                      <a:cubicBezTo>
                        <a:pt x="20079" y="70331"/>
                        <a:pt x="13353" y="68540"/>
                        <a:pt x="8757" y="64958"/>
                      </a:cubicBezTo>
                      <a:cubicBezTo>
                        <a:pt x="4274" y="61263"/>
                        <a:pt x="1416" y="55890"/>
                        <a:pt x="239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38" name="Google Shape;1238;p20"/>
                <p:cNvSpPr/>
                <p:nvPr/>
              </p:nvSpPr>
              <p:spPr>
                <a:xfrm>
                  <a:off x="3935094" y="4442734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43" y="13239"/>
                      </a:moveTo>
                      <a:lnTo>
                        <a:pt x="243" y="253"/>
                      </a:lnTo>
                      <a:lnTo>
                        <a:pt x="11676" y="253"/>
                      </a:lnTo>
                      <a:lnTo>
                        <a:pt x="11676" y="13239"/>
                      </a:lnTo>
                      <a:close/>
                      <a:moveTo>
                        <a:pt x="243" y="92720"/>
                      </a:moveTo>
                      <a:lnTo>
                        <a:pt x="243" y="25777"/>
                      </a:lnTo>
                      <a:lnTo>
                        <a:pt x="11676" y="25777"/>
                      </a:lnTo>
                      <a:lnTo>
                        <a:pt x="11676" y="927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39" name="Google Shape;1239;p20"/>
                <p:cNvSpPr/>
                <p:nvPr/>
              </p:nvSpPr>
              <p:spPr>
                <a:xfrm>
                  <a:off x="3963833" y="4466690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5" y="68764"/>
                      </a:moveTo>
                      <a:lnTo>
                        <a:pt x="245" y="1820"/>
                      </a:lnTo>
                      <a:lnTo>
                        <a:pt x="10557" y="1820"/>
                      </a:lnTo>
                      <a:lnTo>
                        <a:pt x="10557" y="11224"/>
                      </a:lnTo>
                      <a:cubicBezTo>
                        <a:pt x="15489" y="3947"/>
                        <a:pt x="22551" y="253"/>
                        <a:pt x="31855" y="253"/>
                      </a:cubicBezTo>
                      <a:cubicBezTo>
                        <a:pt x="35890" y="253"/>
                        <a:pt x="39533" y="1037"/>
                        <a:pt x="42839" y="2492"/>
                      </a:cubicBezTo>
                      <a:cubicBezTo>
                        <a:pt x="46258" y="3835"/>
                        <a:pt x="48780" y="5738"/>
                        <a:pt x="50462" y="8089"/>
                      </a:cubicBezTo>
                      <a:cubicBezTo>
                        <a:pt x="52255" y="10496"/>
                        <a:pt x="53432" y="13351"/>
                        <a:pt x="54049" y="16597"/>
                      </a:cubicBezTo>
                      <a:cubicBezTo>
                        <a:pt x="54497" y="18724"/>
                        <a:pt x="54721" y="22362"/>
                        <a:pt x="54721" y="27568"/>
                      </a:cubicBezTo>
                      <a:lnTo>
                        <a:pt x="54721" y="68764"/>
                      </a:lnTo>
                      <a:lnTo>
                        <a:pt x="43288" y="68764"/>
                      </a:lnTo>
                      <a:lnTo>
                        <a:pt x="43288" y="28016"/>
                      </a:lnTo>
                      <a:cubicBezTo>
                        <a:pt x="43288" y="23426"/>
                        <a:pt x="42839" y="19956"/>
                        <a:pt x="41943" y="17717"/>
                      </a:cubicBezTo>
                      <a:cubicBezTo>
                        <a:pt x="41158" y="15366"/>
                        <a:pt x="39589" y="13463"/>
                        <a:pt x="37235" y="12119"/>
                      </a:cubicBezTo>
                      <a:cubicBezTo>
                        <a:pt x="34993" y="10776"/>
                        <a:pt x="32359" y="10104"/>
                        <a:pt x="29389" y="10104"/>
                      </a:cubicBezTo>
                      <a:cubicBezTo>
                        <a:pt x="24569" y="10104"/>
                        <a:pt x="20421" y="11671"/>
                        <a:pt x="16834" y="14806"/>
                      </a:cubicBezTo>
                      <a:cubicBezTo>
                        <a:pt x="13360" y="17829"/>
                        <a:pt x="11678" y="23650"/>
                        <a:pt x="11678" y="32269"/>
                      </a:cubicBezTo>
                      <a:lnTo>
                        <a:pt x="11678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40" name="Google Shape;1240;p20"/>
                <p:cNvSpPr/>
                <p:nvPr/>
              </p:nvSpPr>
              <p:spPr>
                <a:xfrm>
                  <a:off x="4031483" y="4466690"/>
                  <a:ext cx="58959" cy="95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59" h="95601" extrusionOk="0">
                      <a:moveTo>
                        <a:pt x="2492" y="74361"/>
                      </a:moveTo>
                      <a:lnTo>
                        <a:pt x="13477" y="75928"/>
                      </a:lnTo>
                      <a:cubicBezTo>
                        <a:pt x="13925" y="79343"/>
                        <a:pt x="15158" y="81806"/>
                        <a:pt x="17288" y="83317"/>
                      </a:cubicBezTo>
                      <a:cubicBezTo>
                        <a:pt x="20090" y="85388"/>
                        <a:pt x="24013" y="86451"/>
                        <a:pt x="28945" y="86451"/>
                      </a:cubicBezTo>
                      <a:cubicBezTo>
                        <a:pt x="34158" y="86451"/>
                        <a:pt x="38193" y="85388"/>
                        <a:pt x="41051" y="83317"/>
                      </a:cubicBezTo>
                      <a:cubicBezTo>
                        <a:pt x="43853" y="81190"/>
                        <a:pt x="45815" y="78279"/>
                        <a:pt x="46880" y="74585"/>
                      </a:cubicBezTo>
                      <a:cubicBezTo>
                        <a:pt x="47440" y="72178"/>
                        <a:pt x="47777" y="67365"/>
                        <a:pt x="47777" y="60032"/>
                      </a:cubicBezTo>
                      <a:cubicBezTo>
                        <a:pt x="42676" y="65853"/>
                        <a:pt x="36455" y="68764"/>
                        <a:pt x="29169" y="68764"/>
                      </a:cubicBezTo>
                      <a:cubicBezTo>
                        <a:pt x="19866" y="68764"/>
                        <a:pt x="12692" y="65517"/>
                        <a:pt x="7648" y="58913"/>
                      </a:cubicBezTo>
                      <a:cubicBezTo>
                        <a:pt x="2716" y="52196"/>
                        <a:pt x="250" y="44248"/>
                        <a:pt x="250" y="34956"/>
                      </a:cubicBezTo>
                      <a:cubicBezTo>
                        <a:pt x="250" y="28575"/>
                        <a:pt x="1371" y="22642"/>
                        <a:pt x="3613" y="17269"/>
                      </a:cubicBezTo>
                      <a:cubicBezTo>
                        <a:pt x="5967" y="11784"/>
                        <a:pt x="9329" y="7586"/>
                        <a:pt x="13701" y="4731"/>
                      </a:cubicBezTo>
                      <a:cubicBezTo>
                        <a:pt x="18016" y="1764"/>
                        <a:pt x="23173" y="253"/>
                        <a:pt x="29169" y="253"/>
                      </a:cubicBezTo>
                      <a:cubicBezTo>
                        <a:pt x="37072" y="253"/>
                        <a:pt x="43629" y="3499"/>
                        <a:pt x="48897" y="9880"/>
                      </a:cubicBezTo>
                      <a:lnTo>
                        <a:pt x="48897" y="1820"/>
                      </a:lnTo>
                      <a:lnTo>
                        <a:pt x="59210" y="1820"/>
                      </a:lnTo>
                      <a:lnTo>
                        <a:pt x="59210" y="59584"/>
                      </a:lnTo>
                      <a:cubicBezTo>
                        <a:pt x="59210" y="69995"/>
                        <a:pt x="58145" y="77384"/>
                        <a:pt x="56071" y="81750"/>
                      </a:cubicBezTo>
                      <a:cubicBezTo>
                        <a:pt x="53941" y="86227"/>
                        <a:pt x="50579" y="89642"/>
                        <a:pt x="45983" y="92049"/>
                      </a:cubicBezTo>
                      <a:cubicBezTo>
                        <a:pt x="41331" y="94567"/>
                        <a:pt x="35671" y="95855"/>
                        <a:pt x="28945" y="95855"/>
                      </a:cubicBezTo>
                      <a:cubicBezTo>
                        <a:pt x="20987" y="95855"/>
                        <a:pt x="14598" y="94064"/>
                        <a:pt x="9666" y="90481"/>
                      </a:cubicBezTo>
                      <a:cubicBezTo>
                        <a:pt x="4734" y="86899"/>
                        <a:pt x="2324" y="81526"/>
                        <a:pt x="2492" y="74361"/>
                      </a:cubicBezTo>
                      <a:close/>
                      <a:moveTo>
                        <a:pt x="11908" y="34061"/>
                      </a:moveTo>
                      <a:cubicBezTo>
                        <a:pt x="11908" y="42904"/>
                        <a:pt x="13589" y="49285"/>
                        <a:pt x="17064" y="53315"/>
                      </a:cubicBezTo>
                      <a:cubicBezTo>
                        <a:pt x="20482" y="57345"/>
                        <a:pt x="24910" y="59360"/>
                        <a:pt x="30290" y="59360"/>
                      </a:cubicBezTo>
                      <a:cubicBezTo>
                        <a:pt x="35503" y="59360"/>
                        <a:pt x="39818" y="57345"/>
                        <a:pt x="43293" y="53315"/>
                      </a:cubicBezTo>
                      <a:cubicBezTo>
                        <a:pt x="46880" y="49285"/>
                        <a:pt x="48673" y="43016"/>
                        <a:pt x="48673" y="34509"/>
                      </a:cubicBezTo>
                      <a:cubicBezTo>
                        <a:pt x="48673" y="26336"/>
                        <a:pt x="46768" y="20123"/>
                        <a:pt x="43069" y="15925"/>
                      </a:cubicBezTo>
                      <a:cubicBezTo>
                        <a:pt x="39482" y="11784"/>
                        <a:pt x="35110" y="9657"/>
                        <a:pt x="30066" y="9657"/>
                      </a:cubicBezTo>
                      <a:cubicBezTo>
                        <a:pt x="24966" y="9657"/>
                        <a:pt x="20651" y="11784"/>
                        <a:pt x="17064" y="15925"/>
                      </a:cubicBezTo>
                      <a:cubicBezTo>
                        <a:pt x="13589" y="19956"/>
                        <a:pt x="11908" y="26001"/>
                        <a:pt x="11908" y="3406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241" name="Google Shape;1241;p20"/>
            <p:cNvGrpSpPr/>
            <p:nvPr/>
          </p:nvGrpSpPr>
          <p:grpSpPr>
            <a:xfrm>
              <a:off x="5934765" y="1775436"/>
              <a:ext cx="791633" cy="328531"/>
              <a:chOff x="6184900" y="2431602"/>
              <a:chExt cx="791633" cy="328531"/>
            </a:xfrm>
          </p:grpSpPr>
          <p:sp>
            <p:nvSpPr>
              <p:cNvPr id="1242" name="Google Shape;1242;p20"/>
              <p:cNvSpPr/>
              <p:nvPr/>
            </p:nvSpPr>
            <p:spPr>
              <a:xfrm>
                <a:off x="6184900" y="2431602"/>
                <a:ext cx="791633" cy="328531"/>
              </a:xfrm>
              <a:custGeom>
                <a:avLst/>
                <a:gdLst/>
                <a:ahLst/>
                <a:cxnLst/>
                <a:rect l="l" t="t" r="r" b="b"/>
                <a:pathLst>
                  <a:path w="3771290" h="2152208" extrusionOk="0">
                    <a:moveTo>
                      <a:pt x="0" y="0"/>
                    </a:moveTo>
                    <a:lnTo>
                      <a:pt x="3771291" y="0"/>
                    </a:lnTo>
                    <a:lnTo>
                      <a:pt x="3771291" y="2152209"/>
                    </a:lnTo>
                    <a:lnTo>
                      <a:pt x="0" y="2152209"/>
                    </a:lnTo>
                    <a:close/>
                  </a:path>
                </a:pathLst>
              </a:custGeom>
              <a:solidFill>
                <a:srgbClr val="CEDB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243" name="Google Shape;1243;p20"/>
              <p:cNvGrpSpPr/>
              <p:nvPr/>
            </p:nvGrpSpPr>
            <p:grpSpPr>
              <a:xfrm>
                <a:off x="6356919" y="2624312"/>
                <a:ext cx="463065" cy="94033"/>
                <a:chOff x="3552487" y="4604151"/>
                <a:chExt cx="463065" cy="94033"/>
              </a:xfrm>
            </p:grpSpPr>
            <p:sp>
              <p:nvSpPr>
                <p:cNvPr id="1244" name="Google Shape;1244;p20"/>
                <p:cNvSpPr/>
                <p:nvPr/>
              </p:nvSpPr>
              <p:spPr>
                <a:xfrm>
                  <a:off x="3552487" y="4604151"/>
                  <a:ext cx="6904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47" h="92467" extrusionOk="0">
                      <a:moveTo>
                        <a:pt x="216" y="92731"/>
                      </a:moveTo>
                      <a:lnTo>
                        <a:pt x="216" y="264"/>
                      </a:lnTo>
                      <a:lnTo>
                        <a:pt x="67022" y="264"/>
                      </a:lnTo>
                      <a:lnTo>
                        <a:pt x="67022" y="11235"/>
                      </a:lnTo>
                      <a:lnTo>
                        <a:pt x="12322" y="11235"/>
                      </a:lnTo>
                      <a:lnTo>
                        <a:pt x="12322" y="39445"/>
                      </a:lnTo>
                      <a:lnTo>
                        <a:pt x="63659" y="39445"/>
                      </a:lnTo>
                      <a:lnTo>
                        <a:pt x="63659" y="50416"/>
                      </a:lnTo>
                      <a:lnTo>
                        <a:pt x="12322" y="50416"/>
                      </a:lnTo>
                      <a:lnTo>
                        <a:pt x="12322" y="81761"/>
                      </a:lnTo>
                      <a:lnTo>
                        <a:pt x="69264" y="81761"/>
                      </a:lnTo>
                      <a:lnTo>
                        <a:pt x="69264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45" name="Google Shape;1245;p20"/>
                <p:cNvSpPr/>
                <p:nvPr/>
              </p:nvSpPr>
              <p:spPr>
                <a:xfrm>
                  <a:off x="3636713" y="4604151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22" y="92731"/>
                      </a:moveTo>
                      <a:lnTo>
                        <a:pt x="222" y="264"/>
                      </a:lnTo>
                      <a:lnTo>
                        <a:pt x="11656" y="264"/>
                      </a:lnTo>
                      <a:lnTo>
                        <a:pt x="11656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46" name="Google Shape;1246;p20"/>
                <p:cNvSpPr/>
                <p:nvPr/>
              </p:nvSpPr>
              <p:spPr>
                <a:xfrm>
                  <a:off x="3661850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3" y="47282"/>
                      </a:moveTo>
                      <a:lnTo>
                        <a:pt x="61650" y="48625"/>
                      </a:lnTo>
                      <a:cubicBezTo>
                        <a:pt x="59857" y="55510"/>
                        <a:pt x="56382" y="60883"/>
                        <a:pt x="51337" y="64745"/>
                      </a:cubicBezTo>
                      <a:cubicBezTo>
                        <a:pt x="46406" y="68495"/>
                        <a:pt x="40016" y="70342"/>
                        <a:pt x="32282" y="70342"/>
                      </a:cubicBezTo>
                      <a:cubicBezTo>
                        <a:pt x="22418" y="70342"/>
                        <a:pt x="14572" y="67376"/>
                        <a:pt x="8743" y="61387"/>
                      </a:cubicBezTo>
                      <a:cubicBezTo>
                        <a:pt x="3027" y="55286"/>
                        <a:pt x="224" y="46778"/>
                        <a:pt x="224" y="35863"/>
                      </a:cubicBezTo>
                      <a:cubicBezTo>
                        <a:pt x="224" y="24557"/>
                        <a:pt x="3139" y="15825"/>
                        <a:pt x="8967" y="9668"/>
                      </a:cubicBezTo>
                      <a:cubicBezTo>
                        <a:pt x="14796" y="3399"/>
                        <a:pt x="22306" y="264"/>
                        <a:pt x="31610" y="264"/>
                      </a:cubicBezTo>
                      <a:cubicBezTo>
                        <a:pt x="40577" y="264"/>
                        <a:pt x="47863" y="3343"/>
                        <a:pt x="53579" y="9444"/>
                      </a:cubicBezTo>
                      <a:cubicBezTo>
                        <a:pt x="59240" y="15601"/>
                        <a:pt x="62098" y="24165"/>
                        <a:pt x="62098" y="35191"/>
                      </a:cubicBezTo>
                      <a:cubicBezTo>
                        <a:pt x="62098" y="35807"/>
                        <a:pt x="62098" y="36759"/>
                        <a:pt x="62098" y="38102"/>
                      </a:cubicBezTo>
                      <a:lnTo>
                        <a:pt x="12106" y="38102"/>
                      </a:lnTo>
                      <a:cubicBezTo>
                        <a:pt x="12386" y="45602"/>
                        <a:pt x="14404" y="51256"/>
                        <a:pt x="18159" y="55118"/>
                      </a:cubicBezTo>
                      <a:cubicBezTo>
                        <a:pt x="22026" y="59036"/>
                        <a:pt x="26734" y="60939"/>
                        <a:pt x="32282" y="60939"/>
                      </a:cubicBezTo>
                      <a:cubicBezTo>
                        <a:pt x="36429" y="60939"/>
                        <a:pt x="39960" y="59931"/>
                        <a:pt x="42819" y="57804"/>
                      </a:cubicBezTo>
                      <a:cubicBezTo>
                        <a:pt x="45789" y="55566"/>
                        <a:pt x="48199" y="52095"/>
                        <a:pt x="49993" y="47282"/>
                      </a:cubicBezTo>
                      <a:close/>
                      <a:moveTo>
                        <a:pt x="12554" y="28922"/>
                      </a:moveTo>
                      <a:lnTo>
                        <a:pt x="49993" y="28922"/>
                      </a:lnTo>
                      <a:cubicBezTo>
                        <a:pt x="49544" y="23269"/>
                        <a:pt x="48087" y="19015"/>
                        <a:pt x="45733" y="16161"/>
                      </a:cubicBezTo>
                      <a:cubicBezTo>
                        <a:pt x="42146" y="11851"/>
                        <a:pt x="37438" y="9668"/>
                        <a:pt x="31610" y="9668"/>
                      </a:cubicBezTo>
                      <a:cubicBezTo>
                        <a:pt x="26510" y="9668"/>
                        <a:pt x="22194" y="11403"/>
                        <a:pt x="18607" y="14817"/>
                      </a:cubicBezTo>
                      <a:cubicBezTo>
                        <a:pt x="15020" y="18288"/>
                        <a:pt x="13003" y="22989"/>
                        <a:pt x="12554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47" name="Google Shape;1247;p20"/>
                <p:cNvSpPr/>
                <p:nvPr/>
              </p:nvSpPr>
              <p:spPr>
                <a:xfrm>
                  <a:off x="3737571" y="4628107"/>
                  <a:ext cx="90793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93" h="68510" extrusionOk="0">
                      <a:moveTo>
                        <a:pt x="229" y="68775"/>
                      </a:moveTo>
                      <a:lnTo>
                        <a:pt x="229" y="1832"/>
                      </a:lnTo>
                      <a:lnTo>
                        <a:pt x="10318" y="1832"/>
                      </a:lnTo>
                      <a:lnTo>
                        <a:pt x="10318" y="11235"/>
                      </a:lnTo>
                      <a:cubicBezTo>
                        <a:pt x="12391" y="7989"/>
                        <a:pt x="15137" y="5358"/>
                        <a:pt x="18612" y="3399"/>
                      </a:cubicBezTo>
                      <a:cubicBezTo>
                        <a:pt x="22199" y="1328"/>
                        <a:pt x="26234" y="264"/>
                        <a:pt x="30718" y="264"/>
                      </a:cubicBezTo>
                      <a:cubicBezTo>
                        <a:pt x="35650" y="264"/>
                        <a:pt x="39685" y="1328"/>
                        <a:pt x="42824" y="3399"/>
                      </a:cubicBezTo>
                      <a:cubicBezTo>
                        <a:pt x="46074" y="5526"/>
                        <a:pt x="48428" y="8324"/>
                        <a:pt x="49773" y="11907"/>
                      </a:cubicBezTo>
                      <a:cubicBezTo>
                        <a:pt x="54986" y="4182"/>
                        <a:pt x="61879" y="264"/>
                        <a:pt x="70398" y="264"/>
                      </a:cubicBezTo>
                      <a:cubicBezTo>
                        <a:pt x="77123" y="264"/>
                        <a:pt x="82167" y="2167"/>
                        <a:pt x="85642" y="5862"/>
                      </a:cubicBezTo>
                      <a:cubicBezTo>
                        <a:pt x="89229" y="9444"/>
                        <a:pt x="91023" y="15153"/>
                        <a:pt x="91023" y="22877"/>
                      </a:cubicBezTo>
                      <a:lnTo>
                        <a:pt x="91023" y="68775"/>
                      </a:lnTo>
                      <a:lnTo>
                        <a:pt x="79813" y="68775"/>
                      </a:lnTo>
                      <a:lnTo>
                        <a:pt x="79813" y="26684"/>
                      </a:lnTo>
                      <a:cubicBezTo>
                        <a:pt x="79813" y="22094"/>
                        <a:pt x="79421" y="18791"/>
                        <a:pt x="78693" y="16832"/>
                      </a:cubicBezTo>
                      <a:cubicBezTo>
                        <a:pt x="77908" y="14761"/>
                        <a:pt x="76563" y="13138"/>
                        <a:pt x="74657" y="11907"/>
                      </a:cubicBezTo>
                      <a:cubicBezTo>
                        <a:pt x="72696" y="10731"/>
                        <a:pt x="70454" y="10116"/>
                        <a:pt x="67932" y="10116"/>
                      </a:cubicBezTo>
                      <a:cubicBezTo>
                        <a:pt x="63112" y="10116"/>
                        <a:pt x="59189" y="11683"/>
                        <a:pt x="56050" y="14817"/>
                      </a:cubicBezTo>
                      <a:cubicBezTo>
                        <a:pt x="53024" y="17952"/>
                        <a:pt x="51567" y="22989"/>
                        <a:pt x="51567" y="29818"/>
                      </a:cubicBezTo>
                      <a:lnTo>
                        <a:pt x="51567" y="68775"/>
                      </a:lnTo>
                      <a:lnTo>
                        <a:pt x="40134" y="68775"/>
                      </a:lnTo>
                      <a:lnTo>
                        <a:pt x="40134" y="25340"/>
                      </a:lnTo>
                      <a:cubicBezTo>
                        <a:pt x="40134" y="20303"/>
                        <a:pt x="39125" y="16496"/>
                        <a:pt x="37219" y="13922"/>
                      </a:cubicBezTo>
                      <a:cubicBezTo>
                        <a:pt x="35426" y="11403"/>
                        <a:pt x="32399" y="10116"/>
                        <a:pt x="28252" y="10116"/>
                      </a:cubicBezTo>
                      <a:cubicBezTo>
                        <a:pt x="24945" y="10116"/>
                        <a:pt x="21975" y="11011"/>
                        <a:pt x="19285" y="12802"/>
                      </a:cubicBezTo>
                      <a:cubicBezTo>
                        <a:pt x="16595" y="14481"/>
                        <a:pt x="14633" y="16944"/>
                        <a:pt x="13456" y="20191"/>
                      </a:cubicBezTo>
                      <a:cubicBezTo>
                        <a:pt x="12223" y="23325"/>
                        <a:pt x="11662" y="27971"/>
                        <a:pt x="11662" y="34072"/>
                      </a:cubicBezTo>
                      <a:lnTo>
                        <a:pt x="11662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48" name="Google Shape;1248;p20"/>
                <p:cNvSpPr/>
                <p:nvPr/>
              </p:nvSpPr>
              <p:spPr>
                <a:xfrm>
                  <a:off x="3841468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50005" y="47282"/>
                      </a:moveTo>
                      <a:lnTo>
                        <a:pt x="61662" y="48625"/>
                      </a:lnTo>
                      <a:cubicBezTo>
                        <a:pt x="59869" y="55510"/>
                        <a:pt x="56394" y="60883"/>
                        <a:pt x="51350" y="64745"/>
                      </a:cubicBezTo>
                      <a:cubicBezTo>
                        <a:pt x="46418" y="68495"/>
                        <a:pt x="40029" y="70342"/>
                        <a:pt x="32295" y="70342"/>
                      </a:cubicBezTo>
                      <a:cubicBezTo>
                        <a:pt x="22431" y="70342"/>
                        <a:pt x="14584" y="67376"/>
                        <a:pt x="8756" y="61387"/>
                      </a:cubicBezTo>
                      <a:cubicBezTo>
                        <a:pt x="3039" y="55286"/>
                        <a:pt x="237" y="46778"/>
                        <a:pt x="237" y="35863"/>
                      </a:cubicBezTo>
                      <a:cubicBezTo>
                        <a:pt x="237" y="24557"/>
                        <a:pt x="3151" y="15825"/>
                        <a:pt x="8980" y="9668"/>
                      </a:cubicBezTo>
                      <a:cubicBezTo>
                        <a:pt x="14809" y="3399"/>
                        <a:pt x="22319" y="264"/>
                        <a:pt x="31622" y="264"/>
                      </a:cubicBezTo>
                      <a:cubicBezTo>
                        <a:pt x="40589" y="264"/>
                        <a:pt x="47875" y="3343"/>
                        <a:pt x="53592" y="9444"/>
                      </a:cubicBezTo>
                      <a:cubicBezTo>
                        <a:pt x="59253" y="15601"/>
                        <a:pt x="62111" y="24165"/>
                        <a:pt x="62111" y="35191"/>
                      </a:cubicBezTo>
                      <a:cubicBezTo>
                        <a:pt x="62111" y="35807"/>
                        <a:pt x="62111" y="36759"/>
                        <a:pt x="62111" y="38102"/>
                      </a:cubicBezTo>
                      <a:lnTo>
                        <a:pt x="12118" y="38102"/>
                      </a:lnTo>
                      <a:cubicBezTo>
                        <a:pt x="12399" y="45602"/>
                        <a:pt x="14416" y="51256"/>
                        <a:pt x="18171" y="55118"/>
                      </a:cubicBezTo>
                      <a:cubicBezTo>
                        <a:pt x="22038" y="59036"/>
                        <a:pt x="26746" y="60939"/>
                        <a:pt x="32295" y="60939"/>
                      </a:cubicBezTo>
                      <a:cubicBezTo>
                        <a:pt x="36442" y="60939"/>
                        <a:pt x="39973" y="59931"/>
                        <a:pt x="42831" y="57804"/>
                      </a:cubicBezTo>
                      <a:cubicBezTo>
                        <a:pt x="45802" y="55566"/>
                        <a:pt x="48212" y="52095"/>
                        <a:pt x="50005" y="47282"/>
                      </a:cubicBezTo>
                      <a:close/>
                      <a:moveTo>
                        <a:pt x="12567" y="28922"/>
                      </a:moveTo>
                      <a:lnTo>
                        <a:pt x="50005" y="28922"/>
                      </a:lnTo>
                      <a:cubicBezTo>
                        <a:pt x="49557" y="23269"/>
                        <a:pt x="48099" y="19015"/>
                        <a:pt x="45746" y="16161"/>
                      </a:cubicBezTo>
                      <a:cubicBezTo>
                        <a:pt x="42159" y="11851"/>
                        <a:pt x="37451" y="9668"/>
                        <a:pt x="31622" y="9668"/>
                      </a:cubicBezTo>
                      <a:cubicBezTo>
                        <a:pt x="26522" y="9668"/>
                        <a:pt x="22207" y="11403"/>
                        <a:pt x="18620" y="14817"/>
                      </a:cubicBezTo>
                      <a:cubicBezTo>
                        <a:pt x="15033" y="18288"/>
                        <a:pt x="13015" y="22989"/>
                        <a:pt x="12567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49" name="Google Shape;1249;p20"/>
                <p:cNvSpPr/>
                <p:nvPr/>
              </p:nvSpPr>
              <p:spPr>
                <a:xfrm>
                  <a:off x="3917189" y="4628107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2" y="68775"/>
                      </a:moveTo>
                      <a:lnTo>
                        <a:pt x="242" y="1832"/>
                      </a:lnTo>
                      <a:lnTo>
                        <a:pt x="10554" y="1832"/>
                      </a:lnTo>
                      <a:lnTo>
                        <a:pt x="10554" y="11235"/>
                      </a:lnTo>
                      <a:cubicBezTo>
                        <a:pt x="15486" y="3959"/>
                        <a:pt x="22548" y="264"/>
                        <a:pt x="31851" y="264"/>
                      </a:cubicBezTo>
                      <a:cubicBezTo>
                        <a:pt x="35887" y="264"/>
                        <a:pt x="39530" y="1048"/>
                        <a:pt x="42836" y="2503"/>
                      </a:cubicBezTo>
                      <a:cubicBezTo>
                        <a:pt x="46255" y="3847"/>
                        <a:pt x="48777" y="5750"/>
                        <a:pt x="50458" y="8100"/>
                      </a:cubicBezTo>
                      <a:cubicBezTo>
                        <a:pt x="52252" y="10507"/>
                        <a:pt x="53429" y="13362"/>
                        <a:pt x="54045" y="16608"/>
                      </a:cubicBezTo>
                      <a:cubicBezTo>
                        <a:pt x="54494" y="18735"/>
                        <a:pt x="54718" y="22374"/>
                        <a:pt x="54718" y="27579"/>
                      </a:cubicBezTo>
                      <a:lnTo>
                        <a:pt x="54718" y="68775"/>
                      </a:lnTo>
                      <a:lnTo>
                        <a:pt x="43285" y="68775"/>
                      </a:lnTo>
                      <a:lnTo>
                        <a:pt x="43285" y="28027"/>
                      </a:lnTo>
                      <a:cubicBezTo>
                        <a:pt x="43285" y="23437"/>
                        <a:pt x="42836" y="19967"/>
                        <a:pt x="41939" y="17728"/>
                      </a:cubicBezTo>
                      <a:cubicBezTo>
                        <a:pt x="41155" y="15377"/>
                        <a:pt x="39586" y="13474"/>
                        <a:pt x="37232" y="12131"/>
                      </a:cubicBezTo>
                      <a:cubicBezTo>
                        <a:pt x="34990" y="10787"/>
                        <a:pt x="32356" y="10116"/>
                        <a:pt x="29385" y="10116"/>
                      </a:cubicBezTo>
                      <a:cubicBezTo>
                        <a:pt x="24565" y="10116"/>
                        <a:pt x="20418" y="11683"/>
                        <a:pt x="16831" y="14817"/>
                      </a:cubicBezTo>
                      <a:cubicBezTo>
                        <a:pt x="13356" y="17840"/>
                        <a:pt x="11675" y="23661"/>
                        <a:pt x="11675" y="32281"/>
                      </a:cubicBezTo>
                      <a:lnTo>
                        <a:pt x="11675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50" name="Google Shape;1250;p20"/>
                <p:cNvSpPr/>
                <p:nvPr/>
              </p:nvSpPr>
              <p:spPr>
                <a:xfrm>
                  <a:off x="3982822" y="4606166"/>
                  <a:ext cx="32730" cy="91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30" h="91347" extrusionOk="0">
                      <a:moveTo>
                        <a:pt x="31408" y="80641"/>
                      </a:moveTo>
                      <a:lnTo>
                        <a:pt x="32977" y="90493"/>
                      </a:lnTo>
                      <a:cubicBezTo>
                        <a:pt x="29839" y="91220"/>
                        <a:pt x="26980" y="91612"/>
                        <a:pt x="24458" y="91612"/>
                      </a:cubicBezTo>
                      <a:cubicBezTo>
                        <a:pt x="20255" y="91612"/>
                        <a:pt x="17060" y="90940"/>
                        <a:pt x="14819" y="89597"/>
                      </a:cubicBezTo>
                      <a:cubicBezTo>
                        <a:pt x="12577" y="88254"/>
                        <a:pt x="10895" y="86574"/>
                        <a:pt x="9887" y="84448"/>
                      </a:cubicBezTo>
                      <a:cubicBezTo>
                        <a:pt x="8990" y="82377"/>
                        <a:pt x="8542" y="77899"/>
                        <a:pt x="8542" y="71014"/>
                      </a:cubicBezTo>
                      <a:lnTo>
                        <a:pt x="8542" y="32505"/>
                      </a:lnTo>
                      <a:lnTo>
                        <a:pt x="247" y="32505"/>
                      </a:lnTo>
                      <a:lnTo>
                        <a:pt x="247" y="23773"/>
                      </a:lnTo>
                      <a:lnTo>
                        <a:pt x="8542" y="23773"/>
                      </a:lnTo>
                      <a:lnTo>
                        <a:pt x="8542" y="7205"/>
                      </a:lnTo>
                      <a:lnTo>
                        <a:pt x="19975" y="264"/>
                      </a:lnTo>
                      <a:lnTo>
                        <a:pt x="19975" y="23773"/>
                      </a:lnTo>
                      <a:lnTo>
                        <a:pt x="31408" y="23773"/>
                      </a:lnTo>
                      <a:lnTo>
                        <a:pt x="31408" y="32505"/>
                      </a:lnTo>
                      <a:lnTo>
                        <a:pt x="19975" y="32505"/>
                      </a:lnTo>
                      <a:lnTo>
                        <a:pt x="19975" y="71686"/>
                      </a:lnTo>
                      <a:cubicBezTo>
                        <a:pt x="19975" y="74988"/>
                        <a:pt x="20087" y="77059"/>
                        <a:pt x="20423" y="77955"/>
                      </a:cubicBezTo>
                      <a:cubicBezTo>
                        <a:pt x="20871" y="78850"/>
                        <a:pt x="21544" y="79634"/>
                        <a:pt x="22441" y="80194"/>
                      </a:cubicBezTo>
                      <a:cubicBezTo>
                        <a:pt x="23337" y="80809"/>
                        <a:pt x="24683" y="81089"/>
                        <a:pt x="26476" y="81089"/>
                      </a:cubicBezTo>
                      <a:cubicBezTo>
                        <a:pt x="27653" y="81089"/>
                        <a:pt x="29278" y="80977"/>
                        <a:pt x="31408" y="8064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251" name="Google Shape;1251;p20"/>
              <p:cNvGrpSpPr/>
              <p:nvPr/>
            </p:nvGrpSpPr>
            <p:grpSpPr>
              <a:xfrm>
                <a:off x="6274039" y="2462895"/>
                <a:ext cx="620835" cy="119557"/>
                <a:chOff x="3469607" y="4442734"/>
                <a:chExt cx="620835" cy="119557"/>
              </a:xfrm>
            </p:grpSpPr>
            <p:sp>
              <p:nvSpPr>
                <p:cNvPr id="1252" name="Google Shape;1252;p20"/>
                <p:cNvSpPr/>
                <p:nvPr/>
              </p:nvSpPr>
              <p:spPr>
                <a:xfrm>
                  <a:off x="3469607" y="4442734"/>
                  <a:ext cx="7061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17" h="92467" extrusionOk="0">
                      <a:moveTo>
                        <a:pt x="211" y="92720"/>
                      </a:moveTo>
                      <a:lnTo>
                        <a:pt x="211" y="253"/>
                      </a:lnTo>
                      <a:lnTo>
                        <a:pt x="34959" y="253"/>
                      </a:lnTo>
                      <a:cubicBezTo>
                        <a:pt x="41067" y="253"/>
                        <a:pt x="45775" y="589"/>
                        <a:pt x="49082" y="1149"/>
                      </a:cubicBezTo>
                      <a:cubicBezTo>
                        <a:pt x="53678" y="1932"/>
                        <a:pt x="57489" y="3332"/>
                        <a:pt x="60515" y="5403"/>
                      </a:cubicBezTo>
                      <a:cubicBezTo>
                        <a:pt x="63654" y="7530"/>
                        <a:pt x="66120" y="10496"/>
                        <a:pt x="67913" y="14358"/>
                      </a:cubicBezTo>
                      <a:cubicBezTo>
                        <a:pt x="69819" y="18276"/>
                        <a:pt x="70828" y="22418"/>
                        <a:pt x="70828" y="26896"/>
                      </a:cubicBezTo>
                      <a:cubicBezTo>
                        <a:pt x="70828" y="34844"/>
                        <a:pt x="68249" y="41561"/>
                        <a:pt x="63205" y="47046"/>
                      </a:cubicBezTo>
                      <a:cubicBezTo>
                        <a:pt x="58273" y="52420"/>
                        <a:pt x="49194" y="55106"/>
                        <a:pt x="36079" y="55106"/>
                      </a:cubicBezTo>
                      <a:lnTo>
                        <a:pt x="12316" y="55106"/>
                      </a:lnTo>
                      <a:lnTo>
                        <a:pt x="12316" y="92720"/>
                      </a:lnTo>
                      <a:close/>
                      <a:moveTo>
                        <a:pt x="12316" y="44136"/>
                      </a:moveTo>
                      <a:lnTo>
                        <a:pt x="36304" y="44136"/>
                      </a:lnTo>
                      <a:cubicBezTo>
                        <a:pt x="44206" y="44136"/>
                        <a:pt x="49811" y="42736"/>
                        <a:pt x="53117" y="39882"/>
                      </a:cubicBezTo>
                      <a:cubicBezTo>
                        <a:pt x="56368" y="36915"/>
                        <a:pt x="58049" y="32717"/>
                        <a:pt x="58049" y="27344"/>
                      </a:cubicBezTo>
                      <a:cubicBezTo>
                        <a:pt x="58049" y="23482"/>
                        <a:pt x="57040" y="20179"/>
                        <a:pt x="55135" y="17493"/>
                      </a:cubicBezTo>
                      <a:cubicBezTo>
                        <a:pt x="53173" y="14694"/>
                        <a:pt x="50651" y="12791"/>
                        <a:pt x="47513" y="11895"/>
                      </a:cubicBezTo>
                      <a:cubicBezTo>
                        <a:pt x="45383" y="11448"/>
                        <a:pt x="41572" y="11224"/>
                        <a:pt x="36079" y="11224"/>
                      </a:cubicBezTo>
                      <a:lnTo>
                        <a:pt x="12316" y="11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53" name="Google Shape;1253;p20"/>
                <p:cNvSpPr/>
                <p:nvPr/>
              </p:nvSpPr>
              <p:spPr>
                <a:xfrm>
                  <a:off x="3554042" y="4466690"/>
                  <a:ext cx="36541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41" h="68510" extrusionOk="0">
                      <a:moveTo>
                        <a:pt x="217" y="68764"/>
                      </a:moveTo>
                      <a:lnTo>
                        <a:pt x="217" y="1820"/>
                      </a:lnTo>
                      <a:lnTo>
                        <a:pt x="10529" y="1820"/>
                      </a:lnTo>
                      <a:lnTo>
                        <a:pt x="10529" y="11895"/>
                      </a:lnTo>
                      <a:cubicBezTo>
                        <a:pt x="13219" y="7138"/>
                        <a:pt x="15573" y="4003"/>
                        <a:pt x="17703" y="2492"/>
                      </a:cubicBezTo>
                      <a:cubicBezTo>
                        <a:pt x="19944" y="1037"/>
                        <a:pt x="22410" y="253"/>
                        <a:pt x="25101" y="253"/>
                      </a:cubicBezTo>
                      <a:cubicBezTo>
                        <a:pt x="28968" y="253"/>
                        <a:pt x="32835" y="1485"/>
                        <a:pt x="36758" y="3835"/>
                      </a:cubicBezTo>
                      <a:lnTo>
                        <a:pt x="32947" y="14358"/>
                      </a:lnTo>
                      <a:cubicBezTo>
                        <a:pt x="30089" y="12735"/>
                        <a:pt x="27230" y="11895"/>
                        <a:pt x="24428" y="11895"/>
                      </a:cubicBezTo>
                      <a:cubicBezTo>
                        <a:pt x="22018" y="11895"/>
                        <a:pt x="19776" y="12679"/>
                        <a:pt x="17703" y="14134"/>
                      </a:cubicBezTo>
                      <a:cubicBezTo>
                        <a:pt x="15741" y="15646"/>
                        <a:pt x="14396" y="17717"/>
                        <a:pt x="13667" y="20403"/>
                      </a:cubicBezTo>
                      <a:cubicBezTo>
                        <a:pt x="12322" y="24433"/>
                        <a:pt x="11650" y="28855"/>
                        <a:pt x="11650" y="33613"/>
                      </a:cubicBezTo>
                      <a:lnTo>
                        <a:pt x="11650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54" name="Google Shape;1254;p20"/>
                <p:cNvSpPr/>
                <p:nvPr/>
              </p:nvSpPr>
              <p:spPr>
                <a:xfrm>
                  <a:off x="3593064" y="4466690"/>
                  <a:ext cx="62770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0" h="70077" extrusionOk="0">
                      <a:moveTo>
                        <a:pt x="220" y="35180"/>
                      </a:moveTo>
                      <a:cubicBezTo>
                        <a:pt x="220" y="22810"/>
                        <a:pt x="3638" y="13631"/>
                        <a:pt x="10532" y="7642"/>
                      </a:cubicBezTo>
                      <a:cubicBezTo>
                        <a:pt x="16361" y="2716"/>
                        <a:pt x="23366" y="253"/>
                        <a:pt x="31605" y="253"/>
                      </a:cubicBezTo>
                      <a:cubicBezTo>
                        <a:pt x="40852" y="253"/>
                        <a:pt x="48418" y="3332"/>
                        <a:pt x="54247" y="9433"/>
                      </a:cubicBezTo>
                      <a:cubicBezTo>
                        <a:pt x="60076" y="15422"/>
                        <a:pt x="62990" y="23706"/>
                        <a:pt x="62990" y="34285"/>
                      </a:cubicBezTo>
                      <a:cubicBezTo>
                        <a:pt x="62990" y="42960"/>
                        <a:pt x="61701" y="49733"/>
                        <a:pt x="59179" y="54659"/>
                      </a:cubicBezTo>
                      <a:cubicBezTo>
                        <a:pt x="56601" y="59584"/>
                        <a:pt x="52902" y="63502"/>
                        <a:pt x="47970" y="66301"/>
                      </a:cubicBezTo>
                      <a:cubicBezTo>
                        <a:pt x="43038" y="68988"/>
                        <a:pt x="37546" y="70331"/>
                        <a:pt x="31605" y="70331"/>
                      </a:cubicBezTo>
                      <a:cubicBezTo>
                        <a:pt x="22301" y="70331"/>
                        <a:pt x="14791" y="67365"/>
                        <a:pt x="8963" y="61375"/>
                      </a:cubicBezTo>
                      <a:cubicBezTo>
                        <a:pt x="3134" y="55274"/>
                        <a:pt x="220" y="46543"/>
                        <a:pt x="220" y="35180"/>
                      </a:cubicBezTo>
                      <a:close/>
                      <a:moveTo>
                        <a:pt x="11877" y="35180"/>
                      </a:moveTo>
                      <a:cubicBezTo>
                        <a:pt x="11877" y="43856"/>
                        <a:pt x="13726" y="50349"/>
                        <a:pt x="17481" y="54659"/>
                      </a:cubicBezTo>
                      <a:cubicBezTo>
                        <a:pt x="21180" y="58857"/>
                        <a:pt x="25888" y="60928"/>
                        <a:pt x="31605" y="60928"/>
                      </a:cubicBezTo>
                      <a:cubicBezTo>
                        <a:pt x="37265" y="60928"/>
                        <a:pt x="41973" y="58857"/>
                        <a:pt x="45728" y="54659"/>
                      </a:cubicBezTo>
                      <a:cubicBezTo>
                        <a:pt x="49427" y="50349"/>
                        <a:pt x="51333" y="43800"/>
                        <a:pt x="51333" y="34956"/>
                      </a:cubicBezTo>
                      <a:cubicBezTo>
                        <a:pt x="51333" y="26616"/>
                        <a:pt x="49427" y="20347"/>
                        <a:pt x="45728" y="16149"/>
                      </a:cubicBezTo>
                      <a:cubicBezTo>
                        <a:pt x="41973" y="11839"/>
                        <a:pt x="37265" y="9657"/>
                        <a:pt x="31605" y="9657"/>
                      </a:cubicBezTo>
                      <a:cubicBezTo>
                        <a:pt x="25888" y="9657"/>
                        <a:pt x="21180" y="11839"/>
                        <a:pt x="17481" y="16149"/>
                      </a:cubicBezTo>
                      <a:cubicBezTo>
                        <a:pt x="13726" y="20347"/>
                        <a:pt x="11877" y="26672"/>
                        <a:pt x="11877" y="351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55" name="Google Shape;1255;p20"/>
                <p:cNvSpPr/>
                <p:nvPr/>
              </p:nvSpPr>
              <p:spPr>
                <a:xfrm>
                  <a:off x="3665885" y="4466690"/>
                  <a:ext cx="58287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87" h="70077" extrusionOk="0">
                      <a:moveTo>
                        <a:pt x="47302" y="44136"/>
                      </a:moveTo>
                      <a:lnTo>
                        <a:pt x="58512" y="45703"/>
                      </a:lnTo>
                      <a:cubicBezTo>
                        <a:pt x="57279" y="53315"/>
                        <a:pt x="54140" y="59360"/>
                        <a:pt x="49096" y="63838"/>
                      </a:cubicBezTo>
                      <a:cubicBezTo>
                        <a:pt x="44164" y="68204"/>
                        <a:pt x="37999" y="70331"/>
                        <a:pt x="30713" y="70331"/>
                      </a:cubicBezTo>
                      <a:cubicBezTo>
                        <a:pt x="21410" y="70331"/>
                        <a:pt x="14012" y="67365"/>
                        <a:pt x="8519" y="61375"/>
                      </a:cubicBezTo>
                      <a:cubicBezTo>
                        <a:pt x="2971" y="55274"/>
                        <a:pt x="225" y="46711"/>
                        <a:pt x="225" y="35628"/>
                      </a:cubicBezTo>
                      <a:cubicBezTo>
                        <a:pt x="225" y="28351"/>
                        <a:pt x="1401" y="21971"/>
                        <a:pt x="3811" y="16597"/>
                      </a:cubicBezTo>
                      <a:cubicBezTo>
                        <a:pt x="6165" y="11112"/>
                        <a:pt x="9752" y="6970"/>
                        <a:pt x="14572" y="4283"/>
                      </a:cubicBezTo>
                      <a:cubicBezTo>
                        <a:pt x="19504" y="1596"/>
                        <a:pt x="24884" y="253"/>
                        <a:pt x="30713" y="253"/>
                      </a:cubicBezTo>
                      <a:cubicBezTo>
                        <a:pt x="37999" y="253"/>
                        <a:pt x="43996" y="2156"/>
                        <a:pt x="48648" y="5850"/>
                      </a:cubicBezTo>
                      <a:cubicBezTo>
                        <a:pt x="53243" y="9433"/>
                        <a:pt x="56158" y="14694"/>
                        <a:pt x="57391" y="21523"/>
                      </a:cubicBezTo>
                      <a:lnTo>
                        <a:pt x="46406" y="23090"/>
                      </a:lnTo>
                      <a:cubicBezTo>
                        <a:pt x="45341" y="18612"/>
                        <a:pt x="43491" y="15254"/>
                        <a:pt x="40801" y="13015"/>
                      </a:cubicBezTo>
                      <a:cubicBezTo>
                        <a:pt x="38111" y="10776"/>
                        <a:pt x="34861" y="9657"/>
                        <a:pt x="31161" y="9657"/>
                      </a:cubicBezTo>
                      <a:cubicBezTo>
                        <a:pt x="25445" y="9657"/>
                        <a:pt x="20849" y="11784"/>
                        <a:pt x="17262" y="15925"/>
                      </a:cubicBezTo>
                      <a:cubicBezTo>
                        <a:pt x="13675" y="19956"/>
                        <a:pt x="11882" y="26392"/>
                        <a:pt x="11882" y="35180"/>
                      </a:cubicBezTo>
                      <a:cubicBezTo>
                        <a:pt x="11882" y="44136"/>
                        <a:pt x="13563" y="50741"/>
                        <a:pt x="17038" y="54883"/>
                      </a:cubicBezTo>
                      <a:cubicBezTo>
                        <a:pt x="20457" y="58913"/>
                        <a:pt x="24940" y="60928"/>
                        <a:pt x="30489" y="60928"/>
                      </a:cubicBezTo>
                      <a:cubicBezTo>
                        <a:pt x="34973" y="60928"/>
                        <a:pt x="38672" y="59584"/>
                        <a:pt x="41698" y="56898"/>
                      </a:cubicBezTo>
                      <a:cubicBezTo>
                        <a:pt x="44668" y="54099"/>
                        <a:pt x="46518" y="49845"/>
                        <a:pt x="47302" y="4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56" name="Google Shape;1256;p20"/>
                <p:cNvSpPr/>
                <p:nvPr/>
              </p:nvSpPr>
              <p:spPr>
                <a:xfrm>
                  <a:off x="3730073" y="4466690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7" y="47270"/>
                      </a:moveTo>
                      <a:lnTo>
                        <a:pt x="61655" y="48614"/>
                      </a:lnTo>
                      <a:cubicBezTo>
                        <a:pt x="59861" y="55498"/>
                        <a:pt x="56386" y="60872"/>
                        <a:pt x="51342" y="64734"/>
                      </a:cubicBezTo>
                      <a:cubicBezTo>
                        <a:pt x="46410" y="68484"/>
                        <a:pt x="40021" y="70331"/>
                        <a:pt x="32287" y="70331"/>
                      </a:cubicBezTo>
                      <a:cubicBezTo>
                        <a:pt x="22423" y="70331"/>
                        <a:pt x="14577" y="67365"/>
                        <a:pt x="8748" y="61375"/>
                      </a:cubicBezTo>
                      <a:cubicBezTo>
                        <a:pt x="3031" y="55274"/>
                        <a:pt x="229" y="46766"/>
                        <a:pt x="229" y="35852"/>
                      </a:cubicBezTo>
                      <a:cubicBezTo>
                        <a:pt x="229" y="24545"/>
                        <a:pt x="3143" y="15814"/>
                        <a:pt x="8972" y="9657"/>
                      </a:cubicBezTo>
                      <a:cubicBezTo>
                        <a:pt x="14801" y="3388"/>
                        <a:pt x="22311" y="253"/>
                        <a:pt x="31614" y="253"/>
                      </a:cubicBezTo>
                      <a:cubicBezTo>
                        <a:pt x="40582" y="253"/>
                        <a:pt x="47868" y="3332"/>
                        <a:pt x="53584" y="9433"/>
                      </a:cubicBezTo>
                      <a:cubicBezTo>
                        <a:pt x="59245" y="15590"/>
                        <a:pt x="62103" y="24154"/>
                        <a:pt x="62103" y="35180"/>
                      </a:cubicBezTo>
                      <a:cubicBezTo>
                        <a:pt x="62103" y="35796"/>
                        <a:pt x="62103" y="36747"/>
                        <a:pt x="62103" y="38091"/>
                      </a:cubicBezTo>
                      <a:lnTo>
                        <a:pt x="12111" y="38091"/>
                      </a:lnTo>
                      <a:cubicBezTo>
                        <a:pt x="12391" y="45591"/>
                        <a:pt x="14409" y="51244"/>
                        <a:pt x="18163" y="55106"/>
                      </a:cubicBezTo>
                      <a:cubicBezTo>
                        <a:pt x="22031" y="59025"/>
                        <a:pt x="26738" y="60928"/>
                        <a:pt x="32287" y="60928"/>
                      </a:cubicBezTo>
                      <a:cubicBezTo>
                        <a:pt x="36434" y="60928"/>
                        <a:pt x="39965" y="59920"/>
                        <a:pt x="42824" y="57793"/>
                      </a:cubicBezTo>
                      <a:cubicBezTo>
                        <a:pt x="45794" y="55554"/>
                        <a:pt x="48204" y="52084"/>
                        <a:pt x="49997" y="47270"/>
                      </a:cubicBezTo>
                      <a:close/>
                      <a:moveTo>
                        <a:pt x="12559" y="28911"/>
                      </a:moveTo>
                      <a:lnTo>
                        <a:pt x="49997" y="28911"/>
                      </a:lnTo>
                      <a:cubicBezTo>
                        <a:pt x="49549" y="23258"/>
                        <a:pt x="48092" y="19004"/>
                        <a:pt x="45738" y="16149"/>
                      </a:cubicBezTo>
                      <a:cubicBezTo>
                        <a:pt x="42151" y="11839"/>
                        <a:pt x="37443" y="9657"/>
                        <a:pt x="31614" y="9657"/>
                      </a:cubicBezTo>
                      <a:cubicBezTo>
                        <a:pt x="26514" y="9657"/>
                        <a:pt x="22199" y="11392"/>
                        <a:pt x="18612" y="14806"/>
                      </a:cubicBezTo>
                      <a:cubicBezTo>
                        <a:pt x="15025" y="18276"/>
                        <a:pt x="13007" y="22978"/>
                        <a:pt x="12559" y="289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57" name="Google Shape;1257;p20"/>
                <p:cNvSpPr/>
                <p:nvPr/>
              </p:nvSpPr>
              <p:spPr>
                <a:xfrm>
                  <a:off x="3801325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4" y="48838"/>
                      </a:moveTo>
                      <a:lnTo>
                        <a:pt x="11443" y="47046"/>
                      </a:lnTo>
                      <a:cubicBezTo>
                        <a:pt x="12004" y="51524"/>
                        <a:pt x="13741" y="54995"/>
                        <a:pt x="16599" y="57345"/>
                      </a:cubicBezTo>
                      <a:cubicBezTo>
                        <a:pt x="19570" y="59752"/>
                        <a:pt x="23605" y="60928"/>
                        <a:pt x="28705" y="60928"/>
                      </a:cubicBezTo>
                      <a:cubicBezTo>
                        <a:pt x="33917" y="60928"/>
                        <a:pt x="37784" y="59920"/>
                        <a:pt x="40362" y="57793"/>
                      </a:cubicBezTo>
                      <a:cubicBezTo>
                        <a:pt x="42885" y="55722"/>
                        <a:pt x="44174" y="53203"/>
                        <a:pt x="44174" y="50181"/>
                      </a:cubicBezTo>
                      <a:cubicBezTo>
                        <a:pt x="44174" y="47662"/>
                        <a:pt x="43053" y="45647"/>
                        <a:pt x="40811" y="44136"/>
                      </a:cubicBezTo>
                      <a:cubicBezTo>
                        <a:pt x="39298" y="43240"/>
                        <a:pt x="35431" y="42009"/>
                        <a:pt x="29153" y="40330"/>
                      </a:cubicBezTo>
                      <a:cubicBezTo>
                        <a:pt x="20915" y="38259"/>
                        <a:pt x="15142" y="36467"/>
                        <a:pt x="11891" y="34956"/>
                      </a:cubicBezTo>
                      <a:cubicBezTo>
                        <a:pt x="8585" y="33501"/>
                        <a:pt x="6119" y="31374"/>
                        <a:pt x="4493" y="28687"/>
                      </a:cubicBezTo>
                      <a:cubicBezTo>
                        <a:pt x="2812" y="25889"/>
                        <a:pt x="2028" y="22810"/>
                        <a:pt x="2028" y="19508"/>
                      </a:cubicBezTo>
                      <a:cubicBezTo>
                        <a:pt x="2028" y="16541"/>
                        <a:pt x="2700" y="13798"/>
                        <a:pt x="4045" y="11224"/>
                      </a:cubicBezTo>
                      <a:cubicBezTo>
                        <a:pt x="5502" y="8705"/>
                        <a:pt x="7408" y="6634"/>
                        <a:pt x="9650" y="4955"/>
                      </a:cubicBezTo>
                      <a:cubicBezTo>
                        <a:pt x="11443" y="3611"/>
                        <a:pt x="13797" y="2492"/>
                        <a:pt x="16823" y="1596"/>
                      </a:cubicBezTo>
                      <a:cubicBezTo>
                        <a:pt x="19962" y="701"/>
                        <a:pt x="23213" y="253"/>
                        <a:pt x="26687" y="253"/>
                      </a:cubicBezTo>
                      <a:cubicBezTo>
                        <a:pt x="32068" y="253"/>
                        <a:pt x="36663" y="1037"/>
                        <a:pt x="40587" y="2492"/>
                      </a:cubicBezTo>
                      <a:cubicBezTo>
                        <a:pt x="44622" y="4003"/>
                        <a:pt x="47536" y="6074"/>
                        <a:pt x="49330" y="8761"/>
                      </a:cubicBezTo>
                      <a:cubicBezTo>
                        <a:pt x="51235" y="11336"/>
                        <a:pt x="52580" y="14750"/>
                        <a:pt x="53365" y="19060"/>
                      </a:cubicBezTo>
                      <a:lnTo>
                        <a:pt x="42156" y="20627"/>
                      </a:lnTo>
                      <a:cubicBezTo>
                        <a:pt x="41708" y="17213"/>
                        <a:pt x="40250" y="14526"/>
                        <a:pt x="37896" y="12567"/>
                      </a:cubicBezTo>
                      <a:cubicBezTo>
                        <a:pt x="35487" y="10664"/>
                        <a:pt x="32068" y="9657"/>
                        <a:pt x="27584" y="9657"/>
                      </a:cubicBezTo>
                      <a:cubicBezTo>
                        <a:pt x="22316" y="9657"/>
                        <a:pt x="18617" y="10552"/>
                        <a:pt x="16375" y="12343"/>
                      </a:cubicBezTo>
                      <a:cubicBezTo>
                        <a:pt x="14133" y="14022"/>
                        <a:pt x="13012" y="15925"/>
                        <a:pt x="13012" y="18164"/>
                      </a:cubicBezTo>
                      <a:cubicBezTo>
                        <a:pt x="13012" y="19676"/>
                        <a:pt x="13461" y="21019"/>
                        <a:pt x="14357" y="22194"/>
                      </a:cubicBezTo>
                      <a:cubicBezTo>
                        <a:pt x="15366" y="23426"/>
                        <a:pt x="16880" y="24433"/>
                        <a:pt x="18841" y="25329"/>
                      </a:cubicBezTo>
                      <a:cubicBezTo>
                        <a:pt x="19850" y="25665"/>
                        <a:pt x="23213" y="26616"/>
                        <a:pt x="28929" y="28240"/>
                      </a:cubicBezTo>
                      <a:cubicBezTo>
                        <a:pt x="36832" y="30366"/>
                        <a:pt x="42380" y="32046"/>
                        <a:pt x="45519" y="33389"/>
                      </a:cubicBezTo>
                      <a:cubicBezTo>
                        <a:pt x="48769" y="34732"/>
                        <a:pt x="51347" y="36747"/>
                        <a:pt x="53141" y="39434"/>
                      </a:cubicBezTo>
                      <a:cubicBezTo>
                        <a:pt x="54934" y="42009"/>
                        <a:pt x="55831" y="45199"/>
                        <a:pt x="55831" y="49061"/>
                      </a:cubicBezTo>
                      <a:cubicBezTo>
                        <a:pt x="55831" y="52812"/>
                        <a:pt x="54710" y="56394"/>
                        <a:pt x="52468" y="59808"/>
                      </a:cubicBezTo>
                      <a:cubicBezTo>
                        <a:pt x="50339" y="63111"/>
                        <a:pt x="47200" y="65741"/>
                        <a:pt x="43053" y="67644"/>
                      </a:cubicBezTo>
                      <a:cubicBezTo>
                        <a:pt x="38849" y="69436"/>
                        <a:pt x="34141" y="70331"/>
                        <a:pt x="28929" y="70331"/>
                      </a:cubicBezTo>
                      <a:cubicBezTo>
                        <a:pt x="20074" y="70331"/>
                        <a:pt x="13349" y="68540"/>
                        <a:pt x="8753" y="64958"/>
                      </a:cubicBezTo>
                      <a:cubicBezTo>
                        <a:pt x="4269" y="61263"/>
                        <a:pt x="1411" y="55890"/>
                        <a:pt x="234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58" name="Google Shape;1258;p20"/>
                <p:cNvSpPr/>
                <p:nvPr/>
              </p:nvSpPr>
              <p:spPr>
                <a:xfrm>
                  <a:off x="3865961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9" y="48838"/>
                      </a:moveTo>
                      <a:lnTo>
                        <a:pt x="11448" y="47046"/>
                      </a:lnTo>
                      <a:cubicBezTo>
                        <a:pt x="12008" y="51524"/>
                        <a:pt x="13746" y="54995"/>
                        <a:pt x="16604" y="57345"/>
                      </a:cubicBezTo>
                      <a:cubicBezTo>
                        <a:pt x="19574" y="59752"/>
                        <a:pt x="23609" y="60928"/>
                        <a:pt x="28709" y="60928"/>
                      </a:cubicBezTo>
                      <a:cubicBezTo>
                        <a:pt x="33922" y="60928"/>
                        <a:pt x="37789" y="59920"/>
                        <a:pt x="40367" y="57793"/>
                      </a:cubicBezTo>
                      <a:cubicBezTo>
                        <a:pt x="42889" y="55722"/>
                        <a:pt x="44178" y="53203"/>
                        <a:pt x="44178" y="50181"/>
                      </a:cubicBezTo>
                      <a:cubicBezTo>
                        <a:pt x="44178" y="47662"/>
                        <a:pt x="43057" y="45647"/>
                        <a:pt x="40815" y="44136"/>
                      </a:cubicBezTo>
                      <a:cubicBezTo>
                        <a:pt x="39302" y="43240"/>
                        <a:pt x="35435" y="42009"/>
                        <a:pt x="29158" y="40330"/>
                      </a:cubicBezTo>
                      <a:cubicBezTo>
                        <a:pt x="20919" y="38259"/>
                        <a:pt x="15147" y="36467"/>
                        <a:pt x="11896" y="34956"/>
                      </a:cubicBezTo>
                      <a:cubicBezTo>
                        <a:pt x="8589" y="33501"/>
                        <a:pt x="6123" y="31374"/>
                        <a:pt x="4498" y="28687"/>
                      </a:cubicBezTo>
                      <a:cubicBezTo>
                        <a:pt x="2817" y="25889"/>
                        <a:pt x="2032" y="22810"/>
                        <a:pt x="2032" y="19508"/>
                      </a:cubicBezTo>
                      <a:cubicBezTo>
                        <a:pt x="2032" y="16541"/>
                        <a:pt x="2705" y="13798"/>
                        <a:pt x="4050" y="11224"/>
                      </a:cubicBezTo>
                      <a:cubicBezTo>
                        <a:pt x="5507" y="8705"/>
                        <a:pt x="7412" y="6634"/>
                        <a:pt x="9654" y="4955"/>
                      </a:cubicBezTo>
                      <a:cubicBezTo>
                        <a:pt x="11448" y="3611"/>
                        <a:pt x="13801" y="2492"/>
                        <a:pt x="16828" y="1596"/>
                      </a:cubicBezTo>
                      <a:cubicBezTo>
                        <a:pt x="19966" y="701"/>
                        <a:pt x="23217" y="253"/>
                        <a:pt x="26692" y="253"/>
                      </a:cubicBezTo>
                      <a:cubicBezTo>
                        <a:pt x="32072" y="253"/>
                        <a:pt x="36668" y="1037"/>
                        <a:pt x="40591" y="2492"/>
                      </a:cubicBezTo>
                      <a:cubicBezTo>
                        <a:pt x="44626" y="4003"/>
                        <a:pt x="47541" y="6074"/>
                        <a:pt x="49334" y="8761"/>
                      </a:cubicBezTo>
                      <a:cubicBezTo>
                        <a:pt x="51240" y="11336"/>
                        <a:pt x="52585" y="14750"/>
                        <a:pt x="53370" y="19060"/>
                      </a:cubicBezTo>
                      <a:lnTo>
                        <a:pt x="42160" y="20627"/>
                      </a:lnTo>
                      <a:cubicBezTo>
                        <a:pt x="41712" y="17213"/>
                        <a:pt x="40255" y="14526"/>
                        <a:pt x="37901" y="12567"/>
                      </a:cubicBezTo>
                      <a:cubicBezTo>
                        <a:pt x="35491" y="10664"/>
                        <a:pt x="32072" y="9657"/>
                        <a:pt x="27589" y="9657"/>
                      </a:cubicBezTo>
                      <a:cubicBezTo>
                        <a:pt x="22320" y="9657"/>
                        <a:pt x="18621" y="10552"/>
                        <a:pt x="16380" y="12343"/>
                      </a:cubicBezTo>
                      <a:cubicBezTo>
                        <a:pt x="14138" y="14022"/>
                        <a:pt x="13017" y="15925"/>
                        <a:pt x="13017" y="18164"/>
                      </a:cubicBezTo>
                      <a:cubicBezTo>
                        <a:pt x="13017" y="19676"/>
                        <a:pt x="13465" y="21019"/>
                        <a:pt x="14362" y="22194"/>
                      </a:cubicBezTo>
                      <a:cubicBezTo>
                        <a:pt x="15371" y="23426"/>
                        <a:pt x="16884" y="24433"/>
                        <a:pt x="18846" y="25329"/>
                      </a:cubicBezTo>
                      <a:cubicBezTo>
                        <a:pt x="19854" y="25665"/>
                        <a:pt x="23217" y="26616"/>
                        <a:pt x="28934" y="28240"/>
                      </a:cubicBezTo>
                      <a:cubicBezTo>
                        <a:pt x="36836" y="30366"/>
                        <a:pt x="42385" y="32046"/>
                        <a:pt x="45523" y="33389"/>
                      </a:cubicBezTo>
                      <a:cubicBezTo>
                        <a:pt x="48774" y="34732"/>
                        <a:pt x="51352" y="36747"/>
                        <a:pt x="53145" y="39434"/>
                      </a:cubicBezTo>
                      <a:cubicBezTo>
                        <a:pt x="54939" y="42009"/>
                        <a:pt x="55835" y="45199"/>
                        <a:pt x="55835" y="49061"/>
                      </a:cubicBezTo>
                      <a:cubicBezTo>
                        <a:pt x="55835" y="52812"/>
                        <a:pt x="54714" y="56394"/>
                        <a:pt x="52473" y="59808"/>
                      </a:cubicBezTo>
                      <a:cubicBezTo>
                        <a:pt x="50343" y="63111"/>
                        <a:pt x="47205" y="65741"/>
                        <a:pt x="43057" y="67644"/>
                      </a:cubicBezTo>
                      <a:cubicBezTo>
                        <a:pt x="38854" y="69436"/>
                        <a:pt x="34146" y="70331"/>
                        <a:pt x="28934" y="70331"/>
                      </a:cubicBezTo>
                      <a:cubicBezTo>
                        <a:pt x="20079" y="70331"/>
                        <a:pt x="13353" y="68540"/>
                        <a:pt x="8757" y="64958"/>
                      </a:cubicBezTo>
                      <a:cubicBezTo>
                        <a:pt x="4274" y="61263"/>
                        <a:pt x="1416" y="55890"/>
                        <a:pt x="239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59" name="Google Shape;1259;p20"/>
                <p:cNvSpPr/>
                <p:nvPr/>
              </p:nvSpPr>
              <p:spPr>
                <a:xfrm>
                  <a:off x="3935094" y="4442734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43" y="13239"/>
                      </a:moveTo>
                      <a:lnTo>
                        <a:pt x="243" y="253"/>
                      </a:lnTo>
                      <a:lnTo>
                        <a:pt x="11676" y="253"/>
                      </a:lnTo>
                      <a:lnTo>
                        <a:pt x="11676" y="13239"/>
                      </a:lnTo>
                      <a:close/>
                      <a:moveTo>
                        <a:pt x="243" y="92720"/>
                      </a:moveTo>
                      <a:lnTo>
                        <a:pt x="243" y="25777"/>
                      </a:lnTo>
                      <a:lnTo>
                        <a:pt x="11676" y="25777"/>
                      </a:lnTo>
                      <a:lnTo>
                        <a:pt x="11676" y="927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60" name="Google Shape;1260;p20"/>
                <p:cNvSpPr/>
                <p:nvPr/>
              </p:nvSpPr>
              <p:spPr>
                <a:xfrm>
                  <a:off x="3963833" y="4466690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5" y="68764"/>
                      </a:moveTo>
                      <a:lnTo>
                        <a:pt x="245" y="1820"/>
                      </a:lnTo>
                      <a:lnTo>
                        <a:pt x="10557" y="1820"/>
                      </a:lnTo>
                      <a:lnTo>
                        <a:pt x="10557" y="11224"/>
                      </a:lnTo>
                      <a:cubicBezTo>
                        <a:pt x="15489" y="3947"/>
                        <a:pt x="22551" y="253"/>
                        <a:pt x="31855" y="253"/>
                      </a:cubicBezTo>
                      <a:cubicBezTo>
                        <a:pt x="35890" y="253"/>
                        <a:pt x="39533" y="1037"/>
                        <a:pt x="42839" y="2492"/>
                      </a:cubicBezTo>
                      <a:cubicBezTo>
                        <a:pt x="46258" y="3835"/>
                        <a:pt x="48780" y="5738"/>
                        <a:pt x="50462" y="8089"/>
                      </a:cubicBezTo>
                      <a:cubicBezTo>
                        <a:pt x="52255" y="10496"/>
                        <a:pt x="53432" y="13351"/>
                        <a:pt x="54049" y="16597"/>
                      </a:cubicBezTo>
                      <a:cubicBezTo>
                        <a:pt x="54497" y="18724"/>
                        <a:pt x="54721" y="22362"/>
                        <a:pt x="54721" y="27568"/>
                      </a:cubicBezTo>
                      <a:lnTo>
                        <a:pt x="54721" y="68764"/>
                      </a:lnTo>
                      <a:lnTo>
                        <a:pt x="43288" y="68764"/>
                      </a:lnTo>
                      <a:lnTo>
                        <a:pt x="43288" y="28016"/>
                      </a:lnTo>
                      <a:cubicBezTo>
                        <a:pt x="43288" y="23426"/>
                        <a:pt x="42839" y="19956"/>
                        <a:pt x="41943" y="17717"/>
                      </a:cubicBezTo>
                      <a:cubicBezTo>
                        <a:pt x="41158" y="15366"/>
                        <a:pt x="39589" y="13463"/>
                        <a:pt x="37235" y="12119"/>
                      </a:cubicBezTo>
                      <a:cubicBezTo>
                        <a:pt x="34993" y="10776"/>
                        <a:pt x="32359" y="10104"/>
                        <a:pt x="29389" y="10104"/>
                      </a:cubicBezTo>
                      <a:cubicBezTo>
                        <a:pt x="24569" y="10104"/>
                        <a:pt x="20421" y="11671"/>
                        <a:pt x="16834" y="14806"/>
                      </a:cubicBezTo>
                      <a:cubicBezTo>
                        <a:pt x="13360" y="17829"/>
                        <a:pt x="11678" y="23650"/>
                        <a:pt x="11678" y="32269"/>
                      </a:cubicBezTo>
                      <a:lnTo>
                        <a:pt x="11678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61" name="Google Shape;1261;p20"/>
                <p:cNvSpPr/>
                <p:nvPr/>
              </p:nvSpPr>
              <p:spPr>
                <a:xfrm>
                  <a:off x="4031483" y="4466690"/>
                  <a:ext cx="58959" cy="95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59" h="95601" extrusionOk="0">
                      <a:moveTo>
                        <a:pt x="2492" y="74361"/>
                      </a:moveTo>
                      <a:lnTo>
                        <a:pt x="13477" y="75928"/>
                      </a:lnTo>
                      <a:cubicBezTo>
                        <a:pt x="13925" y="79343"/>
                        <a:pt x="15158" y="81806"/>
                        <a:pt x="17288" y="83317"/>
                      </a:cubicBezTo>
                      <a:cubicBezTo>
                        <a:pt x="20090" y="85388"/>
                        <a:pt x="24013" y="86451"/>
                        <a:pt x="28945" y="86451"/>
                      </a:cubicBezTo>
                      <a:cubicBezTo>
                        <a:pt x="34158" y="86451"/>
                        <a:pt x="38193" y="85388"/>
                        <a:pt x="41051" y="83317"/>
                      </a:cubicBezTo>
                      <a:cubicBezTo>
                        <a:pt x="43853" y="81190"/>
                        <a:pt x="45815" y="78279"/>
                        <a:pt x="46880" y="74585"/>
                      </a:cubicBezTo>
                      <a:cubicBezTo>
                        <a:pt x="47440" y="72178"/>
                        <a:pt x="47777" y="67365"/>
                        <a:pt x="47777" y="60032"/>
                      </a:cubicBezTo>
                      <a:cubicBezTo>
                        <a:pt x="42676" y="65853"/>
                        <a:pt x="36455" y="68764"/>
                        <a:pt x="29169" y="68764"/>
                      </a:cubicBezTo>
                      <a:cubicBezTo>
                        <a:pt x="19866" y="68764"/>
                        <a:pt x="12692" y="65517"/>
                        <a:pt x="7648" y="58913"/>
                      </a:cubicBezTo>
                      <a:cubicBezTo>
                        <a:pt x="2716" y="52196"/>
                        <a:pt x="250" y="44248"/>
                        <a:pt x="250" y="34956"/>
                      </a:cubicBezTo>
                      <a:cubicBezTo>
                        <a:pt x="250" y="28575"/>
                        <a:pt x="1371" y="22642"/>
                        <a:pt x="3613" y="17269"/>
                      </a:cubicBezTo>
                      <a:cubicBezTo>
                        <a:pt x="5967" y="11784"/>
                        <a:pt x="9329" y="7586"/>
                        <a:pt x="13701" y="4731"/>
                      </a:cubicBezTo>
                      <a:cubicBezTo>
                        <a:pt x="18016" y="1764"/>
                        <a:pt x="23173" y="253"/>
                        <a:pt x="29169" y="253"/>
                      </a:cubicBezTo>
                      <a:cubicBezTo>
                        <a:pt x="37072" y="253"/>
                        <a:pt x="43629" y="3499"/>
                        <a:pt x="48897" y="9880"/>
                      </a:cubicBezTo>
                      <a:lnTo>
                        <a:pt x="48897" y="1820"/>
                      </a:lnTo>
                      <a:lnTo>
                        <a:pt x="59210" y="1820"/>
                      </a:lnTo>
                      <a:lnTo>
                        <a:pt x="59210" y="59584"/>
                      </a:lnTo>
                      <a:cubicBezTo>
                        <a:pt x="59210" y="69995"/>
                        <a:pt x="58145" y="77384"/>
                        <a:pt x="56071" y="81750"/>
                      </a:cubicBezTo>
                      <a:cubicBezTo>
                        <a:pt x="53941" y="86227"/>
                        <a:pt x="50579" y="89642"/>
                        <a:pt x="45983" y="92049"/>
                      </a:cubicBezTo>
                      <a:cubicBezTo>
                        <a:pt x="41331" y="94567"/>
                        <a:pt x="35671" y="95855"/>
                        <a:pt x="28945" y="95855"/>
                      </a:cubicBezTo>
                      <a:cubicBezTo>
                        <a:pt x="20987" y="95855"/>
                        <a:pt x="14598" y="94064"/>
                        <a:pt x="9666" y="90481"/>
                      </a:cubicBezTo>
                      <a:cubicBezTo>
                        <a:pt x="4734" y="86899"/>
                        <a:pt x="2324" y="81526"/>
                        <a:pt x="2492" y="74361"/>
                      </a:cubicBezTo>
                      <a:close/>
                      <a:moveTo>
                        <a:pt x="11908" y="34061"/>
                      </a:moveTo>
                      <a:cubicBezTo>
                        <a:pt x="11908" y="42904"/>
                        <a:pt x="13589" y="49285"/>
                        <a:pt x="17064" y="53315"/>
                      </a:cubicBezTo>
                      <a:cubicBezTo>
                        <a:pt x="20482" y="57345"/>
                        <a:pt x="24910" y="59360"/>
                        <a:pt x="30290" y="59360"/>
                      </a:cubicBezTo>
                      <a:cubicBezTo>
                        <a:pt x="35503" y="59360"/>
                        <a:pt x="39818" y="57345"/>
                        <a:pt x="43293" y="53315"/>
                      </a:cubicBezTo>
                      <a:cubicBezTo>
                        <a:pt x="46880" y="49285"/>
                        <a:pt x="48673" y="43016"/>
                        <a:pt x="48673" y="34509"/>
                      </a:cubicBezTo>
                      <a:cubicBezTo>
                        <a:pt x="48673" y="26336"/>
                        <a:pt x="46768" y="20123"/>
                        <a:pt x="43069" y="15925"/>
                      </a:cubicBezTo>
                      <a:cubicBezTo>
                        <a:pt x="39482" y="11784"/>
                        <a:pt x="35110" y="9657"/>
                        <a:pt x="30066" y="9657"/>
                      </a:cubicBezTo>
                      <a:cubicBezTo>
                        <a:pt x="24966" y="9657"/>
                        <a:pt x="20651" y="11784"/>
                        <a:pt x="17064" y="15925"/>
                      </a:cubicBezTo>
                      <a:cubicBezTo>
                        <a:pt x="13589" y="19956"/>
                        <a:pt x="11908" y="26001"/>
                        <a:pt x="11908" y="3406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262" name="Google Shape;1262;p20"/>
            <p:cNvGrpSpPr/>
            <p:nvPr/>
          </p:nvGrpSpPr>
          <p:grpSpPr>
            <a:xfrm>
              <a:off x="6963097" y="1775436"/>
              <a:ext cx="791633" cy="328531"/>
              <a:chOff x="6184900" y="2431602"/>
              <a:chExt cx="791633" cy="328531"/>
            </a:xfrm>
          </p:grpSpPr>
          <p:sp>
            <p:nvSpPr>
              <p:cNvPr id="1263" name="Google Shape;1263;p20"/>
              <p:cNvSpPr/>
              <p:nvPr/>
            </p:nvSpPr>
            <p:spPr>
              <a:xfrm>
                <a:off x="6184900" y="2431602"/>
                <a:ext cx="791633" cy="328531"/>
              </a:xfrm>
              <a:custGeom>
                <a:avLst/>
                <a:gdLst/>
                <a:ahLst/>
                <a:cxnLst/>
                <a:rect l="l" t="t" r="r" b="b"/>
                <a:pathLst>
                  <a:path w="3771290" h="2152208" extrusionOk="0">
                    <a:moveTo>
                      <a:pt x="0" y="0"/>
                    </a:moveTo>
                    <a:lnTo>
                      <a:pt x="3771291" y="0"/>
                    </a:lnTo>
                    <a:lnTo>
                      <a:pt x="3771291" y="2152209"/>
                    </a:lnTo>
                    <a:lnTo>
                      <a:pt x="0" y="2152209"/>
                    </a:lnTo>
                    <a:close/>
                  </a:path>
                </a:pathLst>
              </a:custGeom>
              <a:solidFill>
                <a:srgbClr val="CEDB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264" name="Google Shape;1264;p20"/>
              <p:cNvGrpSpPr/>
              <p:nvPr/>
            </p:nvGrpSpPr>
            <p:grpSpPr>
              <a:xfrm>
                <a:off x="6356919" y="2624312"/>
                <a:ext cx="463065" cy="94033"/>
                <a:chOff x="3552487" y="4604151"/>
                <a:chExt cx="463065" cy="94033"/>
              </a:xfrm>
            </p:grpSpPr>
            <p:sp>
              <p:nvSpPr>
                <p:cNvPr id="1265" name="Google Shape;1265;p20"/>
                <p:cNvSpPr/>
                <p:nvPr/>
              </p:nvSpPr>
              <p:spPr>
                <a:xfrm>
                  <a:off x="3552487" y="4604151"/>
                  <a:ext cx="6904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47" h="92467" extrusionOk="0">
                      <a:moveTo>
                        <a:pt x="216" y="92731"/>
                      </a:moveTo>
                      <a:lnTo>
                        <a:pt x="216" y="264"/>
                      </a:lnTo>
                      <a:lnTo>
                        <a:pt x="67022" y="264"/>
                      </a:lnTo>
                      <a:lnTo>
                        <a:pt x="67022" y="11235"/>
                      </a:lnTo>
                      <a:lnTo>
                        <a:pt x="12322" y="11235"/>
                      </a:lnTo>
                      <a:lnTo>
                        <a:pt x="12322" y="39445"/>
                      </a:lnTo>
                      <a:lnTo>
                        <a:pt x="63659" y="39445"/>
                      </a:lnTo>
                      <a:lnTo>
                        <a:pt x="63659" y="50416"/>
                      </a:lnTo>
                      <a:lnTo>
                        <a:pt x="12322" y="50416"/>
                      </a:lnTo>
                      <a:lnTo>
                        <a:pt x="12322" y="81761"/>
                      </a:lnTo>
                      <a:lnTo>
                        <a:pt x="69264" y="81761"/>
                      </a:lnTo>
                      <a:lnTo>
                        <a:pt x="69264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66" name="Google Shape;1266;p20"/>
                <p:cNvSpPr/>
                <p:nvPr/>
              </p:nvSpPr>
              <p:spPr>
                <a:xfrm>
                  <a:off x="3636713" y="4604151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22" y="92731"/>
                      </a:moveTo>
                      <a:lnTo>
                        <a:pt x="222" y="264"/>
                      </a:lnTo>
                      <a:lnTo>
                        <a:pt x="11656" y="264"/>
                      </a:lnTo>
                      <a:lnTo>
                        <a:pt x="11656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67" name="Google Shape;1267;p20"/>
                <p:cNvSpPr/>
                <p:nvPr/>
              </p:nvSpPr>
              <p:spPr>
                <a:xfrm>
                  <a:off x="3661850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3" y="47282"/>
                      </a:moveTo>
                      <a:lnTo>
                        <a:pt x="61650" y="48625"/>
                      </a:lnTo>
                      <a:cubicBezTo>
                        <a:pt x="59857" y="55510"/>
                        <a:pt x="56382" y="60883"/>
                        <a:pt x="51337" y="64745"/>
                      </a:cubicBezTo>
                      <a:cubicBezTo>
                        <a:pt x="46406" y="68495"/>
                        <a:pt x="40016" y="70342"/>
                        <a:pt x="32282" y="70342"/>
                      </a:cubicBezTo>
                      <a:cubicBezTo>
                        <a:pt x="22418" y="70342"/>
                        <a:pt x="14572" y="67376"/>
                        <a:pt x="8743" y="61387"/>
                      </a:cubicBezTo>
                      <a:cubicBezTo>
                        <a:pt x="3027" y="55286"/>
                        <a:pt x="224" y="46778"/>
                        <a:pt x="224" y="35863"/>
                      </a:cubicBezTo>
                      <a:cubicBezTo>
                        <a:pt x="224" y="24557"/>
                        <a:pt x="3139" y="15825"/>
                        <a:pt x="8967" y="9668"/>
                      </a:cubicBezTo>
                      <a:cubicBezTo>
                        <a:pt x="14796" y="3399"/>
                        <a:pt x="22306" y="264"/>
                        <a:pt x="31610" y="264"/>
                      </a:cubicBezTo>
                      <a:cubicBezTo>
                        <a:pt x="40577" y="264"/>
                        <a:pt x="47863" y="3343"/>
                        <a:pt x="53579" y="9444"/>
                      </a:cubicBezTo>
                      <a:cubicBezTo>
                        <a:pt x="59240" y="15601"/>
                        <a:pt x="62098" y="24165"/>
                        <a:pt x="62098" y="35191"/>
                      </a:cubicBezTo>
                      <a:cubicBezTo>
                        <a:pt x="62098" y="35807"/>
                        <a:pt x="62098" y="36759"/>
                        <a:pt x="62098" y="38102"/>
                      </a:cubicBezTo>
                      <a:lnTo>
                        <a:pt x="12106" y="38102"/>
                      </a:lnTo>
                      <a:cubicBezTo>
                        <a:pt x="12386" y="45602"/>
                        <a:pt x="14404" y="51256"/>
                        <a:pt x="18159" y="55118"/>
                      </a:cubicBezTo>
                      <a:cubicBezTo>
                        <a:pt x="22026" y="59036"/>
                        <a:pt x="26734" y="60939"/>
                        <a:pt x="32282" y="60939"/>
                      </a:cubicBezTo>
                      <a:cubicBezTo>
                        <a:pt x="36429" y="60939"/>
                        <a:pt x="39960" y="59931"/>
                        <a:pt x="42819" y="57804"/>
                      </a:cubicBezTo>
                      <a:cubicBezTo>
                        <a:pt x="45789" y="55566"/>
                        <a:pt x="48199" y="52095"/>
                        <a:pt x="49993" y="47282"/>
                      </a:cubicBezTo>
                      <a:close/>
                      <a:moveTo>
                        <a:pt x="12554" y="28922"/>
                      </a:moveTo>
                      <a:lnTo>
                        <a:pt x="49993" y="28922"/>
                      </a:lnTo>
                      <a:cubicBezTo>
                        <a:pt x="49544" y="23269"/>
                        <a:pt x="48087" y="19015"/>
                        <a:pt x="45733" y="16161"/>
                      </a:cubicBezTo>
                      <a:cubicBezTo>
                        <a:pt x="42146" y="11851"/>
                        <a:pt x="37438" y="9668"/>
                        <a:pt x="31610" y="9668"/>
                      </a:cubicBezTo>
                      <a:cubicBezTo>
                        <a:pt x="26510" y="9668"/>
                        <a:pt x="22194" y="11403"/>
                        <a:pt x="18607" y="14817"/>
                      </a:cubicBezTo>
                      <a:cubicBezTo>
                        <a:pt x="15020" y="18288"/>
                        <a:pt x="13003" y="22989"/>
                        <a:pt x="12554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68" name="Google Shape;1268;p20"/>
                <p:cNvSpPr/>
                <p:nvPr/>
              </p:nvSpPr>
              <p:spPr>
                <a:xfrm>
                  <a:off x="3737571" y="4628107"/>
                  <a:ext cx="90793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93" h="68510" extrusionOk="0">
                      <a:moveTo>
                        <a:pt x="229" y="68775"/>
                      </a:moveTo>
                      <a:lnTo>
                        <a:pt x="229" y="1832"/>
                      </a:lnTo>
                      <a:lnTo>
                        <a:pt x="10318" y="1832"/>
                      </a:lnTo>
                      <a:lnTo>
                        <a:pt x="10318" y="11235"/>
                      </a:lnTo>
                      <a:cubicBezTo>
                        <a:pt x="12391" y="7989"/>
                        <a:pt x="15137" y="5358"/>
                        <a:pt x="18612" y="3399"/>
                      </a:cubicBezTo>
                      <a:cubicBezTo>
                        <a:pt x="22199" y="1328"/>
                        <a:pt x="26234" y="264"/>
                        <a:pt x="30718" y="264"/>
                      </a:cubicBezTo>
                      <a:cubicBezTo>
                        <a:pt x="35650" y="264"/>
                        <a:pt x="39685" y="1328"/>
                        <a:pt x="42824" y="3399"/>
                      </a:cubicBezTo>
                      <a:cubicBezTo>
                        <a:pt x="46074" y="5526"/>
                        <a:pt x="48428" y="8324"/>
                        <a:pt x="49773" y="11907"/>
                      </a:cubicBezTo>
                      <a:cubicBezTo>
                        <a:pt x="54986" y="4182"/>
                        <a:pt x="61879" y="264"/>
                        <a:pt x="70398" y="264"/>
                      </a:cubicBezTo>
                      <a:cubicBezTo>
                        <a:pt x="77123" y="264"/>
                        <a:pt x="82167" y="2167"/>
                        <a:pt x="85642" y="5862"/>
                      </a:cubicBezTo>
                      <a:cubicBezTo>
                        <a:pt x="89229" y="9444"/>
                        <a:pt x="91023" y="15153"/>
                        <a:pt x="91023" y="22877"/>
                      </a:cubicBezTo>
                      <a:lnTo>
                        <a:pt x="91023" y="68775"/>
                      </a:lnTo>
                      <a:lnTo>
                        <a:pt x="79813" y="68775"/>
                      </a:lnTo>
                      <a:lnTo>
                        <a:pt x="79813" y="26684"/>
                      </a:lnTo>
                      <a:cubicBezTo>
                        <a:pt x="79813" y="22094"/>
                        <a:pt x="79421" y="18791"/>
                        <a:pt x="78693" y="16832"/>
                      </a:cubicBezTo>
                      <a:cubicBezTo>
                        <a:pt x="77908" y="14761"/>
                        <a:pt x="76563" y="13138"/>
                        <a:pt x="74657" y="11907"/>
                      </a:cubicBezTo>
                      <a:cubicBezTo>
                        <a:pt x="72696" y="10731"/>
                        <a:pt x="70454" y="10116"/>
                        <a:pt x="67932" y="10116"/>
                      </a:cubicBezTo>
                      <a:cubicBezTo>
                        <a:pt x="63112" y="10116"/>
                        <a:pt x="59189" y="11683"/>
                        <a:pt x="56050" y="14817"/>
                      </a:cubicBezTo>
                      <a:cubicBezTo>
                        <a:pt x="53024" y="17952"/>
                        <a:pt x="51567" y="22989"/>
                        <a:pt x="51567" y="29818"/>
                      </a:cubicBezTo>
                      <a:lnTo>
                        <a:pt x="51567" y="68775"/>
                      </a:lnTo>
                      <a:lnTo>
                        <a:pt x="40134" y="68775"/>
                      </a:lnTo>
                      <a:lnTo>
                        <a:pt x="40134" y="25340"/>
                      </a:lnTo>
                      <a:cubicBezTo>
                        <a:pt x="40134" y="20303"/>
                        <a:pt x="39125" y="16496"/>
                        <a:pt x="37219" y="13922"/>
                      </a:cubicBezTo>
                      <a:cubicBezTo>
                        <a:pt x="35426" y="11403"/>
                        <a:pt x="32399" y="10116"/>
                        <a:pt x="28252" y="10116"/>
                      </a:cubicBezTo>
                      <a:cubicBezTo>
                        <a:pt x="24945" y="10116"/>
                        <a:pt x="21975" y="11011"/>
                        <a:pt x="19285" y="12802"/>
                      </a:cubicBezTo>
                      <a:cubicBezTo>
                        <a:pt x="16595" y="14481"/>
                        <a:pt x="14633" y="16944"/>
                        <a:pt x="13456" y="20191"/>
                      </a:cubicBezTo>
                      <a:cubicBezTo>
                        <a:pt x="12223" y="23325"/>
                        <a:pt x="11662" y="27971"/>
                        <a:pt x="11662" y="34072"/>
                      </a:cubicBezTo>
                      <a:lnTo>
                        <a:pt x="11662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69" name="Google Shape;1269;p20"/>
                <p:cNvSpPr/>
                <p:nvPr/>
              </p:nvSpPr>
              <p:spPr>
                <a:xfrm>
                  <a:off x="3841468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50005" y="47282"/>
                      </a:moveTo>
                      <a:lnTo>
                        <a:pt x="61662" y="48625"/>
                      </a:lnTo>
                      <a:cubicBezTo>
                        <a:pt x="59869" y="55510"/>
                        <a:pt x="56394" y="60883"/>
                        <a:pt x="51350" y="64745"/>
                      </a:cubicBezTo>
                      <a:cubicBezTo>
                        <a:pt x="46418" y="68495"/>
                        <a:pt x="40029" y="70342"/>
                        <a:pt x="32295" y="70342"/>
                      </a:cubicBezTo>
                      <a:cubicBezTo>
                        <a:pt x="22431" y="70342"/>
                        <a:pt x="14584" y="67376"/>
                        <a:pt x="8756" y="61387"/>
                      </a:cubicBezTo>
                      <a:cubicBezTo>
                        <a:pt x="3039" y="55286"/>
                        <a:pt x="237" y="46778"/>
                        <a:pt x="237" y="35863"/>
                      </a:cubicBezTo>
                      <a:cubicBezTo>
                        <a:pt x="237" y="24557"/>
                        <a:pt x="3151" y="15825"/>
                        <a:pt x="8980" y="9668"/>
                      </a:cubicBezTo>
                      <a:cubicBezTo>
                        <a:pt x="14809" y="3399"/>
                        <a:pt x="22319" y="264"/>
                        <a:pt x="31622" y="264"/>
                      </a:cubicBezTo>
                      <a:cubicBezTo>
                        <a:pt x="40589" y="264"/>
                        <a:pt x="47875" y="3343"/>
                        <a:pt x="53592" y="9444"/>
                      </a:cubicBezTo>
                      <a:cubicBezTo>
                        <a:pt x="59253" y="15601"/>
                        <a:pt x="62111" y="24165"/>
                        <a:pt x="62111" y="35191"/>
                      </a:cubicBezTo>
                      <a:cubicBezTo>
                        <a:pt x="62111" y="35807"/>
                        <a:pt x="62111" y="36759"/>
                        <a:pt x="62111" y="38102"/>
                      </a:cubicBezTo>
                      <a:lnTo>
                        <a:pt x="12118" y="38102"/>
                      </a:lnTo>
                      <a:cubicBezTo>
                        <a:pt x="12399" y="45602"/>
                        <a:pt x="14416" y="51256"/>
                        <a:pt x="18171" y="55118"/>
                      </a:cubicBezTo>
                      <a:cubicBezTo>
                        <a:pt x="22038" y="59036"/>
                        <a:pt x="26746" y="60939"/>
                        <a:pt x="32295" y="60939"/>
                      </a:cubicBezTo>
                      <a:cubicBezTo>
                        <a:pt x="36442" y="60939"/>
                        <a:pt x="39973" y="59931"/>
                        <a:pt x="42831" y="57804"/>
                      </a:cubicBezTo>
                      <a:cubicBezTo>
                        <a:pt x="45802" y="55566"/>
                        <a:pt x="48212" y="52095"/>
                        <a:pt x="50005" y="47282"/>
                      </a:cubicBezTo>
                      <a:close/>
                      <a:moveTo>
                        <a:pt x="12567" y="28922"/>
                      </a:moveTo>
                      <a:lnTo>
                        <a:pt x="50005" y="28922"/>
                      </a:lnTo>
                      <a:cubicBezTo>
                        <a:pt x="49557" y="23269"/>
                        <a:pt x="48099" y="19015"/>
                        <a:pt x="45746" y="16161"/>
                      </a:cubicBezTo>
                      <a:cubicBezTo>
                        <a:pt x="42159" y="11851"/>
                        <a:pt x="37451" y="9668"/>
                        <a:pt x="31622" y="9668"/>
                      </a:cubicBezTo>
                      <a:cubicBezTo>
                        <a:pt x="26522" y="9668"/>
                        <a:pt x="22207" y="11403"/>
                        <a:pt x="18620" y="14817"/>
                      </a:cubicBezTo>
                      <a:cubicBezTo>
                        <a:pt x="15033" y="18288"/>
                        <a:pt x="13015" y="22989"/>
                        <a:pt x="12567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70" name="Google Shape;1270;p20"/>
                <p:cNvSpPr/>
                <p:nvPr/>
              </p:nvSpPr>
              <p:spPr>
                <a:xfrm>
                  <a:off x="3917189" y="4628107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2" y="68775"/>
                      </a:moveTo>
                      <a:lnTo>
                        <a:pt x="242" y="1832"/>
                      </a:lnTo>
                      <a:lnTo>
                        <a:pt x="10554" y="1832"/>
                      </a:lnTo>
                      <a:lnTo>
                        <a:pt x="10554" y="11235"/>
                      </a:lnTo>
                      <a:cubicBezTo>
                        <a:pt x="15486" y="3959"/>
                        <a:pt x="22548" y="264"/>
                        <a:pt x="31851" y="264"/>
                      </a:cubicBezTo>
                      <a:cubicBezTo>
                        <a:pt x="35887" y="264"/>
                        <a:pt x="39530" y="1048"/>
                        <a:pt x="42836" y="2503"/>
                      </a:cubicBezTo>
                      <a:cubicBezTo>
                        <a:pt x="46255" y="3847"/>
                        <a:pt x="48777" y="5750"/>
                        <a:pt x="50458" y="8100"/>
                      </a:cubicBezTo>
                      <a:cubicBezTo>
                        <a:pt x="52252" y="10507"/>
                        <a:pt x="53429" y="13362"/>
                        <a:pt x="54045" y="16608"/>
                      </a:cubicBezTo>
                      <a:cubicBezTo>
                        <a:pt x="54494" y="18735"/>
                        <a:pt x="54718" y="22374"/>
                        <a:pt x="54718" y="27579"/>
                      </a:cubicBezTo>
                      <a:lnTo>
                        <a:pt x="54718" y="68775"/>
                      </a:lnTo>
                      <a:lnTo>
                        <a:pt x="43285" y="68775"/>
                      </a:lnTo>
                      <a:lnTo>
                        <a:pt x="43285" y="28027"/>
                      </a:lnTo>
                      <a:cubicBezTo>
                        <a:pt x="43285" y="23437"/>
                        <a:pt x="42836" y="19967"/>
                        <a:pt x="41939" y="17728"/>
                      </a:cubicBezTo>
                      <a:cubicBezTo>
                        <a:pt x="41155" y="15377"/>
                        <a:pt x="39586" y="13474"/>
                        <a:pt x="37232" y="12131"/>
                      </a:cubicBezTo>
                      <a:cubicBezTo>
                        <a:pt x="34990" y="10787"/>
                        <a:pt x="32356" y="10116"/>
                        <a:pt x="29385" y="10116"/>
                      </a:cubicBezTo>
                      <a:cubicBezTo>
                        <a:pt x="24565" y="10116"/>
                        <a:pt x="20418" y="11683"/>
                        <a:pt x="16831" y="14817"/>
                      </a:cubicBezTo>
                      <a:cubicBezTo>
                        <a:pt x="13356" y="17840"/>
                        <a:pt x="11675" y="23661"/>
                        <a:pt x="11675" y="32281"/>
                      </a:cubicBezTo>
                      <a:lnTo>
                        <a:pt x="11675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71" name="Google Shape;1271;p20"/>
                <p:cNvSpPr/>
                <p:nvPr/>
              </p:nvSpPr>
              <p:spPr>
                <a:xfrm>
                  <a:off x="3982822" y="4606166"/>
                  <a:ext cx="32730" cy="91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30" h="91347" extrusionOk="0">
                      <a:moveTo>
                        <a:pt x="31408" y="80641"/>
                      </a:moveTo>
                      <a:lnTo>
                        <a:pt x="32977" y="90493"/>
                      </a:lnTo>
                      <a:cubicBezTo>
                        <a:pt x="29839" y="91220"/>
                        <a:pt x="26980" y="91612"/>
                        <a:pt x="24458" y="91612"/>
                      </a:cubicBezTo>
                      <a:cubicBezTo>
                        <a:pt x="20255" y="91612"/>
                        <a:pt x="17060" y="90940"/>
                        <a:pt x="14819" y="89597"/>
                      </a:cubicBezTo>
                      <a:cubicBezTo>
                        <a:pt x="12577" y="88254"/>
                        <a:pt x="10895" y="86574"/>
                        <a:pt x="9887" y="84448"/>
                      </a:cubicBezTo>
                      <a:cubicBezTo>
                        <a:pt x="8990" y="82377"/>
                        <a:pt x="8542" y="77899"/>
                        <a:pt x="8542" y="71014"/>
                      </a:cubicBezTo>
                      <a:lnTo>
                        <a:pt x="8542" y="32505"/>
                      </a:lnTo>
                      <a:lnTo>
                        <a:pt x="247" y="32505"/>
                      </a:lnTo>
                      <a:lnTo>
                        <a:pt x="247" y="23773"/>
                      </a:lnTo>
                      <a:lnTo>
                        <a:pt x="8542" y="23773"/>
                      </a:lnTo>
                      <a:lnTo>
                        <a:pt x="8542" y="7205"/>
                      </a:lnTo>
                      <a:lnTo>
                        <a:pt x="19975" y="264"/>
                      </a:lnTo>
                      <a:lnTo>
                        <a:pt x="19975" y="23773"/>
                      </a:lnTo>
                      <a:lnTo>
                        <a:pt x="31408" y="23773"/>
                      </a:lnTo>
                      <a:lnTo>
                        <a:pt x="31408" y="32505"/>
                      </a:lnTo>
                      <a:lnTo>
                        <a:pt x="19975" y="32505"/>
                      </a:lnTo>
                      <a:lnTo>
                        <a:pt x="19975" y="71686"/>
                      </a:lnTo>
                      <a:cubicBezTo>
                        <a:pt x="19975" y="74988"/>
                        <a:pt x="20087" y="77059"/>
                        <a:pt x="20423" y="77955"/>
                      </a:cubicBezTo>
                      <a:cubicBezTo>
                        <a:pt x="20871" y="78850"/>
                        <a:pt x="21544" y="79634"/>
                        <a:pt x="22441" y="80194"/>
                      </a:cubicBezTo>
                      <a:cubicBezTo>
                        <a:pt x="23337" y="80809"/>
                        <a:pt x="24683" y="81089"/>
                        <a:pt x="26476" y="81089"/>
                      </a:cubicBezTo>
                      <a:cubicBezTo>
                        <a:pt x="27653" y="81089"/>
                        <a:pt x="29278" y="80977"/>
                        <a:pt x="31408" y="8064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272" name="Google Shape;1272;p20"/>
              <p:cNvGrpSpPr/>
              <p:nvPr/>
            </p:nvGrpSpPr>
            <p:grpSpPr>
              <a:xfrm>
                <a:off x="6274039" y="2462895"/>
                <a:ext cx="620835" cy="119557"/>
                <a:chOff x="3469607" y="4442734"/>
                <a:chExt cx="620835" cy="119557"/>
              </a:xfrm>
            </p:grpSpPr>
            <p:sp>
              <p:nvSpPr>
                <p:cNvPr id="1273" name="Google Shape;1273;p20"/>
                <p:cNvSpPr/>
                <p:nvPr/>
              </p:nvSpPr>
              <p:spPr>
                <a:xfrm>
                  <a:off x="3469607" y="4442734"/>
                  <a:ext cx="7061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17" h="92467" extrusionOk="0">
                      <a:moveTo>
                        <a:pt x="211" y="92720"/>
                      </a:moveTo>
                      <a:lnTo>
                        <a:pt x="211" y="253"/>
                      </a:lnTo>
                      <a:lnTo>
                        <a:pt x="34959" y="253"/>
                      </a:lnTo>
                      <a:cubicBezTo>
                        <a:pt x="41067" y="253"/>
                        <a:pt x="45775" y="589"/>
                        <a:pt x="49082" y="1149"/>
                      </a:cubicBezTo>
                      <a:cubicBezTo>
                        <a:pt x="53678" y="1932"/>
                        <a:pt x="57489" y="3332"/>
                        <a:pt x="60515" y="5403"/>
                      </a:cubicBezTo>
                      <a:cubicBezTo>
                        <a:pt x="63654" y="7530"/>
                        <a:pt x="66120" y="10496"/>
                        <a:pt x="67913" y="14358"/>
                      </a:cubicBezTo>
                      <a:cubicBezTo>
                        <a:pt x="69819" y="18276"/>
                        <a:pt x="70828" y="22418"/>
                        <a:pt x="70828" y="26896"/>
                      </a:cubicBezTo>
                      <a:cubicBezTo>
                        <a:pt x="70828" y="34844"/>
                        <a:pt x="68249" y="41561"/>
                        <a:pt x="63205" y="47046"/>
                      </a:cubicBezTo>
                      <a:cubicBezTo>
                        <a:pt x="58273" y="52420"/>
                        <a:pt x="49194" y="55106"/>
                        <a:pt x="36079" y="55106"/>
                      </a:cubicBezTo>
                      <a:lnTo>
                        <a:pt x="12316" y="55106"/>
                      </a:lnTo>
                      <a:lnTo>
                        <a:pt x="12316" y="92720"/>
                      </a:lnTo>
                      <a:close/>
                      <a:moveTo>
                        <a:pt x="12316" y="44136"/>
                      </a:moveTo>
                      <a:lnTo>
                        <a:pt x="36304" y="44136"/>
                      </a:lnTo>
                      <a:cubicBezTo>
                        <a:pt x="44206" y="44136"/>
                        <a:pt x="49811" y="42736"/>
                        <a:pt x="53117" y="39882"/>
                      </a:cubicBezTo>
                      <a:cubicBezTo>
                        <a:pt x="56368" y="36915"/>
                        <a:pt x="58049" y="32717"/>
                        <a:pt x="58049" y="27344"/>
                      </a:cubicBezTo>
                      <a:cubicBezTo>
                        <a:pt x="58049" y="23482"/>
                        <a:pt x="57040" y="20179"/>
                        <a:pt x="55135" y="17493"/>
                      </a:cubicBezTo>
                      <a:cubicBezTo>
                        <a:pt x="53173" y="14694"/>
                        <a:pt x="50651" y="12791"/>
                        <a:pt x="47513" y="11895"/>
                      </a:cubicBezTo>
                      <a:cubicBezTo>
                        <a:pt x="45383" y="11448"/>
                        <a:pt x="41572" y="11224"/>
                        <a:pt x="36079" y="11224"/>
                      </a:cubicBezTo>
                      <a:lnTo>
                        <a:pt x="12316" y="11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74" name="Google Shape;1274;p20"/>
                <p:cNvSpPr/>
                <p:nvPr/>
              </p:nvSpPr>
              <p:spPr>
                <a:xfrm>
                  <a:off x="3554042" y="4466690"/>
                  <a:ext cx="36541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41" h="68510" extrusionOk="0">
                      <a:moveTo>
                        <a:pt x="217" y="68764"/>
                      </a:moveTo>
                      <a:lnTo>
                        <a:pt x="217" y="1820"/>
                      </a:lnTo>
                      <a:lnTo>
                        <a:pt x="10529" y="1820"/>
                      </a:lnTo>
                      <a:lnTo>
                        <a:pt x="10529" y="11895"/>
                      </a:lnTo>
                      <a:cubicBezTo>
                        <a:pt x="13219" y="7138"/>
                        <a:pt x="15573" y="4003"/>
                        <a:pt x="17703" y="2492"/>
                      </a:cubicBezTo>
                      <a:cubicBezTo>
                        <a:pt x="19944" y="1037"/>
                        <a:pt x="22410" y="253"/>
                        <a:pt x="25101" y="253"/>
                      </a:cubicBezTo>
                      <a:cubicBezTo>
                        <a:pt x="28968" y="253"/>
                        <a:pt x="32835" y="1485"/>
                        <a:pt x="36758" y="3835"/>
                      </a:cubicBezTo>
                      <a:lnTo>
                        <a:pt x="32947" y="14358"/>
                      </a:lnTo>
                      <a:cubicBezTo>
                        <a:pt x="30089" y="12735"/>
                        <a:pt x="27230" y="11895"/>
                        <a:pt x="24428" y="11895"/>
                      </a:cubicBezTo>
                      <a:cubicBezTo>
                        <a:pt x="22018" y="11895"/>
                        <a:pt x="19776" y="12679"/>
                        <a:pt x="17703" y="14134"/>
                      </a:cubicBezTo>
                      <a:cubicBezTo>
                        <a:pt x="15741" y="15646"/>
                        <a:pt x="14396" y="17717"/>
                        <a:pt x="13667" y="20403"/>
                      </a:cubicBezTo>
                      <a:cubicBezTo>
                        <a:pt x="12322" y="24433"/>
                        <a:pt x="11650" y="28855"/>
                        <a:pt x="11650" y="33613"/>
                      </a:cubicBezTo>
                      <a:lnTo>
                        <a:pt x="11650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75" name="Google Shape;1275;p20"/>
                <p:cNvSpPr/>
                <p:nvPr/>
              </p:nvSpPr>
              <p:spPr>
                <a:xfrm>
                  <a:off x="3593064" y="4466690"/>
                  <a:ext cx="62770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0" h="70077" extrusionOk="0">
                      <a:moveTo>
                        <a:pt x="220" y="35180"/>
                      </a:moveTo>
                      <a:cubicBezTo>
                        <a:pt x="220" y="22810"/>
                        <a:pt x="3638" y="13631"/>
                        <a:pt x="10532" y="7642"/>
                      </a:cubicBezTo>
                      <a:cubicBezTo>
                        <a:pt x="16361" y="2716"/>
                        <a:pt x="23366" y="253"/>
                        <a:pt x="31605" y="253"/>
                      </a:cubicBezTo>
                      <a:cubicBezTo>
                        <a:pt x="40852" y="253"/>
                        <a:pt x="48418" y="3332"/>
                        <a:pt x="54247" y="9433"/>
                      </a:cubicBezTo>
                      <a:cubicBezTo>
                        <a:pt x="60076" y="15422"/>
                        <a:pt x="62990" y="23706"/>
                        <a:pt x="62990" y="34285"/>
                      </a:cubicBezTo>
                      <a:cubicBezTo>
                        <a:pt x="62990" y="42960"/>
                        <a:pt x="61701" y="49733"/>
                        <a:pt x="59179" y="54659"/>
                      </a:cubicBezTo>
                      <a:cubicBezTo>
                        <a:pt x="56601" y="59584"/>
                        <a:pt x="52902" y="63502"/>
                        <a:pt x="47970" y="66301"/>
                      </a:cubicBezTo>
                      <a:cubicBezTo>
                        <a:pt x="43038" y="68988"/>
                        <a:pt x="37546" y="70331"/>
                        <a:pt x="31605" y="70331"/>
                      </a:cubicBezTo>
                      <a:cubicBezTo>
                        <a:pt x="22301" y="70331"/>
                        <a:pt x="14791" y="67365"/>
                        <a:pt x="8963" y="61375"/>
                      </a:cubicBezTo>
                      <a:cubicBezTo>
                        <a:pt x="3134" y="55274"/>
                        <a:pt x="220" y="46543"/>
                        <a:pt x="220" y="35180"/>
                      </a:cubicBezTo>
                      <a:close/>
                      <a:moveTo>
                        <a:pt x="11877" y="35180"/>
                      </a:moveTo>
                      <a:cubicBezTo>
                        <a:pt x="11877" y="43856"/>
                        <a:pt x="13726" y="50349"/>
                        <a:pt x="17481" y="54659"/>
                      </a:cubicBezTo>
                      <a:cubicBezTo>
                        <a:pt x="21180" y="58857"/>
                        <a:pt x="25888" y="60928"/>
                        <a:pt x="31605" y="60928"/>
                      </a:cubicBezTo>
                      <a:cubicBezTo>
                        <a:pt x="37265" y="60928"/>
                        <a:pt x="41973" y="58857"/>
                        <a:pt x="45728" y="54659"/>
                      </a:cubicBezTo>
                      <a:cubicBezTo>
                        <a:pt x="49427" y="50349"/>
                        <a:pt x="51333" y="43800"/>
                        <a:pt x="51333" y="34956"/>
                      </a:cubicBezTo>
                      <a:cubicBezTo>
                        <a:pt x="51333" y="26616"/>
                        <a:pt x="49427" y="20347"/>
                        <a:pt x="45728" y="16149"/>
                      </a:cubicBezTo>
                      <a:cubicBezTo>
                        <a:pt x="41973" y="11839"/>
                        <a:pt x="37265" y="9657"/>
                        <a:pt x="31605" y="9657"/>
                      </a:cubicBezTo>
                      <a:cubicBezTo>
                        <a:pt x="25888" y="9657"/>
                        <a:pt x="21180" y="11839"/>
                        <a:pt x="17481" y="16149"/>
                      </a:cubicBezTo>
                      <a:cubicBezTo>
                        <a:pt x="13726" y="20347"/>
                        <a:pt x="11877" y="26672"/>
                        <a:pt x="11877" y="351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76" name="Google Shape;1276;p20"/>
                <p:cNvSpPr/>
                <p:nvPr/>
              </p:nvSpPr>
              <p:spPr>
                <a:xfrm>
                  <a:off x="3665885" y="4466690"/>
                  <a:ext cx="58287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87" h="70077" extrusionOk="0">
                      <a:moveTo>
                        <a:pt x="47302" y="44136"/>
                      </a:moveTo>
                      <a:lnTo>
                        <a:pt x="58512" y="45703"/>
                      </a:lnTo>
                      <a:cubicBezTo>
                        <a:pt x="57279" y="53315"/>
                        <a:pt x="54140" y="59360"/>
                        <a:pt x="49096" y="63838"/>
                      </a:cubicBezTo>
                      <a:cubicBezTo>
                        <a:pt x="44164" y="68204"/>
                        <a:pt x="37999" y="70331"/>
                        <a:pt x="30713" y="70331"/>
                      </a:cubicBezTo>
                      <a:cubicBezTo>
                        <a:pt x="21410" y="70331"/>
                        <a:pt x="14012" y="67365"/>
                        <a:pt x="8519" y="61375"/>
                      </a:cubicBezTo>
                      <a:cubicBezTo>
                        <a:pt x="2971" y="55274"/>
                        <a:pt x="225" y="46711"/>
                        <a:pt x="225" y="35628"/>
                      </a:cubicBezTo>
                      <a:cubicBezTo>
                        <a:pt x="225" y="28351"/>
                        <a:pt x="1401" y="21971"/>
                        <a:pt x="3811" y="16597"/>
                      </a:cubicBezTo>
                      <a:cubicBezTo>
                        <a:pt x="6165" y="11112"/>
                        <a:pt x="9752" y="6970"/>
                        <a:pt x="14572" y="4283"/>
                      </a:cubicBezTo>
                      <a:cubicBezTo>
                        <a:pt x="19504" y="1596"/>
                        <a:pt x="24884" y="253"/>
                        <a:pt x="30713" y="253"/>
                      </a:cubicBezTo>
                      <a:cubicBezTo>
                        <a:pt x="37999" y="253"/>
                        <a:pt x="43996" y="2156"/>
                        <a:pt x="48648" y="5850"/>
                      </a:cubicBezTo>
                      <a:cubicBezTo>
                        <a:pt x="53243" y="9433"/>
                        <a:pt x="56158" y="14694"/>
                        <a:pt x="57391" y="21523"/>
                      </a:cubicBezTo>
                      <a:lnTo>
                        <a:pt x="46406" y="23090"/>
                      </a:lnTo>
                      <a:cubicBezTo>
                        <a:pt x="45341" y="18612"/>
                        <a:pt x="43491" y="15254"/>
                        <a:pt x="40801" y="13015"/>
                      </a:cubicBezTo>
                      <a:cubicBezTo>
                        <a:pt x="38111" y="10776"/>
                        <a:pt x="34861" y="9657"/>
                        <a:pt x="31161" y="9657"/>
                      </a:cubicBezTo>
                      <a:cubicBezTo>
                        <a:pt x="25445" y="9657"/>
                        <a:pt x="20849" y="11784"/>
                        <a:pt x="17262" y="15925"/>
                      </a:cubicBezTo>
                      <a:cubicBezTo>
                        <a:pt x="13675" y="19956"/>
                        <a:pt x="11882" y="26392"/>
                        <a:pt x="11882" y="35180"/>
                      </a:cubicBezTo>
                      <a:cubicBezTo>
                        <a:pt x="11882" y="44136"/>
                        <a:pt x="13563" y="50741"/>
                        <a:pt x="17038" y="54883"/>
                      </a:cubicBezTo>
                      <a:cubicBezTo>
                        <a:pt x="20457" y="58913"/>
                        <a:pt x="24940" y="60928"/>
                        <a:pt x="30489" y="60928"/>
                      </a:cubicBezTo>
                      <a:cubicBezTo>
                        <a:pt x="34973" y="60928"/>
                        <a:pt x="38672" y="59584"/>
                        <a:pt x="41698" y="56898"/>
                      </a:cubicBezTo>
                      <a:cubicBezTo>
                        <a:pt x="44668" y="54099"/>
                        <a:pt x="46518" y="49845"/>
                        <a:pt x="47302" y="4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77" name="Google Shape;1277;p20"/>
                <p:cNvSpPr/>
                <p:nvPr/>
              </p:nvSpPr>
              <p:spPr>
                <a:xfrm>
                  <a:off x="3730073" y="4466690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7" y="47270"/>
                      </a:moveTo>
                      <a:lnTo>
                        <a:pt x="61655" y="48614"/>
                      </a:lnTo>
                      <a:cubicBezTo>
                        <a:pt x="59861" y="55498"/>
                        <a:pt x="56386" y="60872"/>
                        <a:pt x="51342" y="64734"/>
                      </a:cubicBezTo>
                      <a:cubicBezTo>
                        <a:pt x="46410" y="68484"/>
                        <a:pt x="40021" y="70331"/>
                        <a:pt x="32287" y="70331"/>
                      </a:cubicBezTo>
                      <a:cubicBezTo>
                        <a:pt x="22423" y="70331"/>
                        <a:pt x="14577" y="67365"/>
                        <a:pt x="8748" y="61375"/>
                      </a:cubicBezTo>
                      <a:cubicBezTo>
                        <a:pt x="3031" y="55274"/>
                        <a:pt x="229" y="46766"/>
                        <a:pt x="229" y="35852"/>
                      </a:cubicBezTo>
                      <a:cubicBezTo>
                        <a:pt x="229" y="24545"/>
                        <a:pt x="3143" y="15814"/>
                        <a:pt x="8972" y="9657"/>
                      </a:cubicBezTo>
                      <a:cubicBezTo>
                        <a:pt x="14801" y="3388"/>
                        <a:pt x="22311" y="253"/>
                        <a:pt x="31614" y="253"/>
                      </a:cubicBezTo>
                      <a:cubicBezTo>
                        <a:pt x="40582" y="253"/>
                        <a:pt x="47868" y="3332"/>
                        <a:pt x="53584" y="9433"/>
                      </a:cubicBezTo>
                      <a:cubicBezTo>
                        <a:pt x="59245" y="15590"/>
                        <a:pt x="62103" y="24154"/>
                        <a:pt x="62103" y="35180"/>
                      </a:cubicBezTo>
                      <a:cubicBezTo>
                        <a:pt x="62103" y="35796"/>
                        <a:pt x="62103" y="36747"/>
                        <a:pt x="62103" y="38091"/>
                      </a:cubicBezTo>
                      <a:lnTo>
                        <a:pt x="12111" y="38091"/>
                      </a:lnTo>
                      <a:cubicBezTo>
                        <a:pt x="12391" y="45591"/>
                        <a:pt x="14409" y="51244"/>
                        <a:pt x="18163" y="55106"/>
                      </a:cubicBezTo>
                      <a:cubicBezTo>
                        <a:pt x="22031" y="59025"/>
                        <a:pt x="26738" y="60928"/>
                        <a:pt x="32287" y="60928"/>
                      </a:cubicBezTo>
                      <a:cubicBezTo>
                        <a:pt x="36434" y="60928"/>
                        <a:pt x="39965" y="59920"/>
                        <a:pt x="42824" y="57793"/>
                      </a:cubicBezTo>
                      <a:cubicBezTo>
                        <a:pt x="45794" y="55554"/>
                        <a:pt x="48204" y="52084"/>
                        <a:pt x="49997" y="47270"/>
                      </a:cubicBezTo>
                      <a:close/>
                      <a:moveTo>
                        <a:pt x="12559" y="28911"/>
                      </a:moveTo>
                      <a:lnTo>
                        <a:pt x="49997" y="28911"/>
                      </a:lnTo>
                      <a:cubicBezTo>
                        <a:pt x="49549" y="23258"/>
                        <a:pt x="48092" y="19004"/>
                        <a:pt x="45738" y="16149"/>
                      </a:cubicBezTo>
                      <a:cubicBezTo>
                        <a:pt x="42151" y="11839"/>
                        <a:pt x="37443" y="9657"/>
                        <a:pt x="31614" y="9657"/>
                      </a:cubicBezTo>
                      <a:cubicBezTo>
                        <a:pt x="26514" y="9657"/>
                        <a:pt x="22199" y="11392"/>
                        <a:pt x="18612" y="14806"/>
                      </a:cubicBezTo>
                      <a:cubicBezTo>
                        <a:pt x="15025" y="18276"/>
                        <a:pt x="13007" y="22978"/>
                        <a:pt x="12559" y="289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78" name="Google Shape;1278;p20"/>
                <p:cNvSpPr/>
                <p:nvPr/>
              </p:nvSpPr>
              <p:spPr>
                <a:xfrm>
                  <a:off x="3801325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4" y="48838"/>
                      </a:moveTo>
                      <a:lnTo>
                        <a:pt x="11443" y="47046"/>
                      </a:lnTo>
                      <a:cubicBezTo>
                        <a:pt x="12004" y="51524"/>
                        <a:pt x="13741" y="54995"/>
                        <a:pt x="16599" y="57345"/>
                      </a:cubicBezTo>
                      <a:cubicBezTo>
                        <a:pt x="19570" y="59752"/>
                        <a:pt x="23605" y="60928"/>
                        <a:pt x="28705" y="60928"/>
                      </a:cubicBezTo>
                      <a:cubicBezTo>
                        <a:pt x="33917" y="60928"/>
                        <a:pt x="37784" y="59920"/>
                        <a:pt x="40362" y="57793"/>
                      </a:cubicBezTo>
                      <a:cubicBezTo>
                        <a:pt x="42885" y="55722"/>
                        <a:pt x="44174" y="53203"/>
                        <a:pt x="44174" y="50181"/>
                      </a:cubicBezTo>
                      <a:cubicBezTo>
                        <a:pt x="44174" y="47662"/>
                        <a:pt x="43053" y="45647"/>
                        <a:pt x="40811" y="44136"/>
                      </a:cubicBezTo>
                      <a:cubicBezTo>
                        <a:pt x="39298" y="43240"/>
                        <a:pt x="35431" y="42009"/>
                        <a:pt x="29153" y="40330"/>
                      </a:cubicBezTo>
                      <a:cubicBezTo>
                        <a:pt x="20915" y="38259"/>
                        <a:pt x="15142" y="36467"/>
                        <a:pt x="11891" y="34956"/>
                      </a:cubicBezTo>
                      <a:cubicBezTo>
                        <a:pt x="8585" y="33501"/>
                        <a:pt x="6119" y="31374"/>
                        <a:pt x="4493" y="28687"/>
                      </a:cubicBezTo>
                      <a:cubicBezTo>
                        <a:pt x="2812" y="25889"/>
                        <a:pt x="2028" y="22810"/>
                        <a:pt x="2028" y="19508"/>
                      </a:cubicBezTo>
                      <a:cubicBezTo>
                        <a:pt x="2028" y="16541"/>
                        <a:pt x="2700" y="13798"/>
                        <a:pt x="4045" y="11224"/>
                      </a:cubicBezTo>
                      <a:cubicBezTo>
                        <a:pt x="5502" y="8705"/>
                        <a:pt x="7408" y="6634"/>
                        <a:pt x="9650" y="4955"/>
                      </a:cubicBezTo>
                      <a:cubicBezTo>
                        <a:pt x="11443" y="3611"/>
                        <a:pt x="13797" y="2492"/>
                        <a:pt x="16823" y="1596"/>
                      </a:cubicBezTo>
                      <a:cubicBezTo>
                        <a:pt x="19962" y="701"/>
                        <a:pt x="23213" y="253"/>
                        <a:pt x="26687" y="253"/>
                      </a:cubicBezTo>
                      <a:cubicBezTo>
                        <a:pt x="32068" y="253"/>
                        <a:pt x="36663" y="1037"/>
                        <a:pt x="40587" y="2492"/>
                      </a:cubicBezTo>
                      <a:cubicBezTo>
                        <a:pt x="44622" y="4003"/>
                        <a:pt x="47536" y="6074"/>
                        <a:pt x="49330" y="8761"/>
                      </a:cubicBezTo>
                      <a:cubicBezTo>
                        <a:pt x="51235" y="11336"/>
                        <a:pt x="52580" y="14750"/>
                        <a:pt x="53365" y="19060"/>
                      </a:cubicBezTo>
                      <a:lnTo>
                        <a:pt x="42156" y="20627"/>
                      </a:lnTo>
                      <a:cubicBezTo>
                        <a:pt x="41708" y="17213"/>
                        <a:pt x="40250" y="14526"/>
                        <a:pt x="37896" y="12567"/>
                      </a:cubicBezTo>
                      <a:cubicBezTo>
                        <a:pt x="35487" y="10664"/>
                        <a:pt x="32068" y="9657"/>
                        <a:pt x="27584" y="9657"/>
                      </a:cubicBezTo>
                      <a:cubicBezTo>
                        <a:pt x="22316" y="9657"/>
                        <a:pt x="18617" y="10552"/>
                        <a:pt x="16375" y="12343"/>
                      </a:cubicBezTo>
                      <a:cubicBezTo>
                        <a:pt x="14133" y="14022"/>
                        <a:pt x="13012" y="15925"/>
                        <a:pt x="13012" y="18164"/>
                      </a:cubicBezTo>
                      <a:cubicBezTo>
                        <a:pt x="13012" y="19676"/>
                        <a:pt x="13461" y="21019"/>
                        <a:pt x="14357" y="22194"/>
                      </a:cubicBezTo>
                      <a:cubicBezTo>
                        <a:pt x="15366" y="23426"/>
                        <a:pt x="16880" y="24433"/>
                        <a:pt x="18841" y="25329"/>
                      </a:cubicBezTo>
                      <a:cubicBezTo>
                        <a:pt x="19850" y="25665"/>
                        <a:pt x="23213" y="26616"/>
                        <a:pt x="28929" y="28240"/>
                      </a:cubicBezTo>
                      <a:cubicBezTo>
                        <a:pt x="36832" y="30366"/>
                        <a:pt x="42380" y="32046"/>
                        <a:pt x="45519" y="33389"/>
                      </a:cubicBezTo>
                      <a:cubicBezTo>
                        <a:pt x="48769" y="34732"/>
                        <a:pt x="51347" y="36747"/>
                        <a:pt x="53141" y="39434"/>
                      </a:cubicBezTo>
                      <a:cubicBezTo>
                        <a:pt x="54934" y="42009"/>
                        <a:pt x="55831" y="45199"/>
                        <a:pt x="55831" y="49061"/>
                      </a:cubicBezTo>
                      <a:cubicBezTo>
                        <a:pt x="55831" y="52812"/>
                        <a:pt x="54710" y="56394"/>
                        <a:pt x="52468" y="59808"/>
                      </a:cubicBezTo>
                      <a:cubicBezTo>
                        <a:pt x="50339" y="63111"/>
                        <a:pt x="47200" y="65741"/>
                        <a:pt x="43053" y="67644"/>
                      </a:cubicBezTo>
                      <a:cubicBezTo>
                        <a:pt x="38849" y="69436"/>
                        <a:pt x="34141" y="70331"/>
                        <a:pt x="28929" y="70331"/>
                      </a:cubicBezTo>
                      <a:cubicBezTo>
                        <a:pt x="20074" y="70331"/>
                        <a:pt x="13349" y="68540"/>
                        <a:pt x="8753" y="64958"/>
                      </a:cubicBezTo>
                      <a:cubicBezTo>
                        <a:pt x="4269" y="61263"/>
                        <a:pt x="1411" y="55890"/>
                        <a:pt x="234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79" name="Google Shape;1279;p20"/>
                <p:cNvSpPr/>
                <p:nvPr/>
              </p:nvSpPr>
              <p:spPr>
                <a:xfrm>
                  <a:off x="3865961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9" y="48838"/>
                      </a:moveTo>
                      <a:lnTo>
                        <a:pt x="11448" y="47046"/>
                      </a:lnTo>
                      <a:cubicBezTo>
                        <a:pt x="12008" y="51524"/>
                        <a:pt x="13746" y="54995"/>
                        <a:pt x="16604" y="57345"/>
                      </a:cubicBezTo>
                      <a:cubicBezTo>
                        <a:pt x="19574" y="59752"/>
                        <a:pt x="23609" y="60928"/>
                        <a:pt x="28709" y="60928"/>
                      </a:cubicBezTo>
                      <a:cubicBezTo>
                        <a:pt x="33922" y="60928"/>
                        <a:pt x="37789" y="59920"/>
                        <a:pt x="40367" y="57793"/>
                      </a:cubicBezTo>
                      <a:cubicBezTo>
                        <a:pt x="42889" y="55722"/>
                        <a:pt x="44178" y="53203"/>
                        <a:pt x="44178" y="50181"/>
                      </a:cubicBezTo>
                      <a:cubicBezTo>
                        <a:pt x="44178" y="47662"/>
                        <a:pt x="43057" y="45647"/>
                        <a:pt x="40815" y="44136"/>
                      </a:cubicBezTo>
                      <a:cubicBezTo>
                        <a:pt x="39302" y="43240"/>
                        <a:pt x="35435" y="42009"/>
                        <a:pt x="29158" y="40330"/>
                      </a:cubicBezTo>
                      <a:cubicBezTo>
                        <a:pt x="20919" y="38259"/>
                        <a:pt x="15147" y="36467"/>
                        <a:pt x="11896" y="34956"/>
                      </a:cubicBezTo>
                      <a:cubicBezTo>
                        <a:pt x="8589" y="33501"/>
                        <a:pt x="6123" y="31374"/>
                        <a:pt x="4498" y="28687"/>
                      </a:cubicBezTo>
                      <a:cubicBezTo>
                        <a:pt x="2817" y="25889"/>
                        <a:pt x="2032" y="22810"/>
                        <a:pt x="2032" y="19508"/>
                      </a:cubicBezTo>
                      <a:cubicBezTo>
                        <a:pt x="2032" y="16541"/>
                        <a:pt x="2705" y="13798"/>
                        <a:pt x="4050" y="11224"/>
                      </a:cubicBezTo>
                      <a:cubicBezTo>
                        <a:pt x="5507" y="8705"/>
                        <a:pt x="7412" y="6634"/>
                        <a:pt x="9654" y="4955"/>
                      </a:cubicBezTo>
                      <a:cubicBezTo>
                        <a:pt x="11448" y="3611"/>
                        <a:pt x="13801" y="2492"/>
                        <a:pt x="16828" y="1596"/>
                      </a:cubicBezTo>
                      <a:cubicBezTo>
                        <a:pt x="19966" y="701"/>
                        <a:pt x="23217" y="253"/>
                        <a:pt x="26692" y="253"/>
                      </a:cubicBezTo>
                      <a:cubicBezTo>
                        <a:pt x="32072" y="253"/>
                        <a:pt x="36668" y="1037"/>
                        <a:pt x="40591" y="2492"/>
                      </a:cubicBezTo>
                      <a:cubicBezTo>
                        <a:pt x="44626" y="4003"/>
                        <a:pt x="47541" y="6074"/>
                        <a:pt x="49334" y="8761"/>
                      </a:cubicBezTo>
                      <a:cubicBezTo>
                        <a:pt x="51240" y="11336"/>
                        <a:pt x="52585" y="14750"/>
                        <a:pt x="53370" y="19060"/>
                      </a:cubicBezTo>
                      <a:lnTo>
                        <a:pt x="42160" y="20627"/>
                      </a:lnTo>
                      <a:cubicBezTo>
                        <a:pt x="41712" y="17213"/>
                        <a:pt x="40255" y="14526"/>
                        <a:pt x="37901" y="12567"/>
                      </a:cubicBezTo>
                      <a:cubicBezTo>
                        <a:pt x="35491" y="10664"/>
                        <a:pt x="32072" y="9657"/>
                        <a:pt x="27589" y="9657"/>
                      </a:cubicBezTo>
                      <a:cubicBezTo>
                        <a:pt x="22320" y="9657"/>
                        <a:pt x="18621" y="10552"/>
                        <a:pt x="16380" y="12343"/>
                      </a:cubicBezTo>
                      <a:cubicBezTo>
                        <a:pt x="14138" y="14022"/>
                        <a:pt x="13017" y="15925"/>
                        <a:pt x="13017" y="18164"/>
                      </a:cubicBezTo>
                      <a:cubicBezTo>
                        <a:pt x="13017" y="19676"/>
                        <a:pt x="13465" y="21019"/>
                        <a:pt x="14362" y="22194"/>
                      </a:cubicBezTo>
                      <a:cubicBezTo>
                        <a:pt x="15371" y="23426"/>
                        <a:pt x="16884" y="24433"/>
                        <a:pt x="18846" y="25329"/>
                      </a:cubicBezTo>
                      <a:cubicBezTo>
                        <a:pt x="19854" y="25665"/>
                        <a:pt x="23217" y="26616"/>
                        <a:pt x="28934" y="28240"/>
                      </a:cubicBezTo>
                      <a:cubicBezTo>
                        <a:pt x="36836" y="30366"/>
                        <a:pt x="42385" y="32046"/>
                        <a:pt x="45523" y="33389"/>
                      </a:cubicBezTo>
                      <a:cubicBezTo>
                        <a:pt x="48774" y="34732"/>
                        <a:pt x="51352" y="36747"/>
                        <a:pt x="53145" y="39434"/>
                      </a:cubicBezTo>
                      <a:cubicBezTo>
                        <a:pt x="54939" y="42009"/>
                        <a:pt x="55835" y="45199"/>
                        <a:pt x="55835" y="49061"/>
                      </a:cubicBezTo>
                      <a:cubicBezTo>
                        <a:pt x="55835" y="52812"/>
                        <a:pt x="54714" y="56394"/>
                        <a:pt x="52473" y="59808"/>
                      </a:cubicBezTo>
                      <a:cubicBezTo>
                        <a:pt x="50343" y="63111"/>
                        <a:pt x="47205" y="65741"/>
                        <a:pt x="43057" y="67644"/>
                      </a:cubicBezTo>
                      <a:cubicBezTo>
                        <a:pt x="38854" y="69436"/>
                        <a:pt x="34146" y="70331"/>
                        <a:pt x="28934" y="70331"/>
                      </a:cubicBezTo>
                      <a:cubicBezTo>
                        <a:pt x="20079" y="70331"/>
                        <a:pt x="13353" y="68540"/>
                        <a:pt x="8757" y="64958"/>
                      </a:cubicBezTo>
                      <a:cubicBezTo>
                        <a:pt x="4274" y="61263"/>
                        <a:pt x="1416" y="55890"/>
                        <a:pt x="239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80" name="Google Shape;1280;p20"/>
                <p:cNvSpPr/>
                <p:nvPr/>
              </p:nvSpPr>
              <p:spPr>
                <a:xfrm>
                  <a:off x="3935094" y="4442734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43" y="13239"/>
                      </a:moveTo>
                      <a:lnTo>
                        <a:pt x="243" y="253"/>
                      </a:lnTo>
                      <a:lnTo>
                        <a:pt x="11676" y="253"/>
                      </a:lnTo>
                      <a:lnTo>
                        <a:pt x="11676" y="13239"/>
                      </a:lnTo>
                      <a:close/>
                      <a:moveTo>
                        <a:pt x="243" y="92720"/>
                      </a:moveTo>
                      <a:lnTo>
                        <a:pt x="243" y="25777"/>
                      </a:lnTo>
                      <a:lnTo>
                        <a:pt x="11676" y="25777"/>
                      </a:lnTo>
                      <a:lnTo>
                        <a:pt x="11676" y="927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81" name="Google Shape;1281;p20"/>
                <p:cNvSpPr/>
                <p:nvPr/>
              </p:nvSpPr>
              <p:spPr>
                <a:xfrm>
                  <a:off x="3963833" y="4466690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5" y="68764"/>
                      </a:moveTo>
                      <a:lnTo>
                        <a:pt x="245" y="1820"/>
                      </a:lnTo>
                      <a:lnTo>
                        <a:pt x="10557" y="1820"/>
                      </a:lnTo>
                      <a:lnTo>
                        <a:pt x="10557" y="11224"/>
                      </a:lnTo>
                      <a:cubicBezTo>
                        <a:pt x="15489" y="3947"/>
                        <a:pt x="22551" y="253"/>
                        <a:pt x="31855" y="253"/>
                      </a:cubicBezTo>
                      <a:cubicBezTo>
                        <a:pt x="35890" y="253"/>
                        <a:pt x="39533" y="1037"/>
                        <a:pt x="42839" y="2492"/>
                      </a:cubicBezTo>
                      <a:cubicBezTo>
                        <a:pt x="46258" y="3835"/>
                        <a:pt x="48780" y="5738"/>
                        <a:pt x="50462" y="8089"/>
                      </a:cubicBezTo>
                      <a:cubicBezTo>
                        <a:pt x="52255" y="10496"/>
                        <a:pt x="53432" y="13351"/>
                        <a:pt x="54049" y="16597"/>
                      </a:cubicBezTo>
                      <a:cubicBezTo>
                        <a:pt x="54497" y="18724"/>
                        <a:pt x="54721" y="22362"/>
                        <a:pt x="54721" y="27568"/>
                      </a:cubicBezTo>
                      <a:lnTo>
                        <a:pt x="54721" y="68764"/>
                      </a:lnTo>
                      <a:lnTo>
                        <a:pt x="43288" y="68764"/>
                      </a:lnTo>
                      <a:lnTo>
                        <a:pt x="43288" y="28016"/>
                      </a:lnTo>
                      <a:cubicBezTo>
                        <a:pt x="43288" y="23426"/>
                        <a:pt x="42839" y="19956"/>
                        <a:pt x="41943" y="17717"/>
                      </a:cubicBezTo>
                      <a:cubicBezTo>
                        <a:pt x="41158" y="15366"/>
                        <a:pt x="39589" y="13463"/>
                        <a:pt x="37235" y="12119"/>
                      </a:cubicBezTo>
                      <a:cubicBezTo>
                        <a:pt x="34993" y="10776"/>
                        <a:pt x="32359" y="10104"/>
                        <a:pt x="29389" y="10104"/>
                      </a:cubicBezTo>
                      <a:cubicBezTo>
                        <a:pt x="24569" y="10104"/>
                        <a:pt x="20421" y="11671"/>
                        <a:pt x="16834" y="14806"/>
                      </a:cubicBezTo>
                      <a:cubicBezTo>
                        <a:pt x="13360" y="17829"/>
                        <a:pt x="11678" y="23650"/>
                        <a:pt x="11678" y="32269"/>
                      </a:cubicBezTo>
                      <a:lnTo>
                        <a:pt x="11678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82" name="Google Shape;1282;p20"/>
                <p:cNvSpPr/>
                <p:nvPr/>
              </p:nvSpPr>
              <p:spPr>
                <a:xfrm>
                  <a:off x="4031483" y="4466690"/>
                  <a:ext cx="58959" cy="95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59" h="95601" extrusionOk="0">
                      <a:moveTo>
                        <a:pt x="2492" y="74361"/>
                      </a:moveTo>
                      <a:lnTo>
                        <a:pt x="13477" y="75928"/>
                      </a:lnTo>
                      <a:cubicBezTo>
                        <a:pt x="13925" y="79343"/>
                        <a:pt x="15158" y="81806"/>
                        <a:pt x="17288" y="83317"/>
                      </a:cubicBezTo>
                      <a:cubicBezTo>
                        <a:pt x="20090" y="85388"/>
                        <a:pt x="24013" y="86451"/>
                        <a:pt x="28945" y="86451"/>
                      </a:cubicBezTo>
                      <a:cubicBezTo>
                        <a:pt x="34158" y="86451"/>
                        <a:pt x="38193" y="85388"/>
                        <a:pt x="41051" y="83317"/>
                      </a:cubicBezTo>
                      <a:cubicBezTo>
                        <a:pt x="43853" y="81190"/>
                        <a:pt x="45815" y="78279"/>
                        <a:pt x="46880" y="74585"/>
                      </a:cubicBezTo>
                      <a:cubicBezTo>
                        <a:pt x="47440" y="72178"/>
                        <a:pt x="47777" y="67365"/>
                        <a:pt x="47777" y="60032"/>
                      </a:cubicBezTo>
                      <a:cubicBezTo>
                        <a:pt x="42676" y="65853"/>
                        <a:pt x="36455" y="68764"/>
                        <a:pt x="29169" y="68764"/>
                      </a:cubicBezTo>
                      <a:cubicBezTo>
                        <a:pt x="19866" y="68764"/>
                        <a:pt x="12692" y="65517"/>
                        <a:pt x="7648" y="58913"/>
                      </a:cubicBezTo>
                      <a:cubicBezTo>
                        <a:pt x="2716" y="52196"/>
                        <a:pt x="250" y="44248"/>
                        <a:pt x="250" y="34956"/>
                      </a:cubicBezTo>
                      <a:cubicBezTo>
                        <a:pt x="250" y="28575"/>
                        <a:pt x="1371" y="22642"/>
                        <a:pt x="3613" y="17269"/>
                      </a:cubicBezTo>
                      <a:cubicBezTo>
                        <a:pt x="5967" y="11784"/>
                        <a:pt x="9329" y="7586"/>
                        <a:pt x="13701" y="4731"/>
                      </a:cubicBezTo>
                      <a:cubicBezTo>
                        <a:pt x="18016" y="1764"/>
                        <a:pt x="23173" y="253"/>
                        <a:pt x="29169" y="253"/>
                      </a:cubicBezTo>
                      <a:cubicBezTo>
                        <a:pt x="37072" y="253"/>
                        <a:pt x="43629" y="3499"/>
                        <a:pt x="48897" y="9880"/>
                      </a:cubicBezTo>
                      <a:lnTo>
                        <a:pt x="48897" y="1820"/>
                      </a:lnTo>
                      <a:lnTo>
                        <a:pt x="59210" y="1820"/>
                      </a:lnTo>
                      <a:lnTo>
                        <a:pt x="59210" y="59584"/>
                      </a:lnTo>
                      <a:cubicBezTo>
                        <a:pt x="59210" y="69995"/>
                        <a:pt x="58145" y="77384"/>
                        <a:pt x="56071" y="81750"/>
                      </a:cubicBezTo>
                      <a:cubicBezTo>
                        <a:pt x="53941" y="86227"/>
                        <a:pt x="50579" y="89642"/>
                        <a:pt x="45983" y="92049"/>
                      </a:cubicBezTo>
                      <a:cubicBezTo>
                        <a:pt x="41331" y="94567"/>
                        <a:pt x="35671" y="95855"/>
                        <a:pt x="28945" y="95855"/>
                      </a:cubicBezTo>
                      <a:cubicBezTo>
                        <a:pt x="20987" y="95855"/>
                        <a:pt x="14598" y="94064"/>
                        <a:pt x="9666" y="90481"/>
                      </a:cubicBezTo>
                      <a:cubicBezTo>
                        <a:pt x="4734" y="86899"/>
                        <a:pt x="2324" y="81526"/>
                        <a:pt x="2492" y="74361"/>
                      </a:cubicBezTo>
                      <a:close/>
                      <a:moveTo>
                        <a:pt x="11908" y="34061"/>
                      </a:moveTo>
                      <a:cubicBezTo>
                        <a:pt x="11908" y="42904"/>
                        <a:pt x="13589" y="49285"/>
                        <a:pt x="17064" y="53315"/>
                      </a:cubicBezTo>
                      <a:cubicBezTo>
                        <a:pt x="20482" y="57345"/>
                        <a:pt x="24910" y="59360"/>
                        <a:pt x="30290" y="59360"/>
                      </a:cubicBezTo>
                      <a:cubicBezTo>
                        <a:pt x="35503" y="59360"/>
                        <a:pt x="39818" y="57345"/>
                        <a:pt x="43293" y="53315"/>
                      </a:cubicBezTo>
                      <a:cubicBezTo>
                        <a:pt x="46880" y="49285"/>
                        <a:pt x="48673" y="43016"/>
                        <a:pt x="48673" y="34509"/>
                      </a:cubicBezTo>
                      <a:cubicBezTo>
                        <a:pt x="48673" y="26336"/>
                        <a:pt x="46768" y="20123"/>
                        <a:pt x="43069" y="15925"/>
                      </a:cubicBezTo>
                      <a:cubicBezTo>
                        <a:pt x="39482" y="11784"/>
                        <a:pt x="35110" y="9657"/>
                        <a:pt x="30066" y="9657"/>
                      </a:cubicBezTo>
                      <a:cubicBezTo>
                        <a:pt x="24966" y="9657"/>
                        <a:pt x="20651" y="11784"/>
                        <a:pt x="17064" y="15925"/>
                      </a:cubicBezTo>
                      <a:cubicBezTo>
                        <a:pt x="13589" y="19956"/>
                        <a:pt x="11908" y="26001"/>
                        <a:pt x="11908" y="3406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283" name="Google Shape;1283;p20"/>
            <p:cNvGrpSpPr/>
            <p:nvPr/>
          </p:nvGrpSpPr>
          <p:grpSpPr>
            <a:xfrm>
              <a:off x="7991429" y="1762020"/>
              <a:ext cx="791633" cy="328531"/>
              <a:chOff x="6184900" y="2431602"/>
              <a:chExt cx="791633" cy="328531"/>
            </a:xfrm>
          </p:grpSpPr>
          <p:sp>
            <p:nvSpPr>
              <p:cNvPr id="1284" name="Google Shape;1284;p20"/>
              <p:cNvSpPr/>
              <p:nvPr/>
            </p:nvSpPr>
            <p:spPr>
              <a:xfrm>
                <a:off x="6184900" y="2431602"/>
                <a:ext cx="791633" cy="328531"/>
              </a:xfrm>
              <a:custGeom>
                <a:avLst/>
                <a:gdLst/>
                <a:ahLst/>
                <a:cxnLst/>
                <a:rect l="l" t="t" r="r" b="b"/>
                <a:pathLst>
                  <a:path w="3771290" h="2152208" extrusionOk="0">
                    <a:moveTo>
                      <a:pt x="0" y="0"/>
                    </a:moveTo>
                    <a:lnTo>
                      <a:pt x="3771291" y="0"/>
                    </a:lnTo>
                    <a:lnTo>
                      <a:pt x="3771291" y="2152209"/>
                    </a:lnTo>
                    <a:lnTo>
                      <a:pt x="0" y="2152209"/>
                    </a:lnTo>
                    <a:close/>
                  </a:path>
                </a:pathLst>
              </a:custGeom>
              <a:solidFill>
                <a:srgbClr val="CEDB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285" name="Google Shape;1285;p20"/>
              <p:cNvGrpSpPr/>
              <p:nvPr/>
            </p:nvGrpSpPr>
            <p:grpSpPr>
              <a:xfrm>
                <a:off x="6356919" y="2624312"/>
                <a:ext cx="463065" cy="94033"/>
                <a:chOff x="3552487" y="4604151"/>
                <a:chExt cx="463065" cy="94033"/>
              </a:xfrm>
            </p:grpSpPr>
            <p:sp>
              <p:nvSpPr>
                <p:cNvPr id="1286" name="Google Shape;1286;p20"/>
                <p:cNvSpPr/>
                <p:nvPr/>
              </p:nvSpPr>
              <p:spPr>
                <a:xfrm>
                  <a:off x="3552487" y="4604151"/>
                  <a:ext cx="6904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47" h="92467" extrusionOk="0">
                      <a:moveTo>
                        <a:pt x="216" y="92731"/>
                      </a:moveTo>
                      <a:lnTo>
                        <a:pt x="216" y="264"/>
                      </a:lnTo>
                      <a:lnTo>
                        <a:pt x="67022" y="264"/>
                      </a:lnTo>
                      <a:lnTo>
                        <a:pt x="67022" y="11235"/>
                      </a:lnTo>
                      <a:lnTo>
                        <a:pt x="12322" y="11235"/>
                      </a:lnTo>
                      <a:lnTo>
                        <a:pt x="12322" y="39445"/>
                      </a:lnTo>
                      <a:lnTo>
                        <a:pt x="63659" y="39445"/>
                      </a:lnTo>
                      <a:lnTo>
                        <a:pt x="63659" y="50416"/>
                      </a:lnTo>
                      <a:lnTo>
                        <a:pt x="12322" y="50416"/>
                      </a:lnTo>
                      <a:lnTo>
                        <a:pt x="12322" y="81761"/>
                      </a:lnTo>
                      <a:lnTo>
                        <a:pt x="69264" y="81761"/>
                      </a:lnTo>
                      <a:lnTo>
                        <a:pt x="69264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87" name="Google Shape;1287;p20"/>
                <p:cNvSpPr/>
                <p:nvPr/>
              </p:nvSpPr>
              <p:spPr>
                <a:xfrm>
                  <a:off x="3636713" y="4604151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22" y="92731"/>
                      </a:moveTo>
                      <a:lnTo>
                        <a:pt x="222" y="264"/>
                      </a:lnTo>
                      <a:lnTo>
                        <a:pt x="11656" y="264"/>
                      </a:lnTo>
                      <a:lnTo>
                        <a:pt x="11656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88" name="Google Shape;1288;p20"/>
                <p:cNvSpPr/>
                <p:nvPr/>
              </p:nvSpPr>
              <p:spPr>
                <a:xfrm>
                  <a:off x="3661850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3" y="47282"/>
                      </a:moveTo>
                      <a:lnTo>
                        <a:pt x="61650" y="48625"/>
                      </a:lnTo>
                      <a:cubicBezTo>
                        <a:pt x="59857" y="55510"/>
                        <a:pt x="56382" y="60883"/>
                        <a:pt x="51337" y="64745"/>
                      </a:cubicBezTo>
                      <a:cubicBezTo>
                        <a:pt x="46406" y="68495"/>
                        <a:pt x="40016" y="70342"/>
                        <a:pt x="32282" y="70342"/>
                      </a:cubicBezTo>
                      <a:cubicBezTo>
                        <a:pt x="22418" y="70342"/>
                        <a:pt x="14572" y="67376"/>
                        <a:pt x="8743" y="61387"/>
                      </a:cubicBezTo>
                      <a:cubicBezTo>
                        <a:pt x="3027" y="55286"/>
                        <a:pt x="224" y="46778"/>
                        <a:pt x="224" y="35863"/>
                      </a:cubicBezTo>
                      <a:cubicBezTo>
                        <a:pt x="224" y="24557"/>
                        <a:pt x="3139" y="15825"/>
                        <a:pt x="8967" y="9668"/>
                      </a:cubicBezTo>
                      <a:cubicBezTo>
                        <a:pt x="14796" y="3399"/>
                        <a:pt x="22306" y="264"/>
                        <a:pt x="31610" y="264"/>
                      </a:cubicBezTo>
                      <a:cubicBezTo>
                        <a:pt x="40577" y="264"/>
                        <a:pt x="47863" y="3343"/>
                        <a:pt x="53579" y="9444"/>
                      </a:cubicBezTo>
                      <a:cubicBezTo>
                        <a:pt x="59240" y="15601"/>
                        <a:pt x="62098" y="24165"/>
                        <a:pt x="62098" y="35191"/>
                      </a:cubicBezTo>
                      <a:cubicBezTo>
                        <a:pt x="62098" y="35807"/>
                        <a:pt x="62098" y="36759"/>
                        <a:pt x="62098" y="38102"/>
                      </a:cubicBezTo>
                      <a:lnTo>
                        <a:pt x="12106" y="38102"/>
                      </a:lnTo>
                      <a:cubicBezTo>
                        <a:pt x="12386" y="45602"/>
                        <a:pt x="14404" y="51256"/>
                        <a:pt x="18159" y="55118"/>
                      </a:cubicBezTo>
                      <a:cubicBezTo>
                        <a:pt x="22026" y="59036"/>
                        <a:pt x="26734" y="60939"/>
                        <a:pt x="32282" y="60939"/>
                      </a:cubicBezTo>
                      <a:cubicBezTo>
                        <a:pt x="36429" y="60939"/>
                        <a:pt x="39960" y="59931"/>
                        <a:pt x="42819" y="57804"/>
                      </a:cubicBezTo>
                      <a:cubicBezTo>
                        <a:pt x="45789" y="55566"/>
                        <a:pt x="48199" y="52095"/>
                        <a:pt x="49993" y="47282"/>
                      </a:cubicBezTo>
                      <a:close/>
                      <a:moveTo>
                        <a:pt x="12554" y="28922"/>
                      </a:moveTo>
                      <a:lnTo>
                        <a:pt x="49993" y="28922"/>
                      </a:lnTo>
                      <a:cubicBezTo>
                        <a:pt x="49544" y="23269"/>
                        <a:pt x="48087" y="19015"/>
                        <a:pt x="45733" y="16161"/>
                      </a:cubicBezTo>
                      <a:cubicBezTo>
                        <a:pt x="42146" y="11851"/>
                        <a:pt x="37438" y="9668"/>
                        <a:pt x="31610" y="9668"/>
                      </a:cubicBezTo>
                      <a:cubicBezTo>
                        <a:pt x="26510" y="9668"/>
                        <a:pt x="22194" y="11403"/>
                        <a:pt x="18607" y="14817"/>
                      </a:cubicBezTo>
                      <a:cubicBezTo>
                        <a:pt x="15020" y="18288"/>
                        <a:pt x="13003" y="22989"/>
                        <a:pt x="12554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89" name="Google Shape;1289;p20"/>
                <p:cNvSpPr/>
                <p:nvPr/>
              </p:nvSpPr>
              <p:spPr>
                <a:xfrm>
                  <a:off x="3737571" y="4628107"/>
                  <a:ext cx="90793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93" h="68510" extrusionOk="0">
                      <a:moveTo>
                        <a:pt x="229" y="68775"/>
                      </a:moveTo>
                      <a:lnTo>
                        <a:pt x="229" y="1832"/>
                      </a:lnTo>
                      <a:lnTo>
                        <a:pt x="10318" y="1832"/>
                      </a:lnTo>
                      <a:lnTo>
                        <a:pt x="10318" y="11235"/>
                      </a:lnTo>
                      <a:cubicBezTo>
                        <a:pt x="12391" y="7989"/>
                        <a:pt x="15137" y="5358"/>
                        <a:pt x="18612" y="3399"/>
                      </a:cubicBezTo>
                      <a:cubicBezTo>
                        <a:pt x="22199" y="1328"/>
                        <a:pt x="26234" y="264"/>
                        <a:pt x="30718" y="264"/>
                      </a:cubicBezTo>
                      <a:cubicBezTo>
                        <a:pt x="35650" y="264"/>
                        <a:pt x="39685" y="1328"/>
                        <a:pt x="42824" y="3399"/>
                      </a:cubicBezTo>
                      <a:cubicBezTo>
                        <a:pt x="46074" y="5526"/>
                        <a:pt x="48428" y="8324"/>
                        <a:pt x="49773" y="11907"/>
                      </a:cubicBezTo>
                      <a:cubicBezTo>
                        <a:pt x="54986" y="4182"/>
                        <a:pt x="61879" y="264"/>
                        <a:pt x="70398" y="264"/>
                      </a:cubicBezTo>
                      <a:cubicBezTo>
                        <a:pt x="77123" y="264"/>
                        <a:pt x="82167" y="2167"/>
                        <a:pt x="85642" y="5862"/>
                      </a:cubicBezTo>
                      <a:cubicBezTo>
                        <a:pt x="89229" y="9444"/>
                        <a:pt x="91023" y="15153"/>
                        <a:pt x="91023" y="22877"/>
                      </a:cubicBezTo>
                      <a:lnTo>
                        <a:pt x="91023" y="68775"/>
                      </a:lnTo>
                      <a:lnTo>
                        <a:pt x="79813" y="68775"/>
                      </a:lnTo>
                      <a:lnTo>
                        <a:pt x="79813" y="26684"/>
                      </a:lnTo>
                      <a:cubicBezTo>
                        <a:pt x="79813" y="22094"/>
                        <a:pt x="79421" y="18791"/>
                        <a:pt x="78693" y="16832"/>
                      </a:cubicBezTo>
                      <a:cubicBezTo>
                        <a:pt x="77908" y="14761"/>
                        <a:pt x="76563" y="13138"/>
                        <a:pt x="74657" y="11907"/>
                      </a:cubicBezTo>
                      <a:cubicBezTo>
                        <a:pt x="72696" y="10731"/>
                        <a:pt x="70454" y="10116"/>
                        <a:pt x="67932" y="10116"/>
                      </a:cubicBezTo>
                      <a:cubicBezTo>
                        <a:pt x="63112" y="10116"/>
                        <a:pt x="59189" y="11683"/>
                        <a:pt x="56050" y="14817"/>
                      </a:cubicBezTo>
                      <a:cubicBezTo>
                        <a:pt x="53024" y="17952"/>
                        <a:pt x="51567" y="22989"/>
                        <a:pt x="51567" y="29818"/>
                      </a:cubicBezTo>
                      <a:lnTo>
                        <a:pt x="51567" y="68775"/>
                      </a:lnTo>
                      <a:lnTo>
                        <a:pt x="40134" y="68775"/>
                      </a:lnTo>
                      <a:lnTo>
                        <a:pt x="40134" y="25340"/>
                      </a:lnTo>
                      <a:cubicBezTo>
                        <a:pt x="40134" y="20303"/>
                        <a:pt x="39125" y="16496"/>
                        <a:pt x="37219" y="13922"/>
                      </a:cubicBezTo>
                      <a:cubicBezTo>
                        <a:pt x="35426" y="11403"/>
                        <a:pt x="32399" y="10116"/>
                        <a:pt x="28252" y="10116"/>
                      </a:cubicBezTo>
                      <a:cubicBezTo>
                        <a:pt x="24945" y="10116"/>
                        <a:pt x="21975" y="11011"/>
                        <a:pt x="19285" y="12802"/>
                      </a:cubicBezTo>
                      <a:cubicBezTo>
                        <a:pt x="16595" y="14481"/>
                        <a:pt x="14633" y="16944"/>
                        <a:pt x="13456" y="20191"/>
                      </a:cubicBezTo>
                      <a:cubicBezTo>
                        <a:pt x="12223" y="23325"/>
                        <a:pt x="11662" y="27971"/>
                        <a:pt x="11662" y="34072"/>
                      </a:cubicBezTo>
                      <a:lnTo>
                        <a:pt x="11662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90" name="Google Shape;1290;p20"/>
                <p:cNvSpPr/>
                <p:nvPr/>
              </p:nvSpPr>
              <p:spPr>
                <a:xfrm>
                  <a:off x="3841468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50005" y="47282"/>
                      </a:moveTo>
                      <a:lnTo>
                        <a:pt x="61662" y="48625"/>
                      </a:lnTo>
                      <a:cubicBezTo>
                        <a:pt x="59869" y="55510"/>
                        <a:pt x="56394" y="60883"/>
                        <a:pt x="51350" y="64745"/>
                      </a:cubicBezTo>
                      <a:cubicBezTo>
                        <a:pt x="46418" y="68495"/>
                        <a:pt x="40029" y="70342"/>
                        <a:pt x="32295" y="70342"/>
                      </a:cubicBezTo>
                      <a:cubicBezTo>
                        <a:pt x="22431" y="70342"/>
                        <a:pt x="14584" y="67376"/>
                        <a:pt x="8756" y="61387"/>
                      </a:cubicBezTo>
                      <a:cubicBezTo>
                        <a:pt x="3039" y="55286"/>
                        <a:pt x="237" y="46778"/>
                        <a:pt x="237" y="35863"/>
                      </a:cubicBezTo>
                      <a:cubicBezTo>
                        <a:pt x="237" y="24557"/>
                        <a:pt x="3151" y="15825"/>
                        <a:pt x="8980" y="9668"/>
                      </a:cubicBezTo>
                      <a:cubicBezTo>
                        <a:pt x="14809" y="3399"/>
                        <a:pt x="22319" y="264"/>
                        <a:pt x="31622" y="264"/>
                      </a:cubicBezTo>
                      <a:cubicBezTo>
                        <a:pt x="40589" y="264"/>
                        <a:pt x="47875" y="3343"/>
                        <a:pt x="53592" y="9444"/>
                      </a:cubicBezTo>
                      <a:cubicBezTo>
                        <a:pt x="59253" y="15601"/>
                        <a:pt x="62111" y="24165"/>
                        <a:pt x="62111" y="35191"/>
                      </a:cubicBezTo>
                      <a:cubicBezTo>
                        <a:pt x="62111" y="35807"/>
                        <a:pt x="62111" y="36759"/>
                        <a:pt x="62111" y="38102"/>
                      </a:cubicBezTo>
                      <a:lnTo>
                        <a:pt x="12118" y="38102"/>
                      </a:lnTo>
                      <a:cubicBezTo>
                        <a:pt x="12399" y="45602"/>
                        <a:pt x="14416" y="51256"/>
                        <a:pt x="18171" y="55118"/>
                      </a:cubicBezTo>
                      <a:cubicBezTo>
                        <a:pt x="22038" y="59036"/>
                        <a:pt x="26746" y="60939"/>
                        <a:pt x="32295" y="60939"/>
                      </a:cubicBezTo>
                      <a:cubicBezTo>
                        <a:pt x="36442" y="60939"/>
                        <a:pt x="39973" y="59931"/>
                        <a:pt x="42831" y="57804"/>
                      </a:cubicBezTo>
                      <a:cubicBezTo>
                        <a:pt x="45802" y="55566"/>
                        <a:pt x="48212" y="52095"/>
                        <a:pt x="50005" y="47282"/>
                      </a:cubicBezTo>
                      <a:close/>
                      <a:moveTo>
                        <a:pt x="12567" y="28922"/>
                      </a:moveTo>
                      <a:lnTo>
                        <a:pt x="50005" y="28922"/>
                      </a:lnTo>
                      <a:cubicBezTo>
                        <a:pt x="49557" y="23269"/>
                        <a:pt x="48099" y="19015"/>
                        <a:pt x="45746" y="16161"/>
                      </a:cubicBezTo>
                      <a:cubicBezTo>
                        <a:pt x="42159" y="11851"/>
                        <a:pt x="37451" y="9668"/>
                        <a:pt x="31622" y="9668"/>
                      </a:cubicBezTo>
                      <a:cubicBezTo>
                        <a:pt x="26522" y="9668"/>
                        <a:pt x="22207" y="11403"/>
                        <a:pt x="18620" y="14817"/>
                      </a:cubicBezTo>
                      <a:cubicBezTo>
                        <a:pt x="15033" y="18288"/>
                        <a:pt x="13015" y="22989"/>
                        <a:pt x="12567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91" name="Google Shape;1291;p20"/>
                <p:cNvSpPr/>
                <p:nvPr/>
              </p:nvSpPr>
              <p:spPr>
                <a:xfrm>
                  <a:off x="3917189" y="4628107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2" y="68775"/>
                      </a:moveTo>
                      <a:lnTo>
                        <a:pt x="242" y="1832"/>
                      </a:lnTo>
                      <a:lnTo>
                        <a:pt x="10554" y="1832"/>
                      </a:lnTo>
                      <a:lnTo>
                        <a:pt x="10554" y="11235"/>
                      </a:lnTo>
                      <a:cubicBezTo>
                        <a:pt x="15486" y="3959"/>
                        <a:pt x="22548" y="264"/>
                        <a:pt x="31851" y="264"/>
                      </a:cubicBezTo>
                      <a:cubicBezTo>
                        <a:pt x="35887" y="264"/>
                        <a:pt x="39530" y="1048"/>
                        <a:pt x="42836" y="2503"/>
                      </a:cubicBezTo>
                      <a:cubicBezTo>
                        <a:pt x="46255" y="3847"/>
                        <a:pt x="48777" y="5750"/>
                        <a:pt x="50458" y="8100"/>
                      </a:cubicBezTo>
                      <a:cubicBezTo>
                        <a:pt x="52252" y="10507"/>
                        <a:pt x="53429" y="13362"/>
                        <a:pt x="54045" y="16608"/>
                      </a:cubicBezTo>
                      <a:cubicBezTo>
                        <a:pt x="54494" y="18735"/>
                        <a:pt x="54718" y="22374"/>
                        <a:pt x="54718" y="27579"/>
                      </a:cubicBezTo>
                      <a:lnTo>
                        <a:pt x="54718" y="68775"/>
                      </a:lnTo>
                      <a:lnTo>
                        <a:pt x="43285" y="68775"/>
                      </a:lnTo>
                      <a:lnTo>
                        <a:pt x="43285" y="28027"/>
                      </a:lnTo>
                      <a:cubicBezTo>
                        <a:pt x="43285" y="23437"/>
                        <a:pt x="42836" y="19967"/>
                        <a:pt x="41939" y="17728"/>
                      </a:cubicBezTo>
                      <a:cubicBezTo>
                        <a:pt x="41155" y="15377"/>
                        <a:pt x="39586" y="13474"/>
                        <a:pt x="37232" y="12131"/>
                      </a:cubicBezTo>
                      <a:cubicBezTo>
                        <a:pt x="34990" y="10787"/>
                        <a:pt x="32356" y="10116"/>
                        <a:pt x="29385" y="10116"/>
                      </a:cubicBezTo>
                      <a:cubicBezTo>
                        <a:pt x="24565" y="10116"/>
                        <a:pt x="20418" y="11683"/>
                        <a:pt x="16831" y="14817"/>
                      </a:cubicBezTo>
                      <a:cubicBezTo>
                        <a:pt x="13356" y="17840"/>
                        <a:pt x="11675" y="23661"/>
                        <a:pt x="11675" y="32281"/>
                      </a:cubicBezTo>
                      <a:lnTo>
                        <a:pt x="11675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92" name="Google Shape;1292;p20"/>
                <p:cNvSpPr/>
                <p:nvPr/>
              </p:nvSpPr>
              <p:spPr>
                <a:xfrm>
                  <a:off x="3982822" y="4606166"/>
                  <a:ext cx="32730" cy="91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30" h="91347" extrusionOk="0">
                      <a:moveTo>
                        <a:pt x="31408" y="80641"/>
                      </a:moveTo>
                      <a:lnTo>
                        <a:pt x="32977" y="90493"/>
                      </a:lnTo>
                      <a:cubicBezTo>
                        <a:pt x="29839" y="91220"/>
                        <a:pt x="26980" y="91612"/>
                        <a:pt x="24458" y="91612"/>
                      </a:cubicBezTo>
                      <a:cubicBezTo>
                        <a:pt x="20255" y="91612"/>
                        <a:pt x="17060" y="90940"/>
                        <a:pt x="14819" y="89597"/>
                      </a:cubicBezTo>
                      <a:cubicBezTo>
                        <a:pt x="12577" y="88254"/>
                        <a:pt x="10895" y="86574"/>
                        <a:pt x="9887" y="84448"/>
                      </a:cubicBezTo>
                      <a:cubicBezTo>
                        <a:pt x="8990" y="82377"/>
                        <a:pt x="8542" y="77899"/>
                        <a:pt x="8542" y="71014"/>
                      </a:cubicBezTo>
                      <a:lnTo>
                        <a:pt x="8542" y="32505"/>
                      </a:lnTo>
                      <a:lnTo>
                        <a:pt x="247" y="32505"/>
                      </a:lnTo>
                      <a:lnTo>
                        <a:pt x="247" y="23773"/>
                      </a:lnTo>
                      <a:lnTo>
                        <a:pt x="8542" y="23773"/>
                      </a:lnTo>
                      <a:lnTo>
                        <a:pt x="8542" y="7205"/>
                      </a:lnTo>
                      <a:lnTo>
                        <a:pt x="19975" y="264"/>
                      </a:lnTo>
                      <a:lnTo>
                        <a:pt x="19975" y="23773"/>
                      </a:lnTo>
                      <a:lnTo>
                        <a:pt x="31408" y="23773"/>
                      </a:lnTo>
                      <a:lnTo>
                        <a:pt x="31408" y="32505"/>
                      </a:lnTo>
                      <a:lnTo>
                        <a:pt x="19975" y="32505"/>
                      </a:lnTo>
                      <a:lnTo>
                        <a:pt x="19975" y="71686"/>
                      </a:lnTo>
                      <a:cubicBezTo>
                        <a:pt x="19975" y="74988"/>
                        <a:pt x="20087" y="77059"/>
                        <a:pt x="20423" y="77955"/>
                      </a:cubicBezTo>
                      <a:cubicBezTo>
                        <a:pt x="20871" y="78850"/>
                        <a:pt x="21544" y="79634"/>
                        <a:pt x="22441" y="80194"/>
                      </a:cubicBezTo>
                      <a:cubicBezTo>
                        <a:pt x="23337" y="80809"/>
                        <a:pt x="24683" y="81089"/>
                        <a:pt x="26476" y="81089"/>
                      </a:cubicBezTo>
                      <a:cubicBezTo>
                        <a:pt x="27653" y="81089"/>
                        <a:pt x="29278" y="80977"/>
                        <a:pt x="31408" y="8064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293" name="Google Shape;1293;p20"/>
              <p:cNvGrpSpPr/>
              <p:nvPr/>
            </p:nvGrpSpPr>
            <p:grpSpPr>
              <a:xfrm>
                <a:off x="6274039" y="2462895"/>
                <a:ext cx="620835" cy="119557"/>
                <a:chOff x="3469607" y="4442734"/>
                <a:chExt cx="620835" cy="119557"/>
              </a:xfrm>
            </p:grpSpPr>
            <p:sp>
              <p:nvSpPr>
                <p:cNvPr id="1294" name="Google Shape;1294;p20"/>
                <p:cNvSpPr/>
                <p:nvPr/>
              </p:nvSpPr>
              <p:spPr>
                <a:xfrm>
                  <a:off x="3469607" y="4442734"/>
                  <a:ext cx="7061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17" h="92467" extrusionOk="0">
                      <a:moveTo>
                        <a:pt x="211" y="92720"/>
                      </a:moveTo>
                      <a:lnTo>
                        <a:pt x="211" y="253"/>
                      </a:lnTo>
                      <a:lnTo>
                        <a:pt x="34959" y="253"/>
                      </a:lnTo>
                      <a:cubicBezTo>
                        <a:pt x="41067" y="253"/>
                        <a:pt x="45775" y="589"/>
                        <a:pt x="49082" y="1149"/>
                      </a:cubicBezTo>
                      <a:cubicBezTo>
                        <a:pt x="53678" y="1932"/>
                        <a:pt x="57489" y="3332"/>
                        <a:pt x="60515" y="5403"/>
                      </a:cubicBezTo>
                      <a:cubicBezTo>
                        <a:pt x="63654" y="7530"/>
                        <a:pt x="66120" y="10496"/>
                        <a:pt x="67913" y="14358"/>
                      </a:cubicBezTo>
                      <a:cubicBezTo>
                        <a:pt x="69819" y="18276"/>
                        <a:pt x="70828" y="22418"/>
                        <a:pt x="70828" y="26896"/>
                      </a:cubicBezTo>
                      <a:cubicBezTo>
                        <a:pt x="70828" y="34844"/>
                        <a:pt x="68249" y="41561"/>
                        <a:pt x="63205" y="47046"/>
                      </a:cubicBezTo>
                      <a:cubicBezTo>
                        <a:pt x="58273" y="52420"/>
                        <a:pt x="49194" y="55106"/>
                        <a:pt x="36079" y="55106"/>
                      </a:cubicBezTo>
                      <a:lnTo>
                        <a:pt x="12316" y="55106"/>
                      </a:lnTo>
                      <a:lnTo>
                        <a:pt x="12316" y="92720"/>
                      </a:lnTo>
                      <a:close/>
                      <a:moveTo>
                        <a:pt x="12316" y="44136"/>
                      </a:moveTo>
                      <a:lnTo>
                        <a:pt x="36304" y="44136"/>
                      </a:lnTo>
                      <a:cubicBezTo>
                        <a:pt x="44206" y="44136"/>
                        <a:pt x="49811" y="42736"/>
                        <a:pt x="53117" y="39882"/>
                      </a:cubicBezTo>
                      <a:cubicBezTo>
                        <a:pt x="56368" y="36915"/>
                        <a:pt x="58049" y="32717"/>
                        <a:pt x="58049" y="27344"/>
                      </a:cubicBezTo>
                      <a:cubicBezTo>
                        <a:pt x="58049" y="23482"/>
                        <a:pt x="57040" y="20179"/>
                        <a:pt x="55135" y="17493"/>
                      </a:cubicBezTo>
                      <a:cubicBezTo>
                        <a:pt x="53173" y="14694"/>
                        <a:pt x="50651" y="12791"/>
                        <a:pt x="47513" y="11895"/>
                      </a:cubicBezTo>
                      <a:cubicBezTo>
                        <a:pt x="45383" y="11448"/>
                        <a:pt x="41572" y="11224"/>
                        <a:pt x="36079" y="11224"/>
                      </a:cubicBezTo>
                      <a:lnTo>
                        <a:pt x="12316" y="11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95" name="Google Shape;1295;p20"/>
                <p:cNvSpPr/>
                <p:nvPr/>
              </p:nvSpPr>
              <p:spPr>
                <a:xfrm>
                  <a:off x="3554042" y="4466690"/>
                  <a:ext cx="36541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41" h="68510" extrusionOk="0">
                      <a:moveTo>
                        <a:pt x="217" y="68764"/>
                      </a:moveTo>
                      <a:lnTo>
                        <a:pt x="217" y="1820"/>
                      </a:lnTo>
                      <a:lnTo>
                        <a:pt x="10529" y="1820"/>
                      </a:lnTo>
                      <a:lnTo>
                        <a:pt x="10529" y="11895"/>
                      </a:lnTo>
                      <a:cubicBezTo>
                        <a:pt x="13219" y="7138"/>
                        <a:pt x="15573" y="4003"/>
                        <a:pt x="17703" y="2492"/>
                      </a:cubicBezTo>
                      <a:cubicBezTo>
                        <a:pt x="19944" y="1037"/>
                        <a:pt x="22410" y="253"/>
                        <a:pt x="25101" y="253"/>
                      </a:cubicBezTo>
                      <a:cubicBezTo>
                        <a:pt x="28968" y="253"/>
                        <a:pt x="32835" y="1485"/>
                        <a:pt x="36758" y="3835"/>
                      </a:cubicBezTo>
                      <a:lnTo>
                        <a:pt x="32947" y="14358"/>
                      </a:lnTo>
                      <a:cubicBezTo>
                        <a:pt x="30089" y="12735"/>
                        <a:pt x="27230" y="11895"/>
                        <a:pt x="24428" y="11895"/>
                      </a:cubicBezTo>
                      <a:cubicBezTo>
                        <a:pt x="22018" y="11895"/>
                        <a:pt x="19776" y="12679"/>
                        <a:pt x="17703" y="14134"/>
                      </a:cubicBezTo>
                      <a:cubicBezTo>
                        <a:pt x="15741" y="15646"/>
                        <a:pt x="14396" y="17717"/>
                        <a:pt x="13667" y="20403"/>
                      </a:cubicBezTo>
                      <a:cubicBezTo>
                        <a:pt x="12322" y="24433"/>
                        <a:pt x="11650" y="28855"/>
                        <a:pt x="11650" y="33613"/>
                      </a:cubicBezTo>
                      <a:lnTo>
                        <a:pt x="11650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96" name="Google Shape;1296;p20"/>
                <p:cNvSpPr/>
                <p:nvPr/>
              </p:nvSpPr>
              <p:spPr>
                <a:xfrm>
                  <a:off x="3593064" y="4466690"/>
                  <a:ext cx="62770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0" h="70077" extrusionOk="0">
                      <a:moveTo>
                        <a:pt x="220" y="35180"/>
                      </a:moveTo>
                      <a:cubicBezTo>
                        <a:pt x="220" y="22810"/>
                        <a:pt x="3638" y="13631"/>
                        <a:pt x="10532" y="7642"/>
                      </a:cubicBezTo>
                      <a:cubicBezTo>
                        <a:pt x="16361" y="2716"/>
                        <a:pt x="23366" y="253"/>
                        <a:pt x="31605" y="253"/>
                      </a:cubicBezTo>
                      <a:cubicBezTo>
                        <a:pt x="40852" y="253"/>
                        <a:pt x="48418" y="3332"/>
                        <a:pt x="54247" y="9433"/>
                      </a:cubicBezTo>
                      <a:cubicBezTo>
                        <a:pt x="60076" y="15422"/>
                        <a:pt x="62990" y="23706"/>
                        <a:pt x="62990" y="34285"/>
                      </a:cubicBezTo>
                      <a:cubicBezTo>
                        <a:pt x="62990" y="42960"/>
                        <a:pt x="61701" y="49733"/>
                        <a:pt x="59179" y="54659"/>
                      </a:cubicBezTo>
                      <a:cubicBezTo>
                        <a:pt x="56601" y="59584"/>
                        <a:pt x="52902" y="63502"/>
                        <a:pt x="47970" y="66301"/>
                      </a:cubicBezTo>
                      <a:cubicBezTo>
                        <a:pt x="43038" y="68988"/>
                        <a:pt x="37546" y="70331"/>
                        <a:pt x="31605" y="70331"/>
                      </a:cubicBezTo>
                      <a:cubicBezTo>
                        <a:pt x="22301" y="70331"/>
                        <a:pt x="14791" y="67365"/>
                        <a:pt x="8963" y="61375"/>
                      </a:cubicBezTo>
                      <a:cubicBezTo>
                        <a:pt x="3134" y="55274"/>
                        <a:pt x="220" y="46543"/>
                        <a:pt x="220" y="35180"/>
                      </a:cubicBezTo>
                      <a:close/>
                      <a:moveTo>
                        <a:pt x="11877" y="35180"/>
                      </a:moveTo>
                      <a:cubicBezTo>
                        <a:pt x="11877" y="43856"/>
                        <a:pt x="13726" y="50349"/>
                        <a:pt x="17481" y="54659"/>
                      </a:cubicBezTo>
                      <a:cubicBezTo>
                        <a:pt x="21180" y="58857"/>
                        <a:pt x="25888" y="60928"/>
                        <a:pt x="31605" y="60928"/>
                      </a:cubicBezTo>
                      <a:cubicBezTo>
                        <a:pt x="37265" y="60928"/>
                        <a:pt x="41973" y="58857"/>
                        <a:pt x="45728" y="54659"/>
                      </a:cubicBezTo>
                      <a:cubicBezTo>
                        <a:pt x="49427" y="50349"/>
                        <a:pt x="51333" y="43800"/>
                        <a:pt x="51333" y="34956"/>
                      </a:cubicBezTo>
                      <a:cubicBezTo>
                        <a:pt x="51333" y="26616"/>
                        <a:pt x="49427" y="20347"/>
                        <a:pt x="45728" y="16149"/>
                      </a:cubicBezTo>
                      <a:cubicBezTo>
                        <a:pt x="41973" y="11839"/>
                        <a:pt x="37265" y="9657"/>
                        <a:pt x="31605" y="9657"/>
                      </a:cubicBezTo>
                      <a:cubicBezTo>
                        <a:pt x="25888" y="9657"/>
                        <a:pt x="21180" y="11839"/>
                        <a:pt x="17481" y="16149"/>
                      </a:cubicBezTo>
                      <a:cubicBezTo>
                        <a:pt x="13726" y="20347"/>
                        <a:pt x="11877" y="26672"/>
                        <a:pt x="11877" y="351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97" name="Google Shape;1297;p20"/>
                <p:cNvSpPr/>
                <p:nvPr/>
              </p:nvSpPr>
              <p:spPr>
                <a:xfrm>
                  <a:off x="3665885" y="4466690"/>
                  <a:ext cx="58287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87" h="70077" extrusionOk="0">
                      <a:moveTo>
                        <a:pt x="47302" y="44136"/>
                      </a:moveTo>
                      <a:lnTo>
                        <a:pt x="58512" y="45703"/>
                      </a:lnTo>
                      <a:cubicBezTo>
                        <a:pt x="57279" y="53315"/>
                        <a:pt x="54140" y="59360"/>
                        <a:pt x="49096" y="63838"/>
                      </a:cubicBezTo>
                      <a:cubicBezTo>
                        <a:pt x="44164" y="68204"/>
                        <a:pt x="37999" y="70331"/>
                        <a:pt x="30713" y="70331"/>
                      </a:cubicBezTo>
                      <a:cubicBezTo>
                        <a:pt x="21410" y="70331"/>
                        <a:pt x="14012" y="67365"/>
                        <a:pt x="8519" y="61375"/>
                      </a:cubicBezTo>
                      <a:cubicBezTo>
                        <a:pt x="2971" y="55274"/>
                        <a:pt x="225" y="46711"/>
                        <a:pt x="225" y="35628"/>
                      </a:cubicBezTo>
                      <a:cubicBezTo>
                        <a:pt x="225" y="28351"/>
                        <a:pt x="1401" y="21971"/>
                        <a:pt x="3811" y="16597"/>
                      </a:cubicBezTo>
                      <a:cubicBezTo>
                        <a:pt x="6165" y="11112"/>
                        <a:pt x="9752" y="6970"/>
                        <a:pt x="14572" y="4283"/>
                      </a:cubicBezTo>
                      <a:cubicBezTo>
                        <a:pt x="19504" y="1596"/>
                        <a:pt x="24884" y="253"/>
                        <a:pt x="30713" y="253"/>
                      </a:cubicBezTo>
                      <a:cubicBezTo>
                        <a:pt x="37999" y="253"/>
                        <a:pt x="43996" y="2156"/>
                        <a:pt x="48648" y="5850"/>
                      </a:cubicBezTo>
                      <a:cubicBezTo>
                        <a:pt x="53243" y="9433"/>
                        <a:pt x="56158" y="14694"/>
                        <a:pt x="57391" y="21523"/>
                      </a:cubicBezTo>
                      <a:lnTo>
                        <a:pt x="46406" y="23090"/>
                      </a:lnTo>
                      <a:cubicBezTo>
                        <a:pt x="45341" y="18612"/>
                        <a:pt x="43491" y="15254"/>
                        <a:pt x="40801" y="13015"/>
                      </a:cubicBezTo>
                      <a:cubicBezTo>
                        <a:pt x="38111" y="10776"/>
                        <a:pt x="34861" y="9657"/>
                        <a:pt x="31161" y="9657"/>
                      </a:cubicBezTo>
                      <a:cubicBezTo>
                        <a:pt x="25445" y="9657"/>
                        <a:pt x="20849" y="11784"/>
                        <a:pt x="17262" y="15925"/>
                      </a:cubicBezTo>
                      <a:cubicBezTo>
                        <a:pt x="13675" y="19956"/>
                        <a:pt x="11882" y="26392"/>
                        <a:pt x="11882" y="35180"/>
                      </a:cubicBezTo>
                      <a:cubicBezTo>
                        <a:pt x="11882" y="44136"/>
                        <a:pt x="13563" y="50741"/>
                        <a:pt x="17038" y="54883"/>
                      </a:cubicBezTo>
                      <a:cubicBezTo>
                        <a:pt x="20457" y="58913"/>
                        <a:pt x="24940" y="60928"/>
                        <a:pt x="30489" y="60928"/>
                      </a:cubicBezTo>
                      <a:cubicBezTo>
                        <a:pt x="34973" y="60928"/>
                        <a:pt x="38672" y="59584"/>
                        <a:pt x="41698" y="56898"/>
                      </a:cubicBezTo>
                      <a:cubicBezTo>
                        <a:pt x="44668" y="54099"/>
                        <a:pt x="46518" y="49845"/>
                        <a:pt x="47302" y="4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98" name="Google Shape;1298;p20"/>
                <p:cNvSpPr/>
                <p:nvPr/>
              </p:nvSpPr>
              <p:spPr>
                <a:xfrm>
                  <a:off x="3730073" y="4466690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7" y="47270"/>
                      </a:moveTo>
                      <a:lnTo>
                        <a:pt x="61655" y="48614"/>
                      </a:lnTo>
                      <a:cubicBezTo>
                        <a:pt x="59861" y="55498"/>
                        <a:pt x="56386" y="60872"/>
                        <a:pt x="51342" y="64734"/>
                      </a:cubicBezTo>
                      <a:cubicBezTo>
                        <a:pt x="46410" y="68484"/>
                        <a:pt x="40021" y="70331"/>
                        <a:pt x="32287" y="70331"/>
                      </a:cubicBezTo>
                      <a:cubicBezTo>
                        <a:pt x="22423" y="70331"/>
                        <a:pt x="14577" y="67365"/>
                        <a:pt x="8748" y="61375"/>
                      </a:cubicBezTo>
                      <a:cubicBezTo>
                        <a:pt x="3031" y="55274"/>
                        <a:pt x="229" y="46766"/>
                        <a:pt x="229" y="35852"/>
                      </a:cubicBezTo>
                      <a:cubicBezTo>
                        <a:pt x="229" y="24545"/>
                        <a:pt x="3143" y="15814"/>
                        <a:pt x="8972" y="9657"/>
                      </a:cubicBezTo>
                      <a:cubicBezTo>
                        <a:pt x="14801" y="3388"/>
                        <a:pt x="22311" y="253"/>
                        <a:pt x="31614" y="253"/>
                      </a:cubicBezTo>
                      <a:cubicBezTo>
                        <a:pt x="40582" y="253"/>
                        <a:pt x="47868" y="3332"/>
                        <a:pt x="53584" y="9433"/>
                      </a:cubicBezTo>
                      <a:cubicBezTo>
                        <a:pt x="59245" y="15590"/>
                        <a:pt x="62103" y="24154"/>
                        <a:pt x="62103" y="35180"/>
                      </a:cubicBezTo>
                      <a:cubicBezTo>
                        <a:pt x="62103" y="35796"/>
                        <a:pt x="62103" y="36747"/>
                        <a:pt x="62103" y="38091"/>
                      </a:cubicBezTo>
                      <a:lnTo>
                        <a:pt x="12111" y="38091"/>
                      </a:lnTo>
                      <a:cubicBezTo>
                        <a:pt x="12391" y="45591"/>
                        <a:pt x="14409" y="51244"/>
                        <a:pt x="18163" y="55106"/>
                      </a:cubicBezTo>
                      <a:cubicBezTo>
                        <a:pt x="22031" y="59025"/>
                        <a:pt x="26738" y="60928"/>
                        <a:pt x="32287" y="60928"/>
                      </a:cubicBezTo>
                      <a:cubicBezTo>
                        <a:pt x="36434" y="60928"/>
                        <a:pt x="39965" y="59920"/>
                        <a:pt x="42824" y="57793"/>
                      </a:cubicBezTo>
                      <a:cubicBezTo>
                        <a:pt x="45794" y="55554"/>
                        <a:pt x="48204" y="52084"/>
                        <a:pt x="49997" y="47270"/>
                      </a:cubicBezTo>
                      <a:close/>
                      <a:moveTo>
                        <a:pt x="12559" y="28911"/>
                      </a:moveTo>
                      <a:lnTo>
                        <a:pt x="49997" y="28911"/>
                      </a:lnTo>
                      <a:cubicBezTo>
                        <a:pt x="49549" y="23258"/>
                        <a:pt x="48092" y="19004"/>
                        <a:pt x="45738" y="16149"/>
                      </a:cubicBezTo>
                      <a:cubicBezTo>
                        <a:pt x="42151" y="11839"/>
                        <a:pt x="37443" y="9657"/>
                        <a:pt x="31614" y="9657"/>
                      </a:cubicBezTo>
                      <a:cubicBezTo>
                        <a:pt x="26514" y="9657"/>
                        <a:pt x="22199" y="11392"/>
                        <a:pt x="18612" y="14806"/>
                      </a:cubicBezTo>
                      <a:cubicBezTo>
                        <a:pt x="15025" y="18276"/>
                        <a:pt x="13007" y="22978"/>
                        <a:pt x="12559" y="289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299" name="Google Shape;1299;p20"/>
                <p:cNvSpPr/>
                <p:nvPr/>
              </p:nvSpPr>
              <p:spPr>
                <a:xfrm>
                  <a:off x="3801325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4" y="48838"/>
                      </a:moveTo>
                      <a:lnTo>
                        <a:pt x="11443" y="47046"/>
                      </a:lnTo>
                      <a:cubicBezTo>
                        <a:pt x="12004" y="51524"/>
                        <a:pt x="13741" y="54995"/>
                        <a:pt x="16599" y="57345"/>
                      </a:cubicBezTo>
                      <a:cubicBezTo>
                        <a:pt x="19570" y="59752"/>
                        <a:pt x="23605" y="60928"/>
                        <a:pt x="28705" y="60928"/>
                      </a:cubicBezTo>
                      <a:cubicBezTo>
                        <a:pt x="33917" y="60928"/>
                        <a:pt x="37784" y="59920"/>
                        <a:pt x="40362" y="57793"/>
                      </a:cubicBezTo>
                      <a:cubicBezTo>
                        <a:pt x="42885" y="55722"/>
                        <a:pt x="44174" y="53203"/>
                        <a:pt x="44174" y="50181"/>
                      </a:cubicBezTo>
                      <a:cubicBezTo>
                        <a:pt x="44174" y="47662"/>
                        <a:pt x="43053" y="45647"/>
                        <a:pt x="40811" y="44136"/>
                      </a:cubicBezTo>
                      <a:cubicBezTo>
                        <a:pt x="39298" y="43240"/>
                        <a:pt x="35431" y="42009"/>
                        <a:pt x="29153" y="40330"/>
                      </a:cubicBezTo>
                      <a:cubicBezTo>
                        <a:pt x="20915" y="38259"/>
                        <a:pt x="15142" y="36467"/>
                        <a:pt x="11891" y="34956"/>
                      </a:cubicBezTo>
                      <a:cubicBezTo>
                        <a:pt x="8585" y="33501"/>
                        <a:pt x="6119" y="31374"/>
                        <a:pt x="4493" y="28687"/>
                      </a:cubicBezTo>
                      <a:cubicBezTo>
                        <a:pt x="2812" y="25889"/>
                        <a:pt x="2028" y="22810"/>
                        <a:pt x="2028" y="19508"/>
                      </a:cubicBezTo>
                      <a:cubicBezTo>
                        <a:pt x="2028" y="16541"/>
                        <a:pt x="2700" y="13798"/>
                        <a:pt x="4045" y="11224"/>
                      </a:cubicBezTo>
                      <a:cubicBezTo>
                        <a:pt x="5502" y="8705"/>
                        <a:pt x="7408" y="6634"/>
                        <a:pt x="9650" y="4955"/>
                      </a:cubicBezTo>
                      <a:cubicBezTo>
                        <a:pt x="11443" y="3611"/>
                        <a:pt x="13797" y="2492"/>
                        <a:pt x="16823" y="1596"/>
                      </a:cubicBezTo>
                      <a:cubicBezTo>
                        <a:pt x="19962" y="701"/>
                        <a:pt x="23213" y="253"/>
                        <a:pt x="26687" y="253"/>
                      </a:cubicBezTo>
                      <a:cubicBezTo>
                        <a:pt x="32068" y="253"/>
                        <a:pt x="36663" y="1037"/>
                        <a:pt x="40587" y="2492"/>
                      </a:cubicBezTo>
                      <a:cubicBezTo>
                        <a:pt x="44622" y="4003"/>
                        <a:pt x="47536" y="6074"/>
                        <a:pt x="49330" y="8761"/>
                      </a:cubicBezTo>
                      <a:cubicBezTo>
                        <a:pt x="51235" y="11336"/>
                        <a:pt x="52580" y="14750"/>
                        <a:pt x="53365" y="19060"/>
                      </a:cubicBezTo>
                      <a:lnTo>
                        <a:pt x="42156" y="20627"/>
                      </a:lnTo>
                      <a:cubicBezTo>
                        <a:pt x="41708" y="17213"/>
                        <a:pt x="40250" y="14526"/>
                        <a:pt x="37896" y="12567"/>
                      </a:cubicBezTo>
                      <a:cubicBezTo>
                        <a:pt x="35487" y="10664"/>
                        <a:pt x="32068" y="9657"/>
                        <a:pt x="27584" y="9657"/>
                      </a:cubicBezTo>
                      <a:cubicBezTo>
                        <a:pt x="22316" y="9657"/>
                        <a:pt x="18617" y="10552"/>
                        <a:pt x="16375" y="12343"/>
                      </a:cubicBezTo>
                      <a:cubicBezTo>
                        <a:pt x="14133" y="14022"/>
                        <a:pt x="13012" y="15925"/>
                        <a:pt x="13012" y="18164"/>
                      </a:cubicBezTo>
                      <a:cubicBezTo>
                        <a:pt x="13012" y="19676"/>
                        <a:pt x="13461" y="21019"/>
                        <a:pt x="14357" y="22194"/>
                      </a:cubicBezTo>
                      <a:cubicBezTo>
                        <a:pt x="15366" y="23426"/>
                        <a:pt x="16880" y="24433"/>
                        <a:pt x="18841" y="25329"/>
                      </a:cubicBezTo>
                      <a:cubicBezTo>
                        <a:pt x="19850" y="25665"/>
                        <a:pt x="23213" y="26616"/>
                        <a:pt x="28929" y="28240"/>
                      </a:cubicBezTo>
                      <a:cubicBezTo>
                        <a:pt x="36832" y="30366"/>
                        <a:pt x="42380" y="32046"/>
                        <a:pt x="45519" y="33389"/>
                      </a:cubicBezTo>
                      <a:cubicBezTo>
                        <a:pt x="48769" y="34732"/>
                        <a:pt x="51347" y="36747"/>
                        <a:pt x="53141" y="39434"/>
                      </a:cubicBezTo>
                      <a:cubicBezTo>
                        <a:pt x="54934" y="42009"/>
                        <a:pt x="55831" y="45199"/>
                        <a:pt x="55831" y="49061"/>
                      </a:cubicBezTo>
                      <a:cubicBezTo>
                        <a:pt x="55831" y="52812"/>
                        <a:pt x="54710" y="56394"/>
                        <a:pt x="52468" y="59808"/>
                      </a:cubicBezTo>
                      <a:cubicBezTo>
                        <a:pt x="50339" y="63111"/>
                        <a:pt x="47200" y="65741"/>
                        <a:pt x="43053" y="67644"/>
                      </a:cubicBezTo>
                      <a:cubicBezTo>
                        <a:pt x="38849" y="69436"/>
                        <a:pt x="34141" y="70331"/>
                        <a:pt x="28929" y="70331"/>
                      </a:cubicBezTo>
                      <a:cubicBezTo>
                        <a:pt x="20074" y="70331"/>
                        <a:pt x="13349" y="68540"/>
                        <a:pt x="8753" y="64958"/>
                      </a:cubicBezTo>
                      <a:cubicBezTo>
                        <a:pt x="4269" y="61263"/>
                        <a:pt x="1411" y="55890"/>
                        <a:pt x="234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00" name="Google Shape;1300;p20"/>
                <p:cNvSpPr/>
                <p:nvPr/>
              </p:nvSpPr>
              <p:spPr>
                <a:xfrm>
                  <a:off x="3865961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9" y="48838"/>
                      </a:moveTo>
                      <a:lnTo>
                        <a:pt x="11448" y="47046"/>
                      </a:lnTo>
                      <a:cubicBezTo>
                        <a:pt x="12008" y="51524"/>
                        <a:pt x="13746" y="54995"/>
                        <a:pt x="16604" y="57345"/>
                      </a:cubicBezTo>
                      <a:cubicBezTo>
                        <a:pt x="19574" y="59752"/>
                        <a:pt x="23609" y="60928"/>
                        <a:pt x="28709" y="60928"/>
                      </a:cubicBezTo>
                      <a:cubicBezTo>
                        <a:pt x="33922" y="60928"/>
                        <a:pt x="37789" y="59920"/>
                        <a:pt x="40367" y="57793"/>
                      </a:cubicBezTo>
                      <a:cubicBezTo>
                        <a:pt x="42889" y="55722"/>
                        <a:pt x="44178" y="53203"/>
                        <a:pt x="44178" y="50181"/>
                      </a:cubicBezTo>
                      <a:cubicBezTo>
                        <a:pt x="44178" y="47662"/>
                        <a:pt x="43057" y="45647"/>
                        <a:pt x="40815" y="44136"/>
                      </a:cubicBezTo>
                      <a:cubicBezTo>
                        <a:pt x="39302" y="43240"/>
                        <a:pt x="35435" y="42009"/>
                        <a:pt x="29158" y="40330"/>
                      </a:cubicBezTo>
                      <a:cubicBezTo>
                        <a:pt x="20919" y="38259"/>
                        <a:pt x="15147" y="36467"/>
                        <a:pt x="11896" y="34956"/>
                      </a:cubicBezTo>
                      <a:cubicBezTo>
                        <a:pt x="8589" y="33501"/>
                        <a:pt x="6123" y="31374"/>
                        <a:pt x="4498" y="28687"/>
                      </a:cubicBezTo>
                      <a:cubicBezTo>
                        <a:pt x="2817" y="25889"/>
                        <a:pt x="2032" y="22810"/>
                        <a:pt x="2032" y="19508"/>
                      </a:cubicBezTo>
                      <a:cubicBezTo>
                        <a:pt x="2032" y="16541"/>
                        <a:pt x="2705" y="13798"/>
                        <a:pt x="4050" y="11224"/>
                      </a:cubicBezTo>
                      <a:cubicBezTo>
                        <a:pt x="5507" y="8705"/>
                        <a:pt x="7412" y="6634"/>
                        <a:pt x="9654" y="4955"/>
                      </a:cubicBezTo>
                      <a:cubicBezTo>
                        <a:pt x="11448" y="3611"/>
                        <a:pt x="13801" y="2492"/>
                        <a:pt x="16828" y="1596"/>
                      </a:cubicBezTo>
                      <a:cubicBezTo>
                        <a:pt x="19966" y="701"/>
                        <a:pt x="23217" y="253"/>
                        <a:pt x="26692" y="253"/>
                      </a:cubicBezTo>
                      <a:cubicBezTo>
                        <a:pt x="32072" y="253"/>
                        <a:pt x="36668" y="1037"/>
                        <a:pt x="40591" y="2492"/>
                      </a:cubicBezTo>
                      <a:cubicBezTo>
                        <a:pt x="44626" y="4003"/>
                        <a:pt x="47541" y="6074"/>
                        <a:pt x="49334" y="8761"/>
                      </a:cubicBezTo>
                      <a:cubicBezTo>
                        <a:pt x="51240" y="11336"/>
                        <a:pt x="52585" y="14750"/>
                        <a:pt x="53370" y="19060"/>
                      </a:cubicBezTo>
                      <a:lnTo>
                        <a:pt x="42160" y="20627"/>
                      </a:lnTo>
                      <a:cubicBezTo>
                        <a:pt x="41712" y="17213"/>
                        <a:pt x="40255" y="14526"/>
                        <a:pt x="37901" y="12567"/>
                      </a:cubicBezTo>
                      <a:cubicBezTo>
                        <a:pt x="35491" y="10664"/>
                        <a:pt x="32072" y="9657"/>
                        <a:pt x="27589" y="9657"/>
                      </a:cubicBezTo>
                      <a:cubicBezTo>
                        <a:pt x="22320" y="9657"/>
                        <a:pt x="18621" y="10552"/>
                        <a:pt x="16380" y="12343"/>
                      </a:cubicBezTo>
                      <a:cubicBezTo>
                        <a:pt x="14138" y="14022"/>
                        <a:pt x="13017" y="15925"/>
                        <a:pt x="13017" y="18164"/>
                      </a:cubicBezTo>
                      <a:cubicBezTo>
                        <a:pt x="13017" y="19676"/>
                        <a:pt x="13465" y="21019"/>
                        <a:pt x="14362" y="22194"/>
                      </a:cubicBezTo>
                      <a:cubicBezTo>
                        <a:pt x="15371" y="23426"/>
                        <a:pt x="16884" y="24433"/>
                        <a:pt x="18846" y="25329"/>
                      </a:cubicBezTo>
                      <a:cubicBezTo>
                        <a:pt x="19854" y="25665"/>
                        <a:pt x="23217" y="26616"/>
                        <a:pt x="28934" y="28240"/>
                      </a:cubicBezTo>
                      <a:cubicBezTo>
                        <a:pt x="36836" y="30366"/>
                        <a:pt x="42385" y="32046"/>
                        <a:pt x="45523" y="33389"/>
                      </a:cubicBezTo>
                      <a:cubicBezTo>
                        <a:pt x="48774" y="34732"/>
                        <a:pt x="51352" y="36747"/>
                        <a:pt x="53145" y="39434"/>
                      </a:cubicBezTo>
                      <a:cubicBezTo>
                        <a:pt x="54939" y="42009"/>
                        <a:pt x="55835" y="45199"/>
                        <a:pt x="55835" y="49061"/>
                      </a:cubicBezTo>
                      <a:cubicBezTo>
                        <a:pt x="55835" y="52812"/>
                        <a:pt x="54714" y="56394"/>
                        <a:pt x="52473" y="59808"/>
                      </a:cubicBezTo>
                      <a:cubicBezTo>
                        <a:pt x="50343" y="63111"/>
                        <a:pt x="47205" y="65741"/>
                        <a:pt x="43057" y="67644"/>
                      </a:cubicBezTo>
                      <a:cubicBezTo>
                        <a:pt x="38854" y="69436"/>
                        <a:pt x="34146" y="70331"/>
                        <a:pt x="28934" y="70331"/>
                      </a:cubicBezTo>
                      <a:cubicBezTo>
                        <a:pt x="20079" y="70331"/>
                        <a:pt x="13353" y="68540"/>
                        <a:pt x="8757" y="64958"/>
                      </a:cubicBezTo>
                      <a:cubicBezTo>
                        <a:pt x="4274" y="61263"/>
                        <a:pt x="1416" y="55890"/>
                        <a:pt x="239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01" name="Google Shape;1301;p20"/>
                <p:cNvSpPr/>
                <p:nvPr/>
              </p:nvSpPr>
              <p:spPr>
                <a:xfrm>
                  <a:off x="3935094" y="4442734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43" y="13239"/>
                      </a:moveTo>
                      <a:lnTo>
                        <a:pt x="243" y="253"/>
                      </a:lnTo>
                      <a:lnTo>
                        <a:pt x="11676" y="253"/>
                      </a:lnTo>
                      <a:lnTo>
                        <a:pt x="11676" y="13239"/>
                      </a:lnTo>
                      <a:close/>
                      <a:moveTo>
                        <a:pt x="243" y="92720"/>
                      </a:moveTo>
                      <a:lnTo>
                        <a:pt x="243" y="25777"/>
                      </a:lnTo>
                      <a:lnTo>
                        <a:pt x="11676" y="25777"/>
                      </a:lnTo>
                      <a:lnTo>
                        <a:pt x="11676" y="927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02" name="Google Shape;1302;p20"/>
                <p:cNvSpPr/>
                <p:nvPr/>
              </p:nvSpPr>
              <p:spPr>
                <a:xfrm>
                  <a:off x="3963833" y="4466690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5" y="68764"/>
                      </a:moveTo>
                      <a:lnTo>
                        <a:pt x="245" y="1820"/>
                      </a:lnTo>
                      <a:lnTo>
                        <a:pt x="10557" y="1820"/>
                      </a:lnTo>
                      <a:lnTo>
                        <a:pt x="10557" y="11224"/>
                      </a:lnTo>
                      <a:cubicBezTo>
                        <a:pt x="15489" y="3947"/>
                        <a:pt x="22551" y="253"/>
                        <a:pt x="31855" y="253"/>
                      </a:cubicBezTo>
                      <a:cubicBezTo>
                        <a:pt x="35890" y="253"/>
                        <a:pt x="39533" y="1037"/>
                        <a:pt x="42839" y="2492"/>
                      </a:cubicBezTo>
                      <a:cubicBezTo>
                        <a:pt x="46258" y="3835"/>
                        <a:pt x="48780" y="5738"/>
                        <a:pt x="50462" y="8089"/>
                      </a:cubicBezTo>
                      <a:cubicBezTo>
                        <a:pt x="52255" y="10496"/>
                        <a:pt x="53432" y="13351"/>
                        <a:pt x="54049" y="16597"/>
                      </a:cubicBezTo>
                      <a:cubicBezTo>
                        <a:pt x="54497" y="18724"/>
                        <a:pt x="54721" y="22362"/>
                        <a:pt x="54721" y="27568"/>
                      </a:cubicBezTo>
                      <a:lnTo>
                        <a:pt x="54721" y="68764"/>
                      </a:lnTo>
                      <a:lnTo>
                        <a:pt x="43288" y="68764"/>
                      </a:lnTo>
                      <a:lnTo>
                        <a:pt x="43288" y="28016"/>
                      </a:lnTo>
                      <a:cubicBezTo>
                        <a:pt x="43288" y="23426"/>
                        <a:pt x="42839" y="19956"/>
                        <a:pt x="41943" y="17717"/>
                      </a:cubicBezTo>
                      <a:cubicBezTo>
                        <a:pt x="41158" y="15366"/>
                        <a:pt x="39589" y="13463"/>
                        <a:pt x="37235" y="12119"/>
                      </a:cubicBezTo>
                      <a:cubicBezTo>
                        <a:pt x="34993" y="10776"/>
                        <a:pt x="32359" y="10104"/>
                        <a:pt x="29389" y="10104"/>
                      </a:cubicBezTo>
                      <a:cubicBezTo>
                        <a:pt x="24569" y="10104"/>
                        <a:pt x="20421" y="11671"/>
                        <a:pt x="16834" y="14806"/>
                      </a:cubicBezTo>
                      <a:cubicBezTo>
                        <a:pt x="13360" y="17829"/>
                        <a:pt x="11678" y="23650"/>
                        <a:pt x="11678" y="32269"/>
                      </a:cubicBezTo>
                      <a:lnTo>
                        <a:pt x="11678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03" name="Google Shape;1303;p20"/>
                <p:cNvSpPr/>
                <p:nvPr/>
              </p:nvSpPr>
              <p:spPr>
                <a:xfrm>
                  <a:off x="4031483" y="4466690"/>
                  <a:ext cx="58959" cy="95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59" h="95601" extrusionOk="0">
                      <a:moveTo>
                        <a:pt x="2492" y="74361"/>
                      </a:moveTo>
                      <a:lnTo>
                        <a:pt x="13477" y="75928"/>
                      </a:lnTo>
                      <a:cubicBezTo>
                        <a:pt x="13925" y="79343"/>
                        <a:pt x="15158" y="81806"/>
                        <a:pt x="17288" y="83317"/>
                      </a:cubicBezTo>
                      <a:cubicBezTo>
                        <a:pt x="20090" y="85388"/>
                        <a:pt x="24013" y="86451"/>
                        <a:pt x="28945" y="86451"/>
                      </a:cubicBezTo>
                      <a:cubicBezTo>
                        <a:pt x="34158" y="86451"/>
                        <a:pt x="38193" y="85388"/>
                        <a:pt x="41051" y="83317"/>
                      </a:cubicBezTo>
                      <a:cubicBezTo>
                        <a:pt x="43853" y="81190"/>
                        <a:pt x="45815" y="78279"/>
                        <a:pt x="46880" y="74585"/>
                      </a:cubicBezTo>
                      <a:cubicBezTo>
                        <a:pt x="47440" y="72178"/>
                        <a:pt x="47777" y="67365"/>
                        <a:pt x="47777" y="60032"/>
                      </a:cubicBezTo>
                      <a:cubicBezTo>
                        <a:pt x="42676" y="65853"/>
                        <a:pt x="36455" y="68764"/>
                        <a:pt x="29169" y="68764"/>
                      </a:cubicBezTo>
                      <a:cubicBezTo>
                        <a:pt x="19866" y="68764"/>
                        <a:pt x="12692" y="65517"/>
                        <a:pt x="7648" y="58913"/>
                      </a:cubicBezTo>
                      <a:cubicBezTo>
                        <a:pt x="2716" y="52196"/>
                        <a:pt x="250" y="44248"/>
                        <a:pt x="250" y="34956"/>
                      </a:cubicBezTo>
                      <a:cubicBezTo>
                        <a:pt x="250" y="28575"/>
                        <a:pt x="1371" y="22642"/>
                        <a:pt x="3613" y="17269"/>
                      </a:cubicBezTo>
                      <a:cubicBezTo>
                        <a:pt x="5967" y="11784"/>
                        <a:pt x="9329" y="7586"/>
                        <a:pt x="13701" y="4731"/>
                      </a:cubicBezTo>
                      <a:cubicBezTo>
                        <a:pt x="18016" y="1764"/>
                        <a:pt x="23173" y="253"/>
                        <a:pt x="29169" y="253"/>
                      </a:cubicBezTo>
                      <a:cubicBezTo>
                        <a:pt x="37072" y="253"/>
                        <a:pt x="43629" y="3499"/>
                        <a:pt x="48897" y="9880"/>
                      </a:cubicBezTo>
                      <a:lnTo>
                        <a:pt x="48897" y="1820"/>
                      </a:lnTo>
                      <a:lnTo>
                        <a:pt x="59210" y="1820"/>
                      </a:lnTo>
                      <a:lnTo>
                        <a:pt x="59210" y="59584"/>
                      </a:lnTo>
                      <a:cubicBezTo>
                        <a:pt x="59210" y="69995"/>
                        <a:pt x="58145" y="77384"/>
                        <a:pt x="56071" y="81750"/>
                      </a:cubicBezTo>
                      <a:cubicBezTo>
                        <a:pt x="53941" y="86227"/>
                        <a:pt x="50579" y="89642"/>
                        <a:pt x="45983" y="92049"/>
                      </a:cubicBezTo>
                      <a:cubicBezTo>
                        <a:pt x="41331" y="94567"/>
                        <a:pt x="35671" y="95855"/>
                        <a:pt x="28945" y="95855"/>
                      </a:cubicBezTo>
                      <a:cubicBezTo>
                        <a:pt x="20987" y="95855"/>
                        <a:pt x="14598" y="94064"/>
                        <a:pt x="9666" y="90481"/>
                      </a:cubicBezTo>
                      <a:cubicBezTo>
                        <a:pt x="4734" y="86899"/>
                        <a:pt x="2324" y="81526"/>
                        <a:pt x="2492" y="74361"/>
                      </a:cubicBezTo>
                      <a:close/>
                      <a:moveTo>
                        <a:pt x="11908" y="34061"/>
                      </a:moveTo>
                      <a:cubicBezTo>
                        <a:pt x="11908" y="42904"/>
                        <a:pt x="13589" y="49285"/>
                        <a:pt x="17064" y="53315"/>
                      </a:cubicBezTo>
                      <a:cubicBezTo>
                        <a:pt x="20482" y="57345"/>
                        <a:pt x="24910" y="59360"/>
                        <a:pt x="30290" y="59360"/>
                      </a:cubicBezTo>
                      <a:cubicBezTo>
                        <a:pt x="35503" y="59360"/>
                        <a:pt x="39818" y="57345"/>
                        <a:pt x="43293" y="53315"/>
                      </a:cubicBezTo>
                      <a:cubicBezTo>
                        <a:pt x="46880" y="49285"/>
                        <a:pt x="48673" y="43016"/>
                        <a:pt x="48673" y="34509"/>
                      </a:cubicBezTo>
                      <a:cubicBezTo>
                        <a:pt x="48673" y="26336"/>
                        <a:pt x="46768" y="20123"/>
                        <a:pt x="43069" y="15925"/>
                      </a:cubicBezTo>
                      <a:cubicBezTo>
                        <a:pt x="39482" y="11784"/>
                        <a:pt x="35110" y="9657"/>
                        <a:pt x="30066" y="9657"/>
                      </a:cubicBezTo>
                      <a:cubicBezTo>
                        <a:pt x="24966" y="9657"/>
                        <a:pt x="20651" y="11784"/>
                        <a:pt x="17064" y="15925"/>
                      </a:cubicBezTo>
                      <a:cubicBezTo>
                        <a:pt x="13589" y="19956"/>
                        <a:pt x="11908" y="26001"/>
                        <a:pt x="11908" y="3406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4" name="Google Shape;1344;p21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en-US"/>
              <a:t>CGRA – Instantiate PE Matrix</a:t>
            </a:r>
            <a:endParaRPr/>
          </a:p>
        </p:txBody>
      </p:sp>
      <p:sp>
        <p:nvSpPr>
          <p:cNvPr id="1345" name="Google Shape;1345;p21"/>
          <p:cNvSpPr/>
          <p:nvPr/>
        </p:nvSpPr>
        <p:spPr>
          <a:xfrm flipH="1">
            <a:off x="5079492" y="2374626"/>
            <a:ext cx="45719" cy="94219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46" name="Google Shape;1346;p21"/>
          <p:cNvGrpSpPr/>
          <p:nvPr/>
        </p:nvGrpSpPr>
        <p:grpSpPr>
          <a:xfrm>
            <a:off x="2721017" y="1661436"/>
            <a:ext cx="3876629" cy="341947"/>
            <a:chOff x="4906433" y="1762020"/>
            <a:chExt cx="3876629" cy="341947"/>
          </a:xfrm>
        </p:grpSpPr>
        <p:grpSp>
          <p:nvGrpSpPr>
            <p:cNvPr id="1347" name="Google Shape;1347;p21"/>
            <p:cNvGrpSpPr/>
            <p:nvPr/>
          </p:nvGrpSpPr>
          <p:grpSpPr>
            <a:xfrm>
              <a:off x="4906433" y="1762020"/>
              <a:ext cx="791633" cy="328531"/>
              <a:chOff x="6184900" y="2431602"/>
              <a:chExt cx="791633" cy="328531"/>
            </a:xfrm>
          </p:grpSpPr>
          <p:sp>
            <p:nvSpPr>
              <p:cNvPr id="1348" name="Google Shape;1348;p21"/>
              <p:cNvSpPr/>
              <p:nvPr/>
            </p:nvSpPr>
            <p:spPr>
              <a:xfrm>
                <a:off x="6184900" y="2431602"/>
                <a:ext cx="791633" cy="328531"/>
              </a:xfrm>
              <a:custGeom>
                <a:avLst/>
                <a:gdLst/>
                <a:ahLst/>
                <a:cxnLst/>
                <a:rect l="l" t="t" r="r" b="b"/>
                <a:pathLst>
                  <a:path w="3771290" h="2152208" extrusionOk="0">
                    <a:moveTo>
                      <a:pt x="0" y="0"/>
                    </a:moveTo>
                    <a:lnTo>
                      <a:pt x="3771291" y="0"/>
                    </a:lnTo>
                    <a:lnTo>
                      <a:pt x="3771291" y="2152209"/>
                    </a:lnTo>
                    <a:lnTo>
                      <a:pt x="0" y="2152209"/>
                    </a:lnTo>
                    <a:close/>
                  </a:path>
                </a:pathLst>
              </a:custGeom>
              <a:solidFill>
                <a:srgbClr val="CEDB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349" name="Google Shape;1349;p21"/>
              <p:cNvGrpSpPr/>
              <p:nvPr/>
            </p:nvGrpSpPr>
            <p:grpSpPr>
              <a:xfrm>
                <a:off x="6356919" y="2624312"/>
                <a:ext cx="463065" cy="94033"/>
                <a:chOff x="3552487" y="4604151"/>
                <a:chExt cx="463065" cy="94033"/>
              </a:xfrm>
            </p:grpSpPr>
            <p:sp>
              <p:nvSpPr>
                <p:cNvPr id="1350" name="Google Shape;1350;p21"/>
                <p:cNvSpPr/>
                <p:nvPr/>
              </p:nvSpPr>
              <p:spPr>
                <a:xfrm>
                  <a:off x="3552487" y="4604151"/>
                  <a:ext cx="6904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47" h="92467" extrusionOk="0">
                      <a:moveTo>
                        <a:pt x="216" y="92731"/>
                      </a:moveTo>
                      <a:lnTo>
                        <a:pt x="216" y="264"/>
                      </a:lnTo>
                      <a:lnTo>
                        <a:pt x="67022" y="264"/>
                      </a:lnTo>
                      <a:lnTo>
                        <a:pt x="67022" y="11235"/>
                      </a:lnTo>
                      <a:lnTo>
                        <a:pt x="12322" y="11235"/>
                      </a:lnTo>
                      <a:lnTo>
                        <a:pt x="12322" y="39445"/>
                      </a:lnTo>
                      <a:lnTo>
                        <a:pt x="63659" y="39445"/>
                      </a:lnTo>
                      <a:lnTo>
                        <a:pt x="63659" y="50416"/>
                      </a:lnTo>
                      <a:lnTo>
                        <a:pt x="12322" y="50416"/>
                      </a:lnTo>
                      <a:lnTo>
                        <a:pt x="12322" y="81761"/>
                      </a:lnTo>
                      <a:lnTo>
                        <a:pt x="69264" y="81761"/>
                      </a:lnTo>
                      <a:lnTo>
                        <a:pt x="69264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51" name="Google Shape;1351;p21"/>
                <p:cNvSpPr/>
                <p:nvPr/>
              </p:nvSpPr>
              <p:spPr>
                <a:xfrm>
                  <a:off x="3636713" y="4604151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22" y="92731"/>
                      </a:moveTo>
                      <a:lnTo>
                        <a:pt x="222" y="264"/>
                      </a:lnTo>
                      <a:lnTo>
                        <a:pt x="11656" y="264"/>
                      </a:lnTo>
                      <a:lnTo>
                        <a:pt x="11656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52" name="Google Shape;1352;p21"/>
                <p:cNvSpPr/>
                <p:nvPr/>
              </p:nvSpPr>
              <p:spPr>
                <a:xfrm>
                  <a:off x="3661850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3" y="47282"/>
                      </a:moveTo>
                      <a:lnTo>
                        <a:pt x="61650" y="48625"/>
                      </a:lnTo>
                      <a:cubicBezTo>
                        <a:pt x="59857" y="55510"/>
                        <a:pt x="56382" y="60883"/>
                        <a:pt x="51337" y="64745"/>
                      </a:cubicBezTo>
                      <a:cubicBezTo>
                        <a:pt x="46406" y="68495"/>
                        <a:pt x="40016" y="70342"/>
                        <a:pt x="32282" y="70342"/>
                      </a:cubicBezTo>
                      <a:cubicBezTo>
                        <a:pt x="22418" y="70342"/>
                        <a:pt x="14572" y="67376"/>
                        <a:pt x="8743" y="61387"/>
                      </a:cubicBezTo>
                      <a:cubicBezTo>
                        <a:pt x="3027" y="55286"/>
                        <a:pt x="224" y="46778"/>
                        <a:pt x="224" y="35863"/>
                      </a:cubicBezTo>
                      <a:cubicBezTo>
                        <a:pt x="224" y="24557"/>
                        <a:pt x="3139" y="15825"/>
                        <a:pt x="8967" y="9668"/>
                      </a:cubicBezTo>
                      <a:cubicBezTo>
                        <a:pt x="14796" y="3399"/>
                        <a:pt x="22306" y="264"/>
                        <a:pt x="31610" y="264"/>
                      </a:cubicBezTo>
                      <a:cubicBezTo>
                        <a:pt x="40577" y="264"/>
                        <a:pt x="47863" y="3343"/>
                        <a:pt x="53579" y="9444"/>
                      </a:cubicBezTo>
                      <a:cubicBezTo>
                        <a:pt x="59240" y="15601"/>
                        <a:pt x="62098" y="24165"/>
                        <a:pt x="62098" y="35191"/>
                      </a:cubicBezTo>
                      <a:cubicBezTo>
                        <a:pt x="62098" y="35807"/>
                        <a:pt x="62098" y="36759"/>
                        <a:pt x="62098" y="38102"/>
                      </a:cubicBezTo>
                      <a:lnTo>
                        <a:pt x="12106" y="38102"/>
                      </a:lnTo>
                      <a:cubicBezTo>
                        <a:pt x="12386" y="45602"/>
                        <a:pt x="14404" y="51256"/>
                        <a:pt x="18159" y="55118"/>
                      </a:cubicBezTo>
                      <a:cubicBezTo>
                        <a:pt x="22026" y="59036"/>
                        <a:pt x="26734" y="60939"/>
                        <a:pt x="32282" y="60939"/>
                      </a:cubicBezTo>
                      <a:cubicBezTo>
                        <a:pt x="36429" y="60939"/>
                        <a:pt x="39960" y="59931"/>
                        <a:pt x="42819" y="57804"/>
                      </a:cubicBezTo>
                      <a:cubicBezTo>
                        <a:pt x="45789" y="55566"/>
                        <a:pt x="48199" y="52095"/>
                        <a:pt x="49993" y="47282"/>
                      </a:cubicBezTo>
                      <a:close/>
                      <a:moveTo>
                        <a:pt x="12554" y="28922"/>
                      </a:moveTo>
                      <a:lnTo>
                        <a:pt x="49993" y="28922"/>
                      </a:lnTo>
                      <a:cubicBezTo>
                        <a:pt x="49544" y="23269"/>
                        <a:pt x="48087" y="19015"/>
                        <a:pt x="45733" y="16161"/>
                      </a:cubicBezTo>
                      <a:cubicBezTo>
                        <a:pt x="42146" y="11851"/>
                        <a:pt x="37438" y="9668"/>
                        <a:pt x="31610" y="9668"/>
                      </a:cubicBezTo>
                      <a:cubicBezTo>
                        <a:pt x="26510" y="9668"/>
                        <a:pt x="22194" y="11403"/>
                        <a:pt x="18607" y="14817"/>
                      </a:cubicBezTo>
                      <a:cubicBezTo>
                        <a:pt x="15020" y="18288"/>
                        <a:pt x="13003" y="22989"/>
                        <a:pt x="12554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53" name="Google Shape;1353;p21"/>
                <p:cNvSpPr/>
                <p:nvPr/>
              </p:nvSpPr>
              <p:spPr>
                <a:xfrm>
                  <a:off x="3737571" y="4628107"/>
                  <a:ext cx="90793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93" h="68510" extrusionOk="0">
                      <a:moveTo>
                        <a:pt x="229" y="68775"/>
                      </a:moveTo>
                      <a:lnTo>
                        <a:pt x="229" y="1832"/>
                      </a:lnTo>
                      <a:lnTo>
                        <a:pt x="10318" y="1832"/>
                      </a:lnTo>
                      <a:lnTo>
                        <a:pt x="10318" y="11235"/>
                      </a:lnTo>
                      <a:cubicBezTo>
                        <a:pt x="12391" y="7989"/>
                        <a:pt x="15137" y="5358"/>
                        <a:pt x="18612" y="3399"/>
                      </a:cubicBezTo>
                      <a:cubicBezTo>
                        <a:pt x="22199" y="1328"/>
                        <a:pt x="26234" y="264"/>
                        <a:pt x="30718" y="264"/>
                      </a:cubicBezTo>
                      <a:cubicBezTo>
                        <a:pt x="35650" y="264"/>
                        <a:pt x="39685" y="1328"/>
                        <a:pt x="42824" y="3399"/>
                      </a:cubicBezTo>
                      <a:cubicBezTo>
                        <a:pt x="46074" y="5526"/>
                        <a:pt x="48428" y="8324"/>
                        <a:pt x="49773" y="11907"/>
                      </a:cubicBezTo>
                      <a:cubicBezTo>
                        <a:pt x="54986" y="4182"/>
                        <a:pt x="61879" y="264"/>
                        <a:pt x="70398" y="264"/>
                      </a:cubicBezTo>
                      <a:cubicBezTo>
                        <a:pt x="77123" y="264"/>
                        <a:pt x="82167" y="2167"/>
                        <a:pt x="85642" y="5862"/>
                      </a:cubicBezTo>
                      <a:cubicBezTo>
                        <a:pt x="89229" y="9444"/>
                        <a:pt x="91023" y="15153"/>
                        <a:pt x="91023" y="22877"/>
                      </a:cubicBezTo>
                      <a:lnTo>
                        <a:pt x="91023" y="68775"/>
                      </a:lnTo>
                      <a:lnTo>
                        <a:pt x="79813" y="68775"/>
                      </a:lnTo>
                      <a:lnTo>
                        <a:pt x="79813" y="26684"/>
                      </a:lnTo>
                      <a:cubicBezTo>
                        <a:pt x="79813" y="22094"/>
                        <a:pt x="79421" y="18791"/>
                        <a:pt x="78693" y="16832"/>
                      </a:cubicBezTo>
                      <a:cubicBezTo>
                        <a:pt x="77908" y="14761"/>
                        <a:pt x="76563" y="13138"/>
                        <a:pt x="74657" y="11907"/>
                      </a:cubicBezTo>
                      <a:cubicBezTo>
                        <a:pt x="72696" y="10731"/>
                        <a:pt x="70454" y="10116"/>
                        <a:pt x="67932" y="10116"/>
                      </a:cubicBezTo>
                      <a:cubicBezTo>
                        <a:pt x="63112" y="10116"/>
                        <a:pt x="59189" y="11683"/>
                        <a:pt x="56050" y="14817"/>
                      </a:cubicBezTo>
                      <a:cubicBezTo>
                        <a:pt x="53024" y="17952"/>
                        <a:pt x="51567" y="22989"/>
                        <a:pt x="51567" y="29818"/>
                      </a:cubicBezTo>
                      <a:lnTo>
                        <a:pt x="51567" y="68775"/>
                      </a:lnTo>
                      <a:lnTo>
                        <a:pt x="40134" y="68775"/>
                      </a:lnTo>
                      <a:lnTo>
                        <a:pt x="40134" y="25340"/>
                      </a:lnTo>
                      <a:cubicBezTo>
                        <a:pt x="40134" y="20303"/>
                        <a:pt x="39125" y="16496"/>
                        <a:pt x="37219" y="13922"/>
                      </a:cubicBezTo>
                      <a:cubicBezTo>
                        <a:pt x="35426" y="11403"/>
                        <a:pt x="32399" y="10116"/>
                        <a:pt x="28252" y="10116"/>
                      </a:cubicBezTo>
                      <a:cubicBezTo>
                        <a:pt x="24945" y="10116"/>
                        <a:pt x="21975" y="11011"/>
                        <a:pt x="19285" y="12802"/>
                      </a:cubicBezTo>
                      <a:cubicBezTo>
                        <a:pt x="16595" y="14481"/>
                        <a:pt x="14633" y="16944"/>
                        <a:pt x="13456" y="20191"/>
                      </a:cubicBezTo>
                      <a:cubicBezTo>
                        <a:pt x="12223" y="23325"/>
                        <a:pt x="11662" y="27971"/>
                        <a:pt x="11662" y="34072"/>
                      </a:cubicBezTo>
                      <a:lnTo>
                        <a:pt x="11662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54" name="Google Shape;1354;p21"/>
                <p:cNvSpPr/>
                <p:nvPr/>
              </p:nvSpPr>
              <p:spPr>
                <a:xfrm>
                  <a:off x="3841468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50005" y="47282"/>
                      </a:moveTo>
                      <a:lnTo>
                        <a:pt x="61662" y="48625"/>
                      </a:lnTo>
                      <a:cubicBezTo>
                        <a:pt x="59869" y="55510"/>
                        <a:pt x="56394" y="60883"/>
                        <a:pt x="51350" y="64745"/>
                      </a:cubicBezTo>
                      <a:cubicBezTo>
                        <a:pt x="46418" y="68495"/>
                        <a:pt x="40029" y="70342"/>
                        <a:pt x="32295" y="70342"/>
                      </a:cubicBezTo>
                      <a:cubicBezTo>
                        <a:pt x="22431" y="70342"/>
                        <a:pt x="14584" y="67376"/>
                        <a:pt x="8756" y="61387"/>
                      </a:cubicBezTo>
                      <a:cubicBezTo>
                        <a:pt x="3039" y="55286"/>
                        <a:pt x="237" y="46778"/>
                        <a:pt x="237" y="35863"/>
                      </a:cubicBezTo>
                      <a:cubicBezTo>
                        <a:pt x="237" y="24557"/>
                        <a:pt x="3151" y="15825"/>
                        <a:pt x="8980" y="9668"/>
                      </a:cubicBezTo>
                      <a:cubicBezTo>
                        <a:pt x="14809" y="3399"/>
                        <a:pt x="22319" y="264"/>
                        <a:pt x="31622" y="264"/>
                      </a:cubicBezTo>
                      <a:cubicBezTo>
                        <a:pt x="40589" y="264"/>
                        <a:pt x="47875" y="3343"/>
                        <a:pt x="53592" y="9444"/>
                      </a:cubicBezTo>
                      <a:cubicBezTo>
                        <a:pt x="59253" y="15601"/>
                        <a:pt x="62111" y="24165"/>
                        <a:pt x="62111" y="35191"/>
                      </a:cubicBezTo>
                      <a:cubicBezTo>
                        <a:pt x="62111" y="35807"/>
                        <a:pt x="62111" y="36759"/>
                        <a:pt x="62111" y="38102"/>
                      </a:cubicBezTo>
                      <a:lnTo>
                        <a:pt x="12118" y="38102"/>
                      </a:lnTo>
                      <a:cubicBezTo>
                        <a:pt x="12399" y="45602"/>
                        <a:pt x="14416" y="51256"/>
                        <a:pt x="18171" y="55118"/>
                      </a:cubicBezTo>
                      <a:cubicBezTo>
                        <a:pt x="22038" y="59036"/>
                        <a:pt x="26746" y="60939"/>
                        <a:pt x="32295" y="60939"/>
                      </a:cubicBezTo>
                      <a:cubicBezTo>
                        <a:pt x="36442" y="60939"/>
                        <a:pt x="39973" y="59931"/>
                        <a:pt x="42831" y="57804"/>
                      </a:cubicBezTo>
                      <a:cubicBezTo>
                        <a:pt x="45802" y="55566"/>
                        <a:pt x="48212" y="52095"/>
                        <a:pt x="50005" y="47282"/>
                      </a:cubicBezTo>
                      <a:close/>
                      <a:moveTo>
                        <a:pt x="12567" y="28922"/>
                      </a:moveTo>
                      <a:lnTo>
                        <a:pt x="50005" y="28922"/>
                      </a:lnTo>
                      <a:cubicBezTo>
                        <a:pt x="49557" y="23269"/>
                        <a:pt x="48099" y="19015"/>
                        <a:pt x="45746" y="16161"/>
                      </a:cubicBezTo>
                      <a:cubicBezTo>
                        <a:pt x="42159" y="11851"/>
                        <a:pt x="37451" y="9668"/>
                        <a:pt x="31622" y="9668"/>
                      </a:cubicBezTo>
                      <a:cubicBezTo>
                        <a:pt x="26522" y="9668"/>
                        <a:pt x="22207" y="11403"/>
                        <a:pt x="18620" y="14817"/>
                      </a:cubicBezTo>
                      <a:cubicBezTo>
                        <a:pt x="15033" y="18288"/>
                        <a:pt x="13015" y="22989"/>
                        <a:pt x="12567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55" name="Google Shape;1355;p21"/>
                <p:cNvSpPr/>
                <p:nvPr/>
              </p:nvSpPr>
              <p:spPr>
                <a:xfrm>
                  <a:off x="3917189" y="4628107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2" y="68775"/>
                      </a:moveTo>
                      <a:lnTo>
                        <a:pt x="242" y="1832"/>
                      </a:lnTo>
                      <a:lnTo>
                        <a:pt x="10554" y="1832"/>
                      </a:lnTo>
                      <a:lnTo>
                        <a:pt x="10554" y="11235"/>
                      </a:lnTo>
                      <a:cubicBezTo>
                        <a:pt x="15486" y="3959"/>
                        <a:pt x="22548" y="264"/>
                        <a:pt x="31851" y="264"/>
                      </a:cubicBezTo>
                      <a:cubicBezTo>
                        <a:pt x="35887" y="264"/>
                        <a:pt x="39530" y="1048"/>
                        <a:pt x="42836" y="2503"/>
                      </a:cubicBezTo>
                      <a:cubicBezTo>
                        <a:pt x="46255" y="3847"/>
                        <a:pt x="48777" y="5750"/>
                        <a:pt x="50458" y="8100"/>
                      </a:cubicBezTo>
                      <a:cubicBezTo>
                        <a:pt x="52252" y="10507"/>
                        <a:pt x="53429" y="13362"/>
                        <a:pt x="54045" y="16608"/>
                      </a:cubicBezTo>
                      <a:cubicBezTo>
                        <a:pt x="54494" y="18735"/>
                        <a:pt x="54718" y="22374"/>
                        <a:pt x="54718" y="27579"/>
                      </a:cubicBezTo>
                      <a:lnTo>
                        <a:pt x="54718" y="68775"/>
                      </a:lnTo>
                      <a:lnTo>
                        <a:pt x="43285" y="68775"/>
                      </a:lnTo>
                      <a:lnTo>
                        <a:pt x="43285" y="28027"/>
                      </a:lnTo>
                      <a:cubicBezTo>
                        <a:pt x="43285" y="23437"/>
                        <a:pt x="42836" y="19967"/>
                        <a:pt x="41939" y="17728"/>
                      </a:cubicBezTo>
                      <a:cubicBezTo>
                        <a:pt x="41155" y="15377"/>
                        <a:pt x="39586" y="13474"/>
                        <a:pt x="37232" y="12131"/>
                      </a:cubicBezTo>
                      <a:cubicBezTo>
                        <a:pt x="34990" y="10787"/>
                        <a:pt x="32356" y="10116"/>
                        <a:pt x="29385" y="10116"/>
                      </a:cubicBezTo>
                      <a:cubicBezTo>
                        <a:pt x="24565" y="10116"/>
                        <a:pt x="20418" y="11683"/>
                        <a:pt x="16831" y="14817"/>
                      </a:cubicBezTo>
                      <a:cubicBezTo>
                        <a:pt x="13356" y="17840"/>
                        <a:pt x="11675" y="23661"/>
                        <a:pt x="11675" y="32281"/>
                      </a:cubicBezTo>
                      <a:lnTo>
                        <a:pt x="11675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56" name="Google Shape;1356;p21"/>
                <p:cNvSpPr/>
                <p:nvPr/>
              </p:nvSpPr>
              <p:spPr>
                <a:xfrm>
                  <a:off x="3982822" y="4606166"/>
                  <a:ext cx="32730" cy="91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30" h="91347" extrusionOk="0">
                      <a:moveTo>
                        <a:pt x="31408" y="80641"/>
                      </a:moveTo>
                      <a:lnTo>
                        <a:pt x="32977" y="90493"/>
                      </a:lnTo>
                      <a:cubicBezTo>
                        <a:pt x="29839" y="91220"/>
                        <a:pt x="26980" y="91612"/>
                        <a:pt x="24458" y="91612"/>
                      </a:cubicBezTo>
                      <a:cubicBezTo>
                        <a:pt x="20255" y="91612"/>
                        <a:pt x="17060" y="90940"/>
                        <a:pt x="14819" y="89597"/>
                      </a:cubicBezTo>
                      <a:cubicBezTo>
                        <a:pt x="12577" y="88254"/>
                        <a:pt x="10895" y="86574"/>
                        <a:pt x="9887" y="84448"/>
                      </a:cubicBezTo>
                      <a:cubicBezTo>
                        <a:pt x="8990" y="82377"/>
                        <a:pt x="8542" y="77899"/>
                        <a:pt x="8542" y="71014"/>
                      </a:cubicBezTo>
                      <a:lnTo>
                        <a:pt x="8542" y="32505"/>
                      </a:lnTo>
                      <a:lnTo>
                        <a:pt x="247" y="32505"/>
                      </a:lnTo>
                      <a:lnTo>
                        <a:pt x="247" y="23773"/>
                      </a:lnTo>
                      <a:lnTo>
                        <a:pt x="8542" y="23773"/>
                      </a:lnTo>
                      <a:lnTo>
                        <a:pt x="8542" y="7205"/>
                      </a:lnTo>
                      <a:lnTo>
                        <a:pt x="19975" y="264"/>
                      </a:lnTo>
                      <a:lnTo>
                        <a:pt x="19975" y="23773"/>
                      </a:lnTo>
                      <a:lnTo>
                        <a:pt x="31408" y="23773"/>
                      </a:lnTo>
                      <a:lnTo>
                        <a:pt x="31408" y="32505"/>
                      </a:lnTo>
                      <a:lnTo>
                        <a:pt x="19975" y="32505"/>
                      </a:lnTo>
                      <a:lnTo>
                        <a:pt x="19975" y="71686"/>
                      </a:lnTo>
                      <a:cubicBezTo>
                        <a:pt x="19975" y="74988"/>
                        <a:pt x="20087" y="77059"/>
                        <a:pt x="20423" y="77955"/>
                      </a:cubicBezTo>
                      <a:cubicBezTo>
                        <a:pt x="20871" y="78850"/>
                        <a:pt x="21544" y="79634"/>
                        <a:pt x="22441" y="80194"/>
                      </a:cubicBezTo>
                      <a:cubicBezTo>
                        <a:pt x="23337" y="80809"/>
                        <a:pt x="24683" y="81089"/>
                        <a:pt x="26476" y="81089"/>
                      </a:cubicBezTo>
                      <a:cubicBezTo>
                        <a:pt x="27653" y="81089"/>
                        <a:pt x="29278" y="80977"/>
                        <a:pt x="31408" y="8064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357" name="Google Shape;1357;p21"/>
              <p:cNvGrpSpPr/>
              <p:nvPr/>
            </p:nvGrpSpPr>
            <p:grpSpPr>
              <a:xfrm>
                <a:off x="6274039" y="2462895"/>
                <a:ext cx="620835" cy="119557"/>
                <a:chOff x="3469607" y="4442734"/>
                <a:chExt cx="620835" cy="119557"/>
              </a:xfrm>
            </p:grpSpPr>
            <p:sp>
              <p:nvSpPr>
                <p:cNvPr id="1358" name="Google Shape;1358;p21"/>
                <p:cNvSpPr/>
                <p:nvPr/>
              </p:nvSpPr>
              <p:spPr>
                <a:xfrm>
                  <a:off x="3469607" y="4442734"/>
                  <a:ext cx="7061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17" h="92467" extrusionOk="0">
                      <a:moveTo>
                        <a:pt x="211" y="92720"/>
                      </a:moveTo>
                      <a:lnTo>
                        <a:pt x="211" y="253"/>
                      </a:lnTo>
                      <a:lnTo>
                        <a:pt x="34959" y="253"/>
                      </a:lnTo>
                      <a:cubicBezTo>
                        <a:pt x="41067" y="253"/>
                        <a:pt x="45775" y="589"/>
                        <a:pt x="49082" y="1149"/>
                      </a:cubicBezTo>
                      <a:cubicBezTo>
                        <a:pt x="53678" y="1932"/>
                        <a:pt x="57489" y="3332"/>
                        <a:pt x="60515" y="5403"/>
                      </a:cubicBezTo>
                      <a:cubicBezTo>
                        <a:pt x="63654" y="7530"/>
                        <a:pt x="66120" y="10496"/>
                        <a:pt x="67913" y="14358"/>
                      </a:cubicBezTo>
                      <a:cubicBezTo>
                        <a:pt x="69819" y="18276"/>
                        <a:pt x="70828" y="22418"/>
                        <a:pt x="70828" y="26896"/>
                      </a:cubicBezTo>
                      <a:cubicBezTo>
                        <a:pt x="70828" y="34844"/>
                        <a:pt x="68249" y="41561"/>
                        <a:pt x="63205" y="47046"/>
                      </a:cubicBezTo>
                      <a:cubicBezTo>
                        <a:pt x="58273" y="52420"/>
                        <a:pt x="49194" y="55106"/>
                        <a:pt x="36079" y="55106"/>
                      </a:cubicBezTo>
                      <a:lnTo>
                        <a:pt x="12316" y="55106"/>
                      </a:lnTo>
                      <a:lnTo>
                        <a:pt x="12316" y="92720"/>
                      </a:lnTo>
                      <a:close/>
                      <a:moveTo>
                        <a:pt x="12316" y="44136"/>
                      </a:moveTo>
                      <a:lnTo>
                        <a:pt x="36304" y="44136"/>
                      </a:lnTo>
                      <a:cubicBezTo>
                        <a:pt x="44206" y="44136"/>
                        <a:pt x="49811" y="42736"/>
                        <a:pt x="53117" y="39882"/>
                      </a:cubicBezTo>
                      <a:cubicBezTo>
                        <a:pt x="56368" y="36915"/>
                        <a:pt x="58049" y="32717"/>
                        <a:pt x="58049" y="27344"/>
                      </a:cubicBezTo>
                      <a:cubicBezTo>
                        <a:pt x="58049" y="23482"/>
                        <a:pt x="57040" y="20179"/>
                        <a:pt x="55135" y="17493"/>
                      </a:cubicBezTo>
                      <a:cubicBezTo>
                        <a:pt x="53173" y="14694"/>
                        <a:pt x="50651" y="12791"/>
                        <a:pt x="47513" y="11895"/>
                      </a:cubicBezTo>
                      <a:cubicBezTo>
                        <a:pt x="45383" y="11448"/>
                        <a:pt x="41572" y="11224"/>
                        <a:pt x="36079" y="11224"/>
                      </a:cubicBezTo>
                      <a:lnTo>
                        <a:pt x="12316" y="11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59" name="Google Shape;1359;p21"/>
                <p:cNvSpPr/>
                <p:nvPr/>
              </p:nvSpPr>
              <p:spPr>
                <a:xfrm>
                  <a:off x="3554042" y="4466690"/>
                  <a:ext cx="36541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41" h="68510" extrusionOk="0">
                      <a:moveTo>
                        <a:pt x="217" y="68764"/>
                      </a:moveTo>
                      <a:lnTo>
                        <a:pt x="217" y="1820"/>
                      </a:lnTo>
                      <a:lnTo>
                        <a:pt x="10529" y="1820"/>
                      </a:lnTo>
                      <a:lnTo>
                        <a:pt x="10529" y="11895"/>
                      </a:lnTo>
                      <a:cubicBezTo>
                        <a:pt x="13219" y="7138"/>
                        <a:pt x="15573" y="4003"/>
                        <a:pt x="17703" y="2492"/>
                      </a:cubicBezTo>
                      <a:cubicBezTo>
                        <a:pt x="19944" y="1037"/>
                        <a:pt x="22410" y="253"/>
                        <a:pt x="25101" y="253"/>
                      </a:cubicBezTo>
                      <a:cubicBezTo>
                        <a:pt x="28968" y="253"/>
                        <a:pt x="32835" y="1485"/>
                        <a:pt x="36758" y="3835"/>
                      </a:cubicBezTo>
                      <a:lnTo>
                        <a:pt x="32947" y="14358"/>
                      </a:lnTo>
                      <a:cubicBezTo>
                        <a:pt x="30089" y="12735"/>
                        <a:pt x="27230" y="11895"/>
                        <a:pt x="24428" y="11895"/>
                      </a:cubicBezTo>
                      <a:cubicBezTo>
                        <a:pt x="22018" y="11895"/>
                        <a:pt x="19776" y="12679"/>
                        <a:pt x="17703" y="14134"/>
                      </a:cubicBezTo>
                      <a:cubicBezTo>
                        <a:pt x="15741" y="15646"/>
                        <a:pt x="14396" y="17717"/>
                        <a:pt x="13667" y="20403"/>
                      </a:cubicBezTo>
                      <a:cubicBezTo>
                        <a:pt x="12322" y="24433"/>
                        <a:pt x="11650" y="28855"/>
                        <a:pt x="11650" y="33613"/>
                      </a:cubicBezTo>
                      <a:lnTo>
                        <a:pt x="11650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60" name="Google Shape;1360;p21"/>
                <p:cNvSpPr/>
                <p:nvPr/>
              </p:nvSpPr>
              <p:spPr>
                <a:xfrm>
                  <a:off x="3593064" y="4466690"/>
                  <a:ext cx="62770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0" h="70077" extrusionOk="0">
                      <a:moveTo>
                        <a:pt x="220" y="35180"/>
                      </a:moveTo>
                      <a:cubicBezTo>
                        <a:pt x="220" y="22810"/>
                        <a:pt x="3638" y="13631"/>
                        <a:pt x="10532" y="7642"/>
                      </a:cubicBezTo>
                      <a:cubicBezTo>
                        <a:pt x="16361" y="2716"/>
                        <a:pt x="23366" y="253"/>
                        <a:pt x="31605" y="253"/>
                      </a:cubicBezTo>
                      <a:cubicBezTo>
                        <a:pt x="40852" y="253"/>
                        <a:pt x="48418" y="3332"/>
                        <a:pt x="54247" y="9433"/>
                      </a:cubicBezTo>
                      <a:cubicBezTo>
                        <a:pt x="60076" y="15422"/>
                        <a:pt x="62990" y="23706"/>
                        <a:pt x="62990" y="34285"/>
                      </a:cubicBezTo>
                      <a:cubicBezTo>
                        <a:pt x="62990" y="42960"/>
                        <a:pt x="61701" y="49733"/>
                        <a:pt x="59179" y="54659"/>
                      </a:cubicBezTo>
                      <a:cubicBezTo>
                        <a:pt x="56601" y="59584"/>
                        <a:pt x="52902" y="63502"/>
                        <a:pt x="47970" y="66301"/>
                      </a:cubicBezTo>
                      <a:cubicBezTo>
                        <a:pt x="43038" y="68988"/>
                        <a:pt x="37546" y="70331"/>
                        <a:pt x="31605" y="70331"/>
                      </a:cubicBezTo>
                      <a:cubicBezTo>
                        <a:pt x="22301" y="70331"/>
                        <a:pt x="14791" y="67365"/>
                        <a:pt x="8963" y="61375"/>
                      </a:cubicBezTo>
                      <a:cubicBezTo>
                        <a:pt x="3134" y="55274"/>
                        <a:pt x="220" y="46543"/>
                        <a:pt x="220" y="35180"/>
                      </a:cubicBezTo>
                      <a:close/>
                      <a:moveTo>
                        <a:pt x="11877" y="35180"/>
                      </a:moveTo>
                      <a:cubicBezTo>
                        <a:pt x="11877" y="43856"/>
                        <a:pt x="13726" y="50349"/>
                        <a:pt x="17481" y="54659"/>
                      </a:cubicBezTo>
                      <a:cubicBezTo>
                        <a:pt x="21180" y="58857"/>
                        <a:pt x="25888" y="60928"/>
                        <a:pt x="31605" y="60928"/>
                      </a:cubicBezTo>
                      <a:cubicBezTo>
                        <a:pt x="37265" y="60928"/>
                        <a:pt x="41973" y="58857"/>
                        <a:pt x="45728" y="54659"/>
                      </a:cubicBezTo>
                      <a:cubicBezTo>
                        <a:pt x="49427" y="50349"/>
                        <a:pt x="51333" y="43800"/>
                        <a:pt x="51333" y="34956"/>
                      </a:cubicBezTo>
                      <a:cubicBezTo>
                        <a:pt x="51333" y="26616"/>
                        <a:pt x="49427" y="20347"/>
                        <a:pt x="45728" y="16149"/>
                      </a:cubicBezTo>
                      <a:cubicBezTo>
                        <a:pt x="41973" y="11839"/>
                        <a:pt x="37265" y="9657"/>
                        <a:pt x="31605" y="9657"/>
                      </a:cubicBezTo>
                      <a:cubicBezTo>
                        <a:pt x="25888" y="9657"/>
                        <a:pt x="21180" y="11839"/>
                        <a:pt x="17481" y="16149"/>
                      </a:cubicBezTo>
                      <a:cubicBezTo>
                        <a:pt x="13726" y="20347"/>
                        <a:pt x="11877" y="26672"/>
                        <a:pt x="11877" y="351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61" name="Google Shape;1361;p21"/>
                <p:cNvSpPr/>
                <p:nvPr/>
              </p:nvSpPr>
              <p:spPr>
                <a:xfrm>
                  <a:off x="3665885" y="4466690"/>
                  <a:ext cx="58287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87" h="70077" extrusionOk="0">
                      <a:moveTo>
                        <a:pt x="47302" y="44136"/>
                      </a:moveTo>
                      <a:lnTo>
                        <a:pt x="58512" y="45703"/>
                      </a:lnTo>
                      <a:cubicBezTo>
                        <a:pt x="57279" y="53315"/>
                        <a:pt x="54140" y="59360"/>
                        <a:pt x="49096" y="63838"/>
                      </a:cubicBezTo>
                      <a:cubicBezTo>
                        <a:pt x="44164" y="68204"/>
                        <a:pt x="37999" y="70331"/>
                        <a:pt x="30713" y="70331"/>
                      </a:cubicBezTo>
                      <a:cubicBezTo>
                        <a:pt x="21410" y="70331"/>
                        <a:pt x="14012" y="67365"/>
                        <a:pt x="8519" y="61375"/>
                      </a:cubicBezTo>
                      <a:cubicBezTo>
                        <a:pt x="2971" y="55274"/>
                        <a:pt x="225" y="46711"/>
                        <a:pt x="225" y="35628"/>
                      </a:cubicBezTo>
                      <a:cubicBezTo>
                        <a:pt x="225" y="28351"/>
                        <a:pt x="1401" y="21971"/>
                        <a:pt x="3811" y="16597"/>
                      </a:cubicBezTo>
                      <a:cubicBezTo>
                        <a:pt x="6165" y="11112"/>
                        <a:pt x="9752" y="6970"/>
                        <a:pt x="14572" y="4283"/>
                      </a:cubicBezTo>
                      <a:cubicBezTo>
                        <a:pt x="19504" y="1596"/>
                        <a:pt x="24884" y="253"/>
                        <a:pt x="30713" y="253"/>
                      </a:cubicBezTo>
                      <a:cubicBezTo>
                        <a:pt x="37999" y="253"/>
                        <a:pt x="43996" y="2156"/>
                        <a:pt x="48648" y="5850"/>
                      </a:cubicBezTo>
                      <a:cubicBezTo>
                        <a:pt x="53243" y="9433"/>
                        <a:pt x="56158" y="14694"/>
                        <a:pt x="57391" y="21523"/>
                      </a:cubicBezTo>
                      <a:lnTo>
                        <a:pt x="46406" y="23090"/>
                      </a:lnTo>
                      <a:cubicBezTo>
                        <a:pt x="45341" y="18612"/>
                        <a:pt x="43491" y="15254"/>
                        <a:pt x="40801" y="13015"/>
                      </a:cubicBezTo>
                      <a:cubicBezTo>
                        <a:pt x="38111" y="10776"/>
                        <a:pt x="34861" y="9657"/>
                        <a:pt x="31161" y="9657"/>
                      </a:cubicBezTo>
                      <a:cubicBezTo>
                        <a:pt x="25445" y="9657"/>
                        <a:pt x="20849" y="11784"/>
                        <a:pt x="17262" y="15925"/>
                      </a:cubicBezTo>
                      <a:cubicBezTo>
                        <a:pt x="13675" y="19956"/>
                        <a:pt x="11882" y="26392"/>
                        <a:pt x="11882" y="35180"/>
                      </a:cubicBezTo>
                      <a:cubicBezTo>
                        <a:pt x="11882" y="44136"/>
                        <a:pt x="13563" y="50741"/>
                        <a:pt x="17038" y="54883"/>
                      </a:cubicBezTo>
                      <a:cubicBezTo>
                        <a:pt x="20457" y="58913"/>
                        <a:pt x="24940" y="60928"/>
                        <a:pt x="30489" y="60928"/>
                      </a:cubicBezTo>
                      <a:cubicBezTo>
                        <a:pt x="34973" y="60928"/>
                        <a:pt x="38672" y="59584"/>
                        <a:pt x="41698" y="56898"/>
                      </a:cubicBezTo>
                      <a:cubicBezTo>
                        <a:pt x="44668" y="54099"/>
                        <a:pt x="46518" y="49845"/>
                        <a:pt x="47302" y="4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62" name="Google Shape;1362;p21"/>
                <p:cNvSpPr/>
                <p:nvPr/>
              </p:nvSpPr>
              <p:spPr>
                <a:xfrm>
                  <a:off x="3730073" y="4466690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7" y="47270"/>
                      </a:moveTo>
                      <a:lnTo>
                        <a:pt x="61655" y="48614"/>
                      </a:lnTo>
                      <a:cubicBezTo>
                        <a:pt x="59861" y="55498"/>
                        <a:pt x="56386" y="60872"/>
                        <a:pt x="51342" y="64734"/>
                      </a:cubicBezTo>
                      <a:cubicBezTo>
                        <a:pt x="46410" y="68484"/>
                        <a:pt x="40021" y="70331"/>
                        <a:pt x="32287" y="70331"/>
                      </a:cubicBezTo>
                      <a:cubicBezTo>
                        <a:pt x="22423" y="70331"/>
                        <a:pt x="14577" y="67365"/>
                        <a:pt x="8748" y="61375"/>
                      </a:cubicBezTo>
                      <a:cubicBezTo>
                        <a:pt x="3031" y="55274"/>
                        <a:pt x="229" y="46766"/>
                        <a:pt x="229" y="35852"/>
                      </a:cubicBezTo>
                      <a:cubicBezTo>
                        <a:pt x="229" y="24545"/>
                        <a:pt x="3143" y="15814"/>
                        <a:pt x="8972" y="9657"/>
                      </a:cubicBezTo>
                      <a:cubicBezTo>
                        <a:pt x="14801" y="3388"/>
                        <a:pt x="22311" y="253"/>
                        <a:pt x="31614" y="253"/>
                      </a:cubicBezTo>
                      <a:cubicBezTo>
                        <a:pt x="40582" y="253"/>
                        <a:pt x="47868" y="3332"/>
                        <a:pt x="53584" y="9433"/>
                      </a:cubicBezTo>
                      <a:cubicBezTo>
                        <a:pt x="59245" y="15590"/>
                        <a:pt x="62103" y="24154"/>
                        <a:pt x="62103" y="35180"/>
                      </a:cubicBezTo>
                      <a:cubicBezTo>
                        <a:pt x="62103" y="35796"/>
                        <a:pt x="62103" y="36747"/>
                        <a:pt x="62103" y="38091"/>
                      </a:cubicBezTo>
                      <a:lnTo>
                        <a:pt x="12111" y="38091"/>
                      </a:lnTo>
                      <a:cubicBezTo>
                        <a:pt x="12391" y="45591"/>
                        <a:pt x="14409" y="51244"/>
                        <a:pt x="18163" y="55106"/>
                      </a:cubicBezTo>
                      <a:cubicBezTo>
                        <a:pt x="22031" y="59025"/>
                        <a:pt x="26738" y="60928"/>
                        <a:pt x="32287" y="60928"/>
                      </a:cubicBezTo>
                      <a:cubicBezTo>
                        <a:pt x="36434" y="60928"/>
                        <a:pt x="39965" y="59920"/>
                        <a:pt x="42824" y="57793"/>
                      </a:cubicBezTo>
                      <a:cubicBezTo>
                        <a:pt x="45794" y="55554"/>
                        <a:pt x="48204" y="52084"/>
                        <a:pt x="49997" y="47270"/>
                      </a:cubicBezTo>
                      <a:close/>
                      <a:moveTo>
                        <a:pt x="12559" y="28911"/>
                      </a:moveTo>
                      <a:lnTo>
                        <a:pt x="49997" y="28911"/>
                      </a:lnTo>
                      <a:cubicBezTo>
                        <a:pt x="49549" y="23258"/>
                        <a:pt x="48092" y="19004"/>
                        <a:pt x="45738" y="16149"/>
                      </a:cubicBezTo>
                      <a:cubicBezTo>
                        <a:pt x="42151" y="11839"/>
                        <a:pt x="37443" y="9657"/>
                        <a:pt x="31614" y="9657"/>
                      </a:cubicBezTo>
                      <a:cubicBezTo>
                        <a:pt x="26514" y="9657"/>
                        <a:pt x="22199" y="11392"/>
                        <a:pt x="18612" y="14806"/>
                      </a:cubicBezTo>
                      <a:cubicBezTo>
                        <a:pt x="15025" y="18276"/>
                        <a:pt x="13007" y="22978"/>
                        <a:pt x="12559" y="289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63" name="Google Shape;1363;p21"/>
                <p:cNvSpPr/>
                <p:nvPr/>
              </p:nvSpPr>
              <p:spPr>
                <a:xfrm>
                  <a:off x="3801325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4" y="48838"/>
                      </a:moveTo>
                      <a:lnTo>
                        <a:pt x="11443" y="47046"/>
                      </a:lnTo>
                      <a:cubicBezTo>
                        <a:pt x="12004" y="51524"/>
                        <a:pt x="13741" y="54995"/>
                        <a:pt x="16599" y="57345"/>
                      </a:cubicBezTo>
                      <a:cubicBezTo>
                        <a:pt x="19570" y="59752"/>
                        <a:pt x="23605" y="60928"/>
                        <a:pt x="28705" y="60928"/>
                      </a:cubicBezTo>
                      <a:cubicBezTo>
                        <a:pt x="33917" y="60928"/>
                        <a:pt x="37784" y="59920"/>
                        <a:pt x="40362" y="57793"/>
                      </a:cubicBezTo>
                      <a:cubicBezTo>
                        <a:pt x="42885" y="55722"/>
                        <a:pt x="44174" y="53203"/>
                        <a:pt x="44174" y="50181"/>
                      </a:cubicBezTo>
                      <a:cubicBezTo>
                        <a:pt x="44174" y="47662"/>
                        <a:pt x="43053" y="45647"/>
                        <a:pt x="40811" y="44136"/>
                      </a:cubicBezTo>
                      <a:cubicBezTo>
                        <a:pt x="39298" y="43240"/>
                        <a:pt x="35431" y="42009"/>
                        <a:pt x="29153" y="40330"/>
                      </a:cubicBezTo>
                      <a:cubicBezTo>
                        <a:pt x="20915" y="38259"/>
                        <a:pt x="15142" y="36467"/>
                        <a:pt x="11891" y="34956"/>
                      </a:cubicBezTo>
                      <a:cubicBezTo>
                        <a:pt x="8585" y="33501"/>
                        <a:pt x="6119" y="31374"/>
                        <a:pt x="4493" y="28687"/>
                      </a:cubicBezTo>
                      <a:cubicBezTo>
                        <a:pt x="2812" y="25889"/>
                        <a:pt x="2028" y="22810"/>
                        <a:pt x="2028" y="19508"/>
                      </a:cubicBezTo>
                      <a:cubicBezTo>
                        <a:pt x="2028" y="16541"/>
                        <a:pt x="2700" y="13798"/>
                        <a:pt x="4045" y="11224"/>
                      </a:cubicBezTo>
                      <a:cubicBezTo>
                        <a:pt x="5502" y="8705"/>
                        <a:pt x="7408" y="6634"/>
                        <a:pt x="9650" y="4955"/>
                      </a:cubicBezTo>
                      <a:cubicBezTo>
                        <a:pt x="11443" y="3611"/>
                        <a:pt x="13797" y="2492"/>
                        <a:pt x="16823" y="1596"/>
                      </a:cubicBezTo>
                      <a:cubicBezTo>
                        <a:pt x="19962" y="701"/>
                        <a:pt x="23213" y="253"/>
                        <a:pt x="26687" y="253"/>
                      </a:cubicBezTo>
                      <a:cubicBezTo>
                        <a:pt x="32068" y="253"/>
                        <a:pt x="36663" y="1037"/>
                        <a:pt x="40587" y="2492"/>
                      </a:cubicBezTo>
                      <a:cubicBezTo>
                        <a:pt x="44622" y="4003"/>
                        <a:pt x="47536" y="6074"/>
                        <a:pt x="49330" y="8761"/>
                      </a:cubicBezTo>
                      <a:cubicBezTo>
                        <a:pt x="51235" y="11336"/>
                        <a:pt x="52580" y="14750"/>
                        <a:pt x="53365" y="19060"/>
                      </a:cubicBezTo>
                      <a:lnTo>
                        <a:pt x="42156" y="20627"/>
                      </a:lnTo>
                      <a:cubicBezTo>
                        <a:pt x="41708" y="17213"/>
                        <a:pt x="40250" y="14526"/>
                        <a:pt x="37896" y="12567"/>
                      </a:cubicBezTo>
                      <a:cubicBezTo>
                        <a:pt x="35487" y="10664"/>
                        <a:pt x="32068" y="9657"/>
                        <a:pt x="27584" y="9657"/>
                      </a:cubicBezTo>
                      <a:cubicBezTo>
                        <a:pt x="22316" y="9657"/>
                        <a:pt x="18617" y="10552"/>
                        <a:pt x="16375" y="12343"/>
                      </a:cubicBezTo>
                      <a:cubicBezTo>
                        <a:pt x="14133" y="14022"/>
                        <a:pt x="13012" y="15925"/>
                        <a:pt x="13012" y="18164"/>
                      </a:cubicBezTo>
                      <a:cubicBezTo>
                        <a:pt x="13012" y="19676"/>
                        <a:pt x="13461" y="21019"/>
                        <a:pt x="14357" y="22194"/>
                      </a:cubicBezTo>
                      <a:cubicBezTo>
                        <a:pt x="15366" y="23426"/>
                        <a:pt x="16880" y="24433"/>
                        <a:pt x="18841" y="25329"/>
                      </a:cubicBezTo>
                      <a:cubicBezTo>
                        <a:pt x="19850" y="25665"/>
                        <a:pt x="23213" y="26616"/>
                        <a:pt x="28929" y="28240"/>
                      </a:cubicBezTo>
                      <a:cubicBezTo>
                        <a:pt x="36832" y="30366"/>
                        <a:pt x="42380" y="32046"/>
                        <a:pt x="45519" y="33389"/>
                      </a:cubicBezTo>
                      <a:cubicBezTo>
                        <a:pt x="48769" y="34732"/>
                        <a:pt x="51347" y="36747"/>
                        <a:pt x="53141" y="39434"/>
                      </a:cubicBezTo>
                      <a:cubicBezTo>
                        <a:pt x="54934" y="42009"/>
                        <a:pt x="55831" y="45199"/>
                        <a:pt x="55831" y="49061"/>
                      </a:cubicBezTo>
                      <a:cubicBezTo>
                        <a:pt x="55831" y="52812"/>
                        <a:pt x="54710" y="56394"/>
                        <a:pt x="52468" y="59808"/>
                      </a:cubicBezTo>
                      <a:cubicBezTo>
                        <a:pt x="50339" y="63111"/>
                        <a:pt x="47200" y="65741"/>
                        <a:pt x="43053" y="67644"/>
                      </a:cubicBezTo>
                      <a:cubicBezTo>
                        <a:pt x="38849" y="69436"/>
                        <a:pt x="34141" y="70331"/>
                        <a:pt x="28929" y="70331"/>
                      </a:cubicBezTo>
                      <a:cubicBezTo>
                        <a:pt x="20074" y="70331"/>
                        <a:pt x="13349" y="68540"/>
                        <a:pt x="8753" y="64958"/>
                      </a:cubicBezTo>
                      <a:cubicBezTo>
                        <a:pt x="4269" y="61263"/>
                        <a:pt x="1411" y="55890"/>
                        <a:pt x="234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64" name="Google Shape;1364;p21"/>
                <p:cNvSpPr/>
                <p:nvPr/>
              </p:nvSpPr>
              <p:spPr>
                <a:xfrm>
                  <a:off x="3865961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9" y="48838"/>
                      </a:moveTo>
                      <a:lnTo>
                        <a:pt x="11448" y="47046"/>
                      </a:lnTo>
                      <a:cubicBezTo>
                        <a:pt x="12008" y="51524"/>
                        <a:pt x="13746" y="54995"/>
                        <a:pt x="16604" y="57345"/>
                      </a:cubicBezTo>
                      <a:cubicBezTo>
                        <a:pt x="19574" y="59752"/>
                        <a:pt x="23609" y="60928"/>
                        <a:pt x="28709" y="60928"/>
                      </a:cubicBezTo>
                      <a:cubicBezTo>
                        <a:pt x="33922" y="60928"/>
                        <a:pt x="37789" y="59920"/>
                        <a:pt x="40367" y="57793"/>
                      </a:cubicBezTo>
                      <a:cubicBezTo>
                        <a:pt x="42889" y="55722"/>
                        <a:pt x="44178" y="53203"/>
                        <a:pt x="44178" y="50181"/>
                      </a:cubicBezTo>
                      <a:cubicBezTo>
                        <a:pt x="44178" y="47662"/>
                        <a:pt x="43057" y="45647"/>
                        <a:pt x="40815" y="44136"/>
                      </a:cubicBezTo>
                      <a:cubicBezTo>
                        <a:pt x="39302" y="43240"/>
                        <a:pt x="35435" y="42009"/>
                        <a:pt x="29158" y="40330"/>
                      </a:cubicBezTo>
                      <a:cubicBezTo>
                        <a:pt x="20919" y="38259"/>
                        <a:pt x="15147" y="36467"/>
                        <a:pt x="11896" y="34956"/>
                      </a:cubicBezTo>
                      <a:cubicBezTo>
                        <a:pt x="8589" y="33501"/>
                        <a:pt x="6123" y="31374"/>
                        <a:pt x="4498" y="28687"/>
                      </a:cubicBezTo>
                      <a:cubicBezTo>
                        <a:pt x="2817" y="25889"/>
                        <a:pt x="2032" y="22810"/>
                        <a:pt x="2032" y="19508"/>
                      </a:cubicBezTo>
                      <a:cubicBezTo>
                        <a:pt x="2032" y="16541"/>
                        <a:pt x="2705" y="13798"/>
                        <a:pt x="4050" y="11224"/>
                      </a:cubicBezTo>
                      <a:cubicBezTo>
                        <a:pt x="5507" y="8705"/>
                        <a:pt x="7412" y="6634"/>
                        <a:pt x="9654" y="4955"/>
                      </a:cubicBezTo>
                      <a:cubicBezTo>
                        <a:pt x="11448" y="3611"/>
                        <a:pt x="13801" y="2492"/>
                        <a:pt x="16828" y="1596"/>
                      </a:cubicBezTo>
                      <a:cubicBezTo>
                        <a:pt x="19966" y="701"/>
                        <a:pt x="23217" y="253"/>
                        <a:pt x="26692" y="253"/>
                      </a:cubicBezTo>
                      <a:cubicBezTo>
                        <a:pt x="32072" y="253"/>
                        <a:pt x="36668" y="1037"/>
                        <a:pt x="40591" y="2492"/>
                      </a:cubicBezTo>
                      <a:cubicBezTo>
                        <a:pt x="44626" y="4003"/>
                        <a:pt x="47541" y="6074"/>
                        <a:pt x="49334" y="8761"/>
                      </a:cubicBezTo>
                      <a:cubicBezTo>
                        <a:pt x="51240" y="11336"/>
                        <a:pt x="52585" y="14750"/>
                        <a:pt x="53370" y="19060"/>
                      </a:cubicBezTo>
                      <a:lnTo>
                        <a:pt x="42160" y="20627"/>
                      </a:lnTo>
                      <a:cubicBezTo>
                        <a:pt x="41712" y="17213"/>
                        <a:pt x="40255" y="14526"/>
                        <a:pt x="37901" y="12567"/>
                      </a:cubicBezTo>
                      <a:cubicBezTo>
                        <a:pt x="35491" y="10664"/>
                        <a:pt x="32072" y="9657"/>
                        <a:pt x="27589" y="9657"/>
                      </a:cubicBezTo>
                      <a:cubicBezTo>
                        <a:pt x="22320" y="9657"/>
                        <a:pt x="18621" y="10552"/>
                        <a:pt x="16380" y="12343"/>
                      </a:cubicBezTo>
                      <a:cubicBezTo>
                        <a:pt x="14138" y="14022"/>
                        <a:pt x="13017" y="15925"/>
                        <a:pt x="13017" y="18164"/>
                      </a:cubicBezTo>
                      <a:cubicBezTo>
                        <a:pt x="13017" y="19676"/>
                        <a:pt x="13465" y="21019"/>
                        <a:pt x="14362" y="22194"/>
                      </a:cubicBezTo>
                      <a:cubicBezTo>
                        <a:pt x="15371" y="23426"/>
                        <a:pt x="16884" y="24433"/>
                        <a:pt x="18846" y="25329"/>
                      </a:cubicBezTo>
                      <a:cubicBezTo>
                        <a:pt x="19854" y="25665"/>
                        <a:pt x="23217" y="26616"/>
                        <a:pt x="28934" y="28240"/>
                      </a:cubicBezTo>
                      <a:cubicBezTo>
                        <a:pt x="36836" y="30366"/>
                        <a:pt x="42385" y="32046"/>
                        <a:pt x="45523" y="33389"/>
                      </a:cubicBezTo>
                      <a:cubicBezTo>
                        <a:pt x="48774" y="34732"/>
                        <a:pt x="51352" y="36747"/>
                        <a:pt x="53145" y="39434"/>
                      </a:cubicBezTo>
                      <a:cubicBezTo>
                        <a:pt x="54939" y="42009"/>
                        <a:pt x="55835" y="45199"/>
                        <a:pt x="55835" y="49061"/>
                      </a:cubicBezTo>
                      <a:cubicBezTo>
                        <a:pt x="55835" y="52812"/>
                        <a:pt x="54714" y="56394"/>
                        <a:pt x="52473" y="59808"/>
                      </a:cubicBezTo>
                      <a:cubicBezTo>
                        <a:pt x="50343" y="63111"/>
                        <a:pt x="47205" y="65741"/>
                        <a:pt x="43057" y="67644"/>
                      </a:cubicBezTo>
                      <a:cubicBezTo>
                        <a:pt x="38854" y="69436"/>
                        <a:pt x="34146" y="70331"/>
                        <a:pt x="28934" y="70331"/>
                      </a:cubicBezTo>
                      <a:cubicBezTo>
                        <a:pt x="20079" y="70331"/>
                        <a:pt x="13353" y="68540"/>
                        <a:pt x="8757" y="64958"/>
                      </a:cubicBezTo>
                      <a:cubicBezTo>
                        <a:pt x="4274" y="61263"/>
                        <a:pt x="1416" y="55890"/>
                        <a:pt x="239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65" name="Google Shape;1365;p21"/>
                <p:cNvSpPr/>
                <p:nvPr/>
              </p:nvSpPr>
              <p:spPr>
                <a:xfrm>
                  <a:off x="3935094" y="4442734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43" y="13239"/>
                      </a:moveTo>
                      <a:lnTo>
                        <a:pt x="243" y="253"/>
                      </a:lnTo>
                      <a:lnTo>
                        <a:pt x="11676" y="253"/>
                      </a:lnTo>
                      <a:lnTo>
                        <a:pt x="11676" y="13239"/>
                      </a:lnTo>
                      <a:close/>
                      <a:moveTo>
                        <a:pt x="243" y="92720"/>
                      </a:moveTo>
                      <a:lnTo>
                        <a:pt x="243" y="25777"/>
                      </a:lnTo>
                      <a:lnTo>
                        <a:pt x="11676" y="25777"/>
                      </a:lnTo>
                      <a:lnTo>
                        <a:pt x="11676" y="927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66" name="Google Shape;1366;p21"/>
                <p:cNvSpPr/>
                <p:nvPr/>
              </p:nvSpPr>
              <p:spPr>
                <a:xfrm>
                  <a:off x="3963833" y="4466690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5" y="68764"/>
                      </a:moveTo>
                      <a:lnTo>
                        <a:pt x="245" y="1820"/>
                      </a:lnTo>
                      <a:lnTo>
                        <a:pt x="10557" y="1820"/>
                      </a:lnTo>
                      <a:lnTo>
                        <a:pt x="10557" y="11224"/>
                      </a:lnTo>
                      <a:cubicBezTo>
                        <a:pt x="15489" y="3947"/>
                        <a:pt x="22551" y="253"/>
                        <a:pt x="31855" y="253"/>
                      </a:cubicBezTo>
                      <a:cubicBezTo>
                        <a:pt x="35890" y="253"/>
                        <a:pt x="39533" y="1037"/>
                        <a:pt x="42839" y="2492"/>
                      </a:cubicBezTo>
                      <a:cubicBezTo>
                        <a:pt x="46258" y="3835"/>
                        <a:pt x="48780" y="5738"/>
                        <a:pt x="50462" y="8089"/>
                      </a:cubicBezTo>
                      <a:cubicBezTo>
                        <a:pt x="52255" y="10496"/>
                        <a:pt x="53432" y="13351"/>
                        <a:pt x="54049" y="16597"/>
                      </a:cubicBezTo>
                      <a:cubicBezTo>
                        <a:pt x="54497" y="18724"/>
                        <a:pt x="54721" y="22362"/>
                        <a:pt x="54721" y="27568"/>
                      </a:cubicBezTo>
                      <a:lnTo>
                        <a:pt x="54721" y="68764"/>
                      </a:lnTo>
                      <a:lnTo>
                        <a:pt x="43288" y="68764"/>
                      </a:lnTo>
                      <a:lnTo>
                        <a:pt x="43288" y="28016"/>
                      </a:lnTo>
                      <a:cubicBezTo>
                        <a:pt x="43288" y="23426"/>
                        <a:pt x="42839" y="19956"/>
                        <a:pt x="41943" y="17717"/>
                      </a:cubicBezTo>
                      <a:cubicBezTo>
                        <a:pt x="41158" y="15366"/>
                        <a:pt x="39589" y="13463"/>
                        <a:pt x="37235" y="12119"/>
                      </a:cubicBezTo>
                      <a:cubicBezTo>
                        <a:pt x="34993" y="10776"/>
                        <a:pt x="32359" y="10104"/>
                        <a:pt x="29389" y="10104"/>
                      </a:cubicBezTo>
                      <a:cubicBezTo>
                        <a:pt x="24569" y="10104"/>
                        <a:pt x="20421" y="11671"/>
                        <a:pt x="16834" y="14806"/>
                      </a:cubicBezTo>
                      <a:cubicBezTo>
                        <a:pt x="13360" y="17829"/>
                        <a:pt x="11678" y="23650"/>
                        <a:pt x="11678" y="32269"/>
                      </a:cubicBezTo>
                      <a:lnTo>
                        <a:pt x="11678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67" name="Google Shape;1367;p21"/>
                <p:cNvSpPr/>
                <p:nvPr/>
              </p:nvSpPr>
              <p:spPr>
                <a:xfrm>
                  <a:off x="4031483" y="4466690"/>
                  <a:ext cx="58959" cy="95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59" h="95601" extrusionOk="0">
                      <a:moveTo>
                        <a:pt x="2492" y="74361"/>
                      </a:moveTo>
                      <a:lnTo>
                        <a:pt x="13477" y="75928"/>
                      </a:lnTo>
                      <a:cubicBezTo>
                        <a:pt x="13925" y="79343"/>
                        <a:pt x="15158" y="81806"/>
                        <a:pt x="17288" y="83317"/>
                      </a:cubicBezTo>
                      <a:cubicBezTo>
                        <a:pt x="20090" y="85388"/>
                        <a:pt x="24013" y="86451"/>
                        <a:pt x="28945" y="86451"/>
                      </a:cubicBezTo>
                      <a:cubicBezTo>
                        <a:pt x="34158" y="86451"/>
                        <a:pt x="38193" y="85388"/>
                        <a:pt x="41051" y="83317"/>
                      </a:cubicBezTo>
                      <a:cubicBezTo>
                        <a:pt x="43853" y="81190"/>
                        <a:pt x="45815" y="78279"/>
                        <a:pt x="46880" y="74585"/>
                      </a:cubicBezTo>
                      <a:cubicBezTo>
                        <a:pt x="47440" y="72178"/>
                        <a:pt x="47777" y="67365"/>
                        <a:pt x="47777" y="60032"/>
                      </a:cubicBezTo>
                      <a:cubicBezTo>
                        <a:pt x="42676" y="65853"/>
                        <a:pt x="36455" y="68764"/>
                        <a:pt x="29169" y="68764"/>
                      </a:cubicBezTo>
                      <a:cubicBezTo>
                        <a:pt x="19866" y="68764"/>
                        <a:pt x="12692" y="65517"/>
                        <a:pt x="7648" y="58913"/>
                      </a:cubicBezTo>
                      <a:cubicBezTo>
                        <a:pt x="2716" y="52196"/>
                        <a:pt x="250" y="44248"/>
                        <a:pt x="250" y="34956"/>
                      </a:cubicBezTo>
                      <a:cubicBezTo>
                        <a:pt x="250" y="28575"/>
                        <a:pt x="1371" y="22642"/>
                        <a:pt x="3613" y="17269"/>
                      </a:cubicBezTo>
                      <a:cubicBezTo>
                        <a:pt x="5967" y="11784"/>
                        <a:pt x="9329" y="7586"/>
                        <a:pt x="13701" y="4731"/>
                      </a:cubicBezTo>
                      <a:cubicBezTo>
                        <a:pt x="18016" y="1764"/>
                        <a:pt x="23173" y="253"/>
                        <a:pt x="29169" y="253"/>
                      </a:cubicBezTo>
                      <a:cubicBezTo>
                        <a:pt x="37072" y="253"/>
                        <a:pt x="43629" y="3499"/>
                        <a:pt x="48897" y="9880"/>
                      </a:cubicBezTo>
                      <a:lnTo>
                        <a:pt x="48897" y="1820"/>
                      </a:lnTo>
                      <a:lnTo>
                        <a:pt x="59210" y="1820"/>
                      </a:lnTo>
                      <a:lnTo>
                        <a:pt x="59210" y="59584"/>
                      </a:lnTo>
                      <a:cubicBezTo>
                        <a:pt x="59210" y="69995"/>
                        <a:pt x="58145" y="77384"/>
                        <a:pt x="56071" y="81750"/>
                      </a:cubicBezTo>
                      <a:cubicBezTo>
                        <a:pt x="53941" y="86227"/>
                        <a:pt x="50579" y="89642"/>
                        <a:pt x="45983" y="92049"/>
                      </a:cubicBezTo>
                      <a:cubicBezTo>
                        <a:pt x="41331" y="94567"/>
                        <a:pt x="35671" y="95855"/>
                        <a:pt x="28945" y="95855"/>
                      </a:cubicBezTo>
                      <a:cubicBezTo>
                        <a:pt x="20987" y="95855"/>
                        <a:pt x="14598" y="94064"/>
                        <a:pt x="9666" y="90481"/>
                      </a:cubicBezTo>
                      <a:cubicBezTo>
                        <a:pt x="4734" y="86899"/>
                        <a:pt x="2324" y="81526"/>
                        <a:pt x="2492" y="74361"/>
                      </a:cubicBezTo>
                      <a:close/>
                      <a:moveTo>
                        <a:pt x="11908" y="34061"/>
                      </a:moveTo>
                      <a:cubicBezTo>
                        <a:pt x="11908" y="42904"/>
                        <a:pt x="13589" y="49285"/>
                        <a:pt x="17064" y="53315"/>
                      </a:cubicBezTo>
                      <a:cubicBezTo>
                        <a:pt x="20482" y="57345"/>
                        <a:pt x="24910" y="59360"/>
                        <a:pt x="30290" y="59360"/>
                      </a:cubicBezTo>
                      <a:cubicBezTo>
                        <a:pt x="35503" y="59360"/>
                        <a:pt x="39818" y="57345"/>
                        <a:pt x="43293" y="53315"/>
                      </a:cubicBezTo>
                      <a:cubicBezTo>
                        <a:pt x="46880" y="49285"/>
                        <a:pt x="48673" y="43016"/>
                        <a:pt x="48673" y="34509"/>
                      </a:cubicBezTo>
                      <a:cubicBezTo>
                        <a:pt x="48673" y="26336"/>
                        <a:pt x="46768" y="20123"/>
                        <a:pt x="43069" y="15925"/>
                      </a:cubicBezTo>
                      <a:cubicBezTo>
                        <a:pt x="39482" y="11784"/>
                        <a:pt x="35110" y="9657"/>
                        <a:pt x="30066" y="9657"/>
                      </a:cubicBezTo>
                      <a:cubicBezTo>
                        <a:pt x="24966" y="9657"/>
                        <a:pt x="20651" y="11784"/>
                        <a:pt x="17064" y="15925"/>
                      </a:cubicBezTo>
                      <a:cubicBezTo>
                        <a:pt x="13589" y="19956"/>
                        <a:pt x="11908" y="26001"/>
                        <a:pt x="11908" y="3406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368" name="Google Shape;1368;p21"/>
            <p:cNvGrpSpPr/>
            <p:nvPr/>
          </p:nvGrpSpPr>
          <p:grpSpPr>
            <a:xfrm>
              <a:off x="5934765" y="1775436"/>
              <a:ext cx="791633" cy="328531"/>
              <a:chOff x="6184900" y="2431602"/>
              <a:chExt cx="791633" cy="328531"/>
            </a:xfrm>
          </p:grpSpPr>
          <p:sp>
            <p:nvSpPr>
              <p:cNvPr id="1369" name="Google Shape;1369;p21"/>
              <p:cNvSpPr/>
              <p:nvPr/>
            </p:nvSpPr>
            <p:spPr>
              <a:xfrm>
                <a:off x="6184900" y="2431602"/>
                <a:ext cx="791633" cy="328531"/>
              </a:xfrm>
              <a:custGeom>
                <a:avLst/>
                <a:gdLst/>
                <a:ahLst/>
                <a:cxnLst/>
                <a:rect l="l" t="t" r="r" b="b"/>
                <a:pathLst>
                  <a:path w="3771290" h="2152208" extrusionOk="0">
                    <a:moveTo>
                      <a:pt x="0" y="0"/>
                    </a:moveTo>
                    <a:lnTo>
                      <a:pt x="3771291" y="0"/>
                    </a:lnTo>
                    <a:lnTo>
                      <a:pt x="3771291" y="2152209"/>
                    </a:lnTo>
                    <a:lnTo>
                      <a:pt x="0" y="2152209"/>
                    </a:lnTo>
                    <a:close/>
                  </a:path>
                </a:pathLst>
              </a:custGeom>
              <a:solidFill>
                <a:srgbClr val="CEDB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370" name="Google Shape;1370;p21"/>
              <p:cNvGrpSpPr/>
              <p:nvPr/>
            </p:nvGrpSpPr>
            <p:grpSpPr>
              <a:xfrm>
                <a:off x="6356919" y="2624312"/>
                <a:ext cx="463065" cy="94033"/>
                <a:chOff x="3552487" y="4604151"/>
                <a:chExt cx="463065" cy="94033"/>
              </a:xfrm>
            </p:grpSpPr>
            <p:sp>
              <p:nvSpPr>
                <p:cNvPr id="1371" name="Google Shape;1371;p21"/>
                <p:cNvSpPr/>
                <p:nvPr/>
              </p:nvSpPr>
              <p:spPr>
                <a:xfrm>
                  <a:off x="3552487" y="4604151"/>
                  <a:ext cx="6904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47" h="92467" extrusionOk="0">
                      <a:moveTo>
                        <a:pt x="216" y="92731"/>
                      </a:moveTo>
                      <a:lnTo>
                        <a:pt x="216" y="264"/>
                      </a:lnTo>
                      <a:lnTo>
                        <a:pt x="67022" y="264"/>
                      </a:lnTo>
                      <a:lnTo>
                        <a:pt x="67022" y="11235"/>
                      </a:lnTo>
                      <a:lnTo>
                        <a:pt x="12322" y="11235"/>
                      </a:lnTo>
                      <a:lnTo>
                        <a:pt x="12322" y="39445"/>
                      </a:lnTo>
                      <a:lnTo>
                        <a:pt x="63659" y="39445"/>
                      </a:lnTo>
                      <a:lnTo>
                        <a:pt x="63659" y="50416"/>
                      </a:lnTo>
                      <a:lnTo>
                        <a:pt x="12322" y="50416"/>
                      </a:lnTo>
                      <a:lnTo>
                        <a:pt x="12322" y="81761"/>
                      </a:lnTo>
                      <a:lnTo>
                        <a:pt x="69264" y="81761"/>
                      </a:lnTo>
                      <a:lnTo>
                        <a:pt x="69264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72" name="Google Shape;1372;p21"/>
                <p:cNvSpPr/>
                <p:nvPr/>
              </p:nvSpPr>
              <p:spPr>
                <a:xfrm>
                  <a:off x="3636713" y="4604151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22" y="92731"/>
                      </a:moveTo>
                      <a:lnTo>
                        <a:pt x="222" y="264"/>
                      </a:lnTo>
                      <a:lnTo>
                        <a:pt x="11656" y="264"/>
                      </a:lnTo>
                      <a:lnTo>
                        <a:pt x="11656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73" name="Google Shape;1373;p21"/>
                <p:cNvSpPr/>
                <p:nvPr/>
              </p:nvSpPr>
              <p:spPr>
                <a:xfrm>
                  <a:off x="3661850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3" y="47282"/>
                      </a:moveTo>
                      <a:lnTo>
                        <a:pt x="61650" y="48625"/>
                      </a:lnTo>
                      <a:cubicBezTo>
                        <a:pt x="59857" y="55510"/>
                        <a:pt x="56382" y="60883"/>
                        <a:pt x="51337" y="64745"/>
                      </a:cubicBezTo>
                      <a:cubicBezTo>
                        <a:pt x="46406" y="68495"/>
                        <a:pt x="40016" y="70342"/>
                        <a:pt x="32282" y="70342"/>
                      </a:cubicBezTo>
                      <a:cubicBezTo>
                        <a:pt x="22418" y="70342"/>
                        <a:pt x="14572" y="67376"/>
                        <a:pt x="8743" y="61387"/>
                      </a:cubicBezTo>
                      <a:cubicBezTo>
                        <a:pt x="3027" y="55286"/>
                        <a:pt x="224" y="46778"/>
                        <a:pt x="224" y="35863"/>
                      </a:cubicBezTo>
                      <a:cubicBezTo>
                        <a:pt x="224" y="24557"/>
                        <a:pt x="3139" y="15825"/>
                        <a:pt x="8967" y="9668"/>
                      </a:cubicBezTo>
                      <a:cubicBezTo>
                        <a:pt x="14796" y="3399"/>
                        <a:pt x="22306" y="264"/>
                        <a:pt x="31610" y="264"/>
                      </a:cubicBezTo>
                      <a:cubicBezTo>
                        <a:pt x="40577" y="264"/>
                        <a:pt x="47863" y="3343"/>
                        <a:pt x="53579" y="9444"/>
                      </a:cubicBezTo>
                      <a:cubicBezTo>
                        <a:pt x="59240" y="15601"/>
                        <a:pt x="62098" y="24165"/>
                        <a:pt x="62098" y="35191"/>
                      </a:cubicBezTo>
                      <a:cubicBezTo>
                        <a:pt x="62098" y="35807"/>
                        <a:pt x="62098" y="36759"/>
                        <a:pt x="62098" y="38102"/>
                      </a:cubicBezTo>
                      <a:lnTo>
                        <a:pt x="12106" y="38102"/>
                      </a:lnTo>
                      <a:cubicBezTo>
                        <a:pt x="12386" y="45602"/>
                        <a:pt x="14404" y="51256"/>
                        <a:pt x="18159" y="55118"/>
                      </a:cubicBezTo>
                      <a:cubicBezTo>
                        <a:pt x="22026" y="59036"/>
                        <a:pt x="26734" y="60939"/>
                        <a:pt x="32282" y="60939"/>
                      </a:cubicBezTo>
                      <a:cubicBezTo>
                        <a:pt x="36429" y="60939"/>
                        <a:pt x="39960" y="59931"/>
                        <a:pt x="42819" y="57804"/>
                      </a:cubicBezTo>
                      <a:cubicBezTo>
                        <a:pt x="45789" y="55566"/>
                        <a:pt x="48199" y="52095"/>
                        <a:pt x="49993" y="47282"/>
                      </a:cubicBezTo>
                      <a:close/>
                      <a:moveTo>
                        <a:pt x="12554" y="28922"/>
                      </a:moveTo>
                      <a:lnTo>
                        <a:pt x="49993" y="28922"/>
                      </a:lnTo>
                      <a:cubicBezTo>
                        <a:pt x="49544" y="23269"/>
                        <a:pt x="48087" y="19015"/>
                        <a:pt x="45733" y="16161"/>
                      </a:cubicBezTo>
                      <a:cubicBezTo>
                        <a:pt x="42146" y="11851"/>
                        <a:pt x="37438" y="9668"/>
                        <a:pt x="31610" y="9668"/>
                      </a:cubicBezTo>
                      <a:cubicBezTo>
                        <a:pt x="26510" y="9668"/>
                        <a:pt x="22194" y="11403"/>
                        <a:pt x="18607" y="14817"/>
                      </a:cubicBezTo>
                      <a:cubicBezTo>
                        <a:pt x="15020" y="18288"/>
                        <a:pt x="13003" y="22989"/>
                        <a:pt x="12554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74" name="Google Shape;1374;p21"/>
                <p:cNvSpPr/>
                <p:nvPr/>
              </p:nvSpPr>
              <p:spPr>
                <a:xfrm>
                  <a:off x="3737571" y="4628107"/>
                  <a:ext cx="90793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93" h="68510" extrusionOk="0">
                      <a:moveTo>
                        <a:pt x="229" y="68775"/>
                      </a:moveTo>
                      <a:lnTo>
                        <a:pt x="229" y="1832"/>
                      </a:lnTo>
                      <a:lnTo>
                        <a:pt x="10318" y="1832"/>
                      </a:lnTo>
                      <a:lnTo>
                        <a:pt x="10318" y="11235"/>
                      </a:lnTo>
                      <a:cubicBezTo>
                        <a:pt x="12391" y="7989"/>
                        <a:pt x="15137" y="5358"/>
                        <a:pt x="18612" y="3399"/>
                      </a:cubicBezTo>
                      <a:cubicBezTo>
                        <a:pt x="22199" y="1328"/>
                        <a:pt x="26234" y="264"/>
                        <a:pt x="30718" y="264"/>
                      </a:cubicBezTo>
                      <a:cubicBezTo>
                        <a:pt x="35650" y="264"/>
                        <a:pt x="39685" y="1328"/>
                        <a:pt x="42824" y="3399"/>
                      </a:cubicBezTo>
                      <a:cubicBezTo>
                        <a:pt x="46074" y="5526"/>
                        <a:pt x="48428" y="8324"/>
                        <a:pt x="49773" y="11907"/>
                      </a:cubicBezTo>
                      <a:cubicBezTo>
                        <a:pt x="54986" y="4182"/>
                        <a:pt x="61879" y="264"/>
                        <a:pt x="70398" y="264"/>
                      </a:cubicBezTo>
                      <a:cubicBezTo>
                        <a:pt x="77123" y="264"/>
                        <a:pt x="82167" y="2167"/>
                        <a:pt x="85642" y="5862"/>
                      </a:cubicBezTo>
                      <a:cubicBezTo>
                        <a:pt x="89229" y="9444"/>
                        <a:pt x="91023" y="15153"/>
                        <a:pt x="91023" y="22877"/>
                      </a:cubicBezTo>
                      <a:lnTo>
                        <a:pt x="91023" y="68775"/>
                      </a:lnTo>
                      <a:lnTo>
                        <a:pt x="79813" y="68775"/>
                      </a:lnTo>
                      <a:lnTo>
                        <a:pt x="79813" y="26684"/>
                      </a:lnTo>
                      <a:cubicBezTo>
                        <a:pt x="79813" y="22094"/>
                        <a:pt x="79421" y="18791"/>
                        <a:pt x="78693" y="16832"/>
                      </a:cubicBezTo>
                      <a:cubicBezTo>
                        <a:pt x="77908" y="14761"/>
                        <a:pt x="76563" y="13138"/>
                        <a:pt x="74657" y="11907"/>
                      </a:cubicBezTo>
                      <a:cubicBezTo>
                        <a:pt x="72696" y="10731"/>
                        <a:pt x="70454" y="10116"/>
                        <a:pt x="67932" y="10116"/>
                      </a:cubicBezTo>
                      <a:cubicBezTo>
                        <a:pt x="63112" y="10116"/>
                        <a:pt x="59189" y="11683"/>
                        <a:pt x="56050" y="14817"/>
                      </a:cubicBezTo>
                      <a:cubicBezTo>
                        <a:pt x="53024" y="17952"/>
                        <a:pt x="51567" y="22989"/>
                        <a:pt x="51567" y="29818"/>
                      </a:cubicBezTo>
                      <a:lnTo>
                        <a:pt x="51567" y="68775"/>
                      </a:lnTo>
                      <a:lnTo>
                        <a:pt x="40134" y="68775"/>
                      </a:lnTo>
                      <a:lnTo>
                        <a:pt x="40134" y="25340"/>
                      </a:lnTo>
                      <a:cubicBezTo>
                        <a:pt x="40134" y="20303"/>
                        <a:pt x="39125" y="16496"/>
                        <a:pt x="37219" y="13922"/>
                      </a:cubicBezTo>
                      <a:cubicBezTo>
                        <a:pt x="35426" y="11403"/>
                        <a:pt x="32399" y="10116"/>
                        <a:pt x="28252" y="10116"/>
                      </a:cubicBezTo>
                      <a:cubicBezTo>
                        <a:pt x="24945" y="10116"/>
                        <a:pt x="21975" y="11011"/>
                        <a:pt x="19285" y="12802"/>
                      </a:cubicBezTo>
                      <a:cubicBezTo>
                        <a:pt x="16595" y="14481"/>
                        <a:pt x="14633" y="16944"/>
                        <a:pt x="13456" y="20191"/>
                      </a:cubicBezTo>
                      <a:cubicBezTo>
                        <a:pt x="12223" y="23325"/>
                        <a:pt x="11662" y="27971"/>
                        <a:pt x="11662" y="34072"/>
                      </a:cubicBezTo>
                      <a:lnTo>
                        <a:pt x="11662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75" name="Google Shape;1375;p21"/>
                <p:cNvSpPr/>
                <p:nvPr/>
              </p:nvSpPr>
              <p:spPr>
                <a:xfrm>
                  <a:off x="3841468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50005" y="47282"/>
                      </a:moveTo>
                      <a:lnTo>
                        <a:pt x="61662" y="48625"/>
                      </a:lnTo>
                      <a:cubicBezTo>
                        <a:pt x="59869" y="55510"/>
                        <a:pt x="56394" y="60883"/>
                        <a:pt x="51350" y="64745"/>
                      </a:cubicBezTo>
                      <a:cubicBezTo>
                        <a:pt x="46418" y="68495"/>
                        <a:pt x="40029" y="70342"/>
                        <a:pt x="32295" y="70342"/>
                      </a:cubicBezTo>
                      <a:cubicBezTo>
                        <a:pt x="22431" y="70342"/>
                        <a:pt x="14584" y="67376"/>
                        <a:pt x="8756" y="61387"/>
                      </a:cubicBezTo>
                      <a:cubicBezTo>
                        <a:pt x="3039" y="55286"/>
                        <a:pt x="237" y="46778"/>
                        <a:pt x="237" y="35863"/>
                      </a:cubicBezTo>
                      <a:cubicBezTo>
                        <a:pt x="237" y="24557"/>
                        <a:pt x="3151" y="15825"/>
                        <a:pt x="8980" y="9668"/>
                      </a:cubicBezTo>
                      <a:cubicBezTo>
                        <a:pt x="14809" y="3399"/>
                        <a:pt x="22319" y="264"/>
                        <a:pt x="31622" y="264"/>
                      </a:cubicBezTo>
                      <a:cubicBezTo>
                        <a:pt x="40589" y="264"/>
                        <a:pt x="47875" y="3343"/>
                        <a:pt x="53592" y="9444"/>
                      </a:cubicBezTo>
                      <a:cubicBezTo>
                        <a:pt x="59253" y="15601"/>
                        <a:pt x="62111" y="24165"/>
                        <a:pt x="62111" y="35191"/>
                      </a:cubicBezTo>
                      <a:cubicBezTo>
                        <a:pt x="62111" y="35807"/>
                        <a:pt x="62111" y="36759"/>
                        <a:pt x="62111" y="38102"/>
                      </a:cubicBezTo>
                      <a:lnTo>
                        <a:pt x="12118" y="38102"/>
                      </a:lnTo>
                      <a:cubicBezTo>
                        <a:pt x="12399" y="45602"/>
                        <a:pt x="14416" y="51256"/>
                        <a:pt x="18171" y="55118"/>
                      </a:cubicBezTo>
                      <a:cubicBezTo>
                        <a:pt x="22038" y="59036"/>
                        <a:pt x="26746" y="60939"/>
                        <a:pt x="32295" y="60939"/>
                      </a:cubicBezTo>
                      <a:cubicBezTo>
                        <a:pt x="36442" y="60939"/>
                        <a:pt x="39973" y="59931"/>
                        <a:pt x="42831" y="57804"/>
                      </a:cubicBezTo>
                      <a:cubicBezTo>
                        <a:pt x="45802" y="55566"/>
                        <a:pt x="48212" y="52095"/>
                        <a:pt x="50005" y="47282"/>
                      </a:cubicBezTo>
                      <a:close/>
                      <a:moveTo>
                        <a:pt x="12567" y="28922"/>
                      </a:moveTo>
                      <a:lnTo>
                        <a:pt x="50005" y="28922"/>
                      </a:lnTo>
                      <a:cubicBezTo>
                        <a:pt x="49557" y="23269"/>
                        <a:pt x="48099" y="19015"/>
                        <a:pt x="45746" y="16161"/>
                      </a:cubicBezTo>
                      <a:cubicBezTo>
                        <a:pt x="42159" y="11851"/>
                        <a:pt x="37451" y="9668"/>
                        <a:pt x="31622" y="9668"/>
                      </a:cubicBezTo>
                      <a:cubicBezTo>
                        <a:pt x="26522" y="9668"/>
                        <a:pt x="22207" y="11403"/>
                        <a:pt x="18620" y="14817"/>
                      </a:cubicBezTo>
                      <a:cubicBezTo>
                        <a:pt x="15033" y="18288"/>
                        <a:pt x="13015" y="22989"/>
                        <a:pt x="12567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76" name="Google Shape;1376;p21"/>
                <p:cNvSpPr/>
                <p:nvPr/>
              </p:nvSpPr>
              <p:spPr>
                <a:xfrm>
                  <a:off x="3917189" y="4628107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2" y="68775"/>
                      </a:moveTo>
                      <a:lnTo>
                        <a:pt x="242" y="1832"/>
                      </a:lnTo>
                      <a:lnTo>
                        <a:pt x="10554" y="1832"/>
                      </a:lnTo>
                      <a:lnTo>
                        <a:pt x="10554" y="11235"/>
                      </a:lnTo>
                      <a:cubicBezTo>
                        <a:pt x="15486" y="3959"/>
                        <a:pt x="22548" y="264"/>
                        <a:pt x="31851" y="264"/>
                      </a:cubicBezTo>
                      <a:cubicBezTo>
                        <a:pt x="35887" y="264"/>
                        <a:pt x="39530" y="1048"/>
                        <a:pt x="42836" y="2503"/>
                      </a:cubicBezTo>
                      <a:cubicBezTo>
                        <a:pt x="46255" y="3847"/>
                        <a:pt x="48777" y="5750"/>
                        <a:pt x="50458" y="8100"/>
                      </a:cubicBezTo>
                      <a:cubicBezTo>
                        <a:pt x="52252" y="10507"/>
                        <a:pt x="53429" y="13362"/>
                        <a:pt x="54045" y="16608"/>
                      </a:cubicBezTo>
                      <a:cubicBezTo>
                        <a:pt x="54494" y="18735"/>
                        <a:pt x="54718" y="22374"/>
                        <a:pt x="54718" y="27579"/>
                      </a:cubicBezTo>
                      <a:lnTo>
                        <a:pt x="54718" y="68775"/>
                      </a:lnTo>
                      <a:lnTo>
                        <a:pt x="43285" y="68775"/>
                      </a:lnTo>
                      <a:lnTo>
                        <a:pt x="43285" y="28027"/>
                      </a:lnTo>
                      <a:cubicBezTo>
                        <a:pt x="43285" y="23437"/>
                        <a:pt x="42836" y="19967"/>
                        <a:pt x="41939" y="17728"/>
                      </a:cubicBezTo>
                      <a:cubicBezTo>
                        <a:pt x="41155" y="15377"/>
                        <a:pt x="39586" y="13474"/>
                        <a:pt x="37232" y="12131"/>
                      </a:cubicBezTo>
                      <a:cubicBezTo>
                        <a:pt x="34990" y="10787"/>
                        <a:pt x="32356" y="10116"/>
                        <a:pt x="29385" y="10116"/>
                      </a:cubicBezTo>
                      <a:cubicBezTo>
                        <a:pt x="24565" y="10116"/>
                        <a:pt x="20418" y="11683"/>
                        <a:pt x="16831" y="14817"/>
                      </a:cubicBezTo>
                      <a:cubicBezTo>
                        <a:pt x="13356" y="17840"/>
                        <a:pt x="11675" y="23661"/>
                        <a:pt x="11675" y="32281"/>
                      </a:cubicBezTo>
                      <a:lnTo>
                        <a:pt x="11675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77" name="Google Shape;1377;p21"/>
                <p:cNvSpPr/>
                <p:nvPr/>
              </p:nvSpPr>
              <p:spPr>
                <a:xfrm>
                  <a:off x="3982822" y="4606166"/>
                  <a:ext cx="32730" cy="91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30" h="91347" extrusionOk="0">
                      <a:moveTo>
                        <a:pt x="31408" y="80641"/>
                      </a:moveTo>
                      <a:lnTo>
                        <a:pt x="32977" y="90493"/>
                      </a:lnTo>
                      <a:cubicBezTo>
                        <a:pt x="29839" y="91220"/>
                        <a:pt x="26980" y="91612"/>
                        <a:pt x="24458" y="91612"/>
                      </a:cubicBezTo>
                      <a:cubicBezTo>
                        <a:pt x="20255" y="91612"/>
                        <a:pt x="17060" y="90940"/>
                        <a:pt x="14819" y="89597"/>
                      </a:cubicBezTo>
                      <a:cubicBezTo>
                        <a:pt x="12577" y="88254"/>
                        <a:pt x="10895" y="86574"/>
                        <a:pt x="9887" y="84448"/>
                      </a:cubicBezTo>
                      <a:cubicBezTo>
                        <a:pt x="8990" y="82377"/>
                        <a:pt x="8542" y="77899"/>
                        <a:pt x="8542" y="71014"/>
                      </a:cubicBezTo>
                      <a:lnTo>
                        <a:pt x="8542" y="32505"/>
                      </a:lnTo>
                      <a:lnTo>
                        <a:pt x="247" y="32505"/>
                      </a:lnTo>
                      <a:lnTo>
                        <a:pt x="247" y="23773"/>
                      </a:lnTo>
                      <a:lnTo>
                        <a:pt x="8542" y="23773"/>
                      </a:lnTo>
                      <a:lnTo>
                        <a:pt x="8542" y="7205"/>
                      </a:lnTo>
                      <a:lnTo>
                        <a:pt x="19975" y="264"/>
                      </a:lnTo>
                      <a:lnTo>
                        <a:pt x="19975" y="23773"/>
                      </a:lnTo>
                      <a:lnTo>
                        <a:pt x="31408" y="23773"/>
                      </a:lnTo>
                      <a:lnTo>
                        <a:pt x="31408" y="32505"/>
                      </a:lnTo>
                      <a:lnTo>
                        <a:pt x="19975" y="32505"/>
                      </a:lnTo>
                      <a:lnTo>
                        <a:pt x="19975" y="71686"/>
                      </a:lnTo>
                      <a:cubicBezTo>
                        <a:pt x="19975" y="74988"/>
                        <a:pt x="20087" y="77059"/>
                        <a:pt x="20423" y="77955"/>
                      </a:cubicBezTo>
                      <a:cubicBezTo>
                        <a:pt x="20871" y="78850"/>
                        <a:pt x="21544" y="79634"/>
                        <a:pt x="22441" y="80194"/>
                      </a:cubicBezTo>
                      <a:cubicBezTo>
                        <a:pt x="23337" y="80809"/>
                        <a:pt x="24683" y="81089"/>
                        <a:pt x="26476" y="81089"/>
                      </a:cubicBezTo>
                      <a:cubicBezTo>
                        <a:pt x="27653" y="81089"/>
                        <a:pt x="29278" y="80977"/>
                        <a:pt x="31408" y="8064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378" name="Google Shape;1378;p21"/>
              <p:cNvGrpSpPr/>
              <p:nvPr/>
            </p:nvGrpSpPr>
            <p:grpSpPr>
              <a:xfrm>
                <a:off x="6274039" y="2462895"/>
                <a:ext cx="620835" cy="119557"/>
                <a:chOff x="3469607" y="4442734"/>
                <a:chExt cx="620835" cy="119557"/>
              </a:xfrm>
            </p:grpSpPr>
            <p:sp>
              <p:nvSpPr>
                <p:cNvPr id="1379" name="Google Shape;1379;p21"/>
                <p:cNvSpPr/>
                <p:nvPr/>
              </p:nvSpPr>
              <p:spPr>
                <a:xfrm>
                  <a:off x="3469607" y="4442734"/>
                  <a:ext cx="7061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17" h="92467" extrusionOk="0">
                      <a:moveTo>
                        <a:pt x="211" y="92720"/>
                      </a:moveTo>
                      <a:lnTo>
                        <a:pt x="211" y="253"/>
                      </a:lnTo>
                      <a:lnTo>
                        <a:pt x="34959" y="253"/>
                      </a:lnTo>
                      <a:cubicBezTo>
                        <a:pt x="41067" y="253"/>
                        <a:pt x="45775" y="589"/>
                        <a:pt x="49082" y="1149"/>
                      </a:cubicBezTo>
                      <a:cubicBezTo>
                        <a:pt x="53678" y="1932"/>
                        <a:pt x="57489" y="3332"/>
                        <a:pt x="60515" y="5403"/>
                      </a:cubicBezTo>
                      <a:cubicBezTo>
                        <a:pt x="63654" y="7530"/>
                        <a:pt x="66120" y="10496"/>
                        <a:pt x="67913" y="14358"/>
                      </a:cubicBezTo>
                      <a:cubicBezTo>
                        <a:pt x="69819" y="18276"/>
                        <a:pt x="70828" y="22418"/>
                        <a:pt x="70828" y="26896"/>
                      </a:cubicBezTo>
                      <a:cubicBezTo>
                        <a:pt x="70828" y="34844"/>
                        <a:pt x="68249" y="41561"/>
                        <a:pt x="63205" y="47046"/>
                      </a:cubicBezTo>
                      <a:cubicBezTo>
                        <a:pt x="58273" y="52420"/>
                        <a:pt x="49194" y="55106"/>
                        <a:pt x="36079" y="55106"/>
                      </a:cubicBezTo>
                      <a:lnTo>
                        <a:pt x="12316" y="55106"/>
                      </a:lnTo>
                      <a:lnTo>
                        <a:pt x="12316" y="92720"/>
                      </a:lnTo>
                      <a:close/>
                      <a:moveTo>
                        <a:pt x="12316" y="44136"/>
                      </a:moveTo>
                      <a:lnTo>
                        <a:pt x="36304" y="44136"/>
                      </a:lnTo>
                      <a:cubicBezTo>
                        <a:pt x="44206" y="44136"/>
                        <a:pt x="49811" y="42736"/>
                        <a:pt x="53117" y="39882"/>
                      </a:cubicBezTo>
                      <a:cubicBezTo>
                        <a:pt x="56368" y="36915"/>
                        <a:pt x="58049" y="32717"/>
                        <a:pt x="58049" y="27344"/>
                      </a:cubicBezTo>
                      <a:cubicBezTo>
                        <a:pt x="58049" y="23482"/>
                        <a:pt x="57040" y="20179"/>
                        <a:pt x="55135" y="17493"/>
                      </a:cubicBezTo>
                      <a:cubicBezTo>
                        <a:pt x="53173" y="14694"/>
                        <a:pt x="50651" y="12791"/>
                        <a:pt x="47513" y="11895"/>
                      </a:cubicBezTo>
                      <a:cubicBezTo>
                        <a:pt x="45383" y="11448"/>
                        <a:pt x="41572" y="11224"/>
                        <a:pt x="36079" y="11224"/>
                      </a:cubicBezTo>
                      <a:lnTo>
                        <a:pt x="12316" y="11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80" name="Google Shape;1380;p21"/>
                <p:cNvSpPr/>
                <p:nvPr/>
              </p:nvSpPr>
              <p:spPr>
                <a:xfrm>
                  <a:off x="3554042" y="4466690"/>
                  <a:ext cx="36541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41" h="68510" extrusionOk="0">
                      <a:moveTo>
                        <a:pt x="217" y="68764"/>
                      </a:moveTo>
                      <a:lnTo>
                        <a:pt x="217" y="1820"/>
                      </a:lnTo>
                      <a:lnTo>
                        <a:pt x="10529" y="1820"/>
                      </a:lnTo>
                      <a:lnTo>
                        <a:pt x="10529" y="11895"/>
                      </a:lnTo>
                      <a:cubicBezTo>
                        <a:pt x="13219" y="7138"/>
                        <a:pt x="15573" y="4003"/>
                        <a:pt x="17703" y="2492"/>
                      </a:cubicBezTo>
                      <a:cubicBezTo>
                        <a:pt x="19944" y="1037"/>
                        <a:pt x="22410" y="253"/>
                        <a:pt x="25101" y="253"/>
                      </a:cubicBezTo>
                      <a:cubicBezTo>
                        <a:pt x="28968" y="253"/>
                        <a:pt x="32835" y="1485"/>
                        <a:pt x="36758" y="3835"/>
                      </a:cubicBezTo>
                      <a:lnTo>
                        <a:pt x="32947" y="14358"/>
                      </a:lnTo>
                      <a:cubicBezTo>
                        <a:pt x="30089" y="12735"/>
                        <a:pt x="27230" y="11895"/>
                        <a:pt x="24428" y="11895"/>
                      </a:cubicBezTo>
                      <a:cubicBezTo>
                        <a:pt x="22018" y="11895"/>
                        <a:pt x="19776" y="12679"/>
                        <a:pt x="17703" y="14134"/>
                      </a:cubicBezTo>
                      <a:cubicBezTo>
                        <a:pt x="15741" y="15646"/>
                        <a:pt x="14396" y="17717"/>
                        <a:pt x="13667" y="20403"/>
                      </a:cubicBezTo>
                      <a:cubicBezTo>
                        <a:pt x="12322" y="24433"/>
                        <a:pt x="11650" y="28855"/>
                        <a:pt x="11650" y="33613"/>
                      </a:cubicBezTo>
                      <a:lnTo>
                        <a:pt x="11650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81" name="Google Shape;1381;p21"/>
                <p:cNvSpPr/>
                <p:nvPr/>
              </p:nvSpPr>
              <p:spPr>
                <a:xfrm>
                  <a:off x="3593064" y="4466690"/>
                  <a:ext cx="62770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0" h="70077" extrusionOk="0">
                      <a:moveTo>
                        <a:pt x="220" y="35180"/>
                      </a:moveTo>
                      <a:cubicBezTo>
                        <a:pt x="220" y="22810"/>
                        <a:pt x="3638" y="13631"/>
                        <a:pt x="10532" y="7642"/>
                      </a:cubicBezTo>
                      <a:cubicBezTo>
                        <a:pt x="16361" y="2716"/>
                        <a:pt x="23366" y="253"/>
                        <a:pt x="31605" y="253"/>
                      </a:cubicBezTo>
                      <a:cubicBezTo>
                        <a:pt x="40852" y="253"/>
                        <a:pt x="48418" y="3332"/>
                        <a:pt x="54247" y="9433"/>
                      </a:cubicBezTo>
                      <a:cubicBezTo>
                        <a:pt x="60076" y="15422"/>
                        <a:pt x="62990" y="23706"/>
                        <a:pt x="62990" y="34285"/>
                      </a:cubicBezTo>
                      <a:cubicBezTo>
                        <a:pt x="62990" y="42960"/>
                        <a:pt x="61701" y="49733"/>
                        <a:pt x="59179" y="54659"/>
                      </a:cubicBezTo>
                      <a:cubicBezTo>
                        <a:pt x="56601" y="59584"/>
                        <a:pt x="52902" y="63502"/>
                        <a:pt x="47970" y="66301"/>
                      </a:cubicBezTo>
                      <a:cubicBezTo>
                        <a:pt x="43038" y="68988"/>
                        <a:pt x="37546" y="70331"/>
                        <a:pt x="31605" y="70331"/>
                      </a:cubicBezTo>
                      <a:cubicBezTo>
                        <a:pt x="22301" y="70331"/>
                        <a:pt x="14791" y="67365"/>
                        <a:pt x="8963" y="61375"/>
                      </a:cubicBezTo>
                      <a:cubicBezTo>
                        <a:pt x="3134" y="55274"/>
                        <a:pt x="220" y="46543"/>
                        <a:pt x="220" y="35180"/>
                      </a:cubicBezTo>
                      <a:close/>
                      <a:moveTo>
                        <a:pt x="11877" y="35180"/>
                      </a:moveTo>
                      <a:cubicBezTo>
                        <a:pt x="11877" y="43856"/>
                        <a:pt x="13726" y="50349"/>
                        <a:pt x="17481" y="54659"/>
                      </a:cubicBezTo>
                      <a:cubicBezTo>
                        <a:pt x="21180" y="58857"/>
                        <a:pt x="25888" y="60928"/>
                        <a:pt x="31605" y="60928"/>
                      </a:cubicBezTo>
                      <a:cubicBezTo>
                        <a:pt x="37265" y="60928"/>
                        <a:pt x="41973" y="58857"/>
                        <a:pt x="45728" y="54659"/>
                      </a:cubicBezTo>
                      <a:cubicBezTo>
                        <a:pt x="49427" y="50349"/>
                        <a:pt x="51333" y="43800"/>
                        <a:pt x="51333" y="34956"/>
                      </a:cubicBezTo>
                      <a:cubicBezTo>
                        <a:pt x="51333" y="26616"/>
                        <a:pt x="49427" y="20347"/>
                        <a:pt x="45728" y="16149"/>
                      </a:cubicBezTo>
                      <a:cubicBezTo>
                        <a:pt x="41973" y="11839"/>
                        <a:pt x="37265" y="9657"/>
                        <a:pt x="31605" y="9657"/>
                      </a:cubicBezTo>
                      <a:cubicBezTo>
                        <a:pt x="25888" y="9657"/>
                        <a:pt x="21180" y="11839"/>
                        <a:pt x="17481" y="16149"/>
                      </a:cubicBezTo>
                      <a:cubicBezTo>
                        <a:pt x="13726" y="20347"/>
                        <a:pt x="11877" y="26672"/>
                        <a:pt x="11877" y="351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82" name="Google Shape;1382;p21"/>
                <p:cNvSpPr/>
                <p:nvPr/>
              </p:nvSpPr>
              <p:spPr>
                <a:xfrm>
                  <a:off x="3665885" y="4466690"/>
                  <a:ext cx="58287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87" h="70077" extrusionOk="0">
                      <a:moveTo>
                        <a:pt x="47302" y="44136"/>
                      </a:moveTo>
                      <a:lnTo>
                        <a:pt x="58512" y="45703"/>
                      </a:lnTo>
                      <a:cubicBezTo>
                        <a:pt x="57279" y="53315"/>
                        <a:pt x="54140" y="59360"/>
                        <a:pt x="49096" y="63838"/>
                      </a:cubicBezTo>
                      <a:cubicBezTo>
                        <a:pt x="44164" y="68204"/>
                        <a:pt x="37999" y="70331"/>
                        <a:pt x="30713" y="70331"/>
                      </a:cubicBezTo>
                      <a:cubicBezTo>
                        <a:pt x="21410" y="70331"/>
                        <a:pt x="14012" y="67365"/>
                        <a:pt x="8519" y="61375"/>
                      </a:cubicBezTo>
                      <a:cubicBezTo>
                        <a:pt x="2971" y="55274"/>
                        <a:pt x="225" y="46711"/>
                        <a:pt x="225" y="35628"/>
                      </a:cubicBezTo>
                      <a:cubicBezTo>
                        <a:pt x="225" y="28351"/>
                        <a:pt x="1401" y="21971"/>
                        <a:pt x="3811" y="16597"/>
                      </a:cubicBezTo>
                      <a:cubicBezTo>
                        <a:pt x="6165" y="11112"/>
                        <a:pt x="9752" y="6970"/>
                        <a:pt x="14572" y="4283"/>
                      </a:cubicBezTo>
                      <a:cubicBezTo>
                        <a:pt x="19504" y="1596"/>
                        <a:pt x="24884" y="253"/>
                        <a:pt x="30713" y="253"/>
                      </a:cubicBezTo>
                      <a:cubicBezTo>
                        <a:pt x="37999" y="253"/>
                        <a:pt x="43996" y="2156"/>
                        <a:pt x="48648" y="5850"/>
                      </a:cubicBezTo>
                      <a:cubicBezTo>
                        <a:pt x="53243" y="9433"/>
                        <a:pt x="56158" y="14694"/>
                        <a:pt x="57391" y="21523"/>
                      </a:cubicBezTo>
                      <a:lnTo>
                        <a:pt x="46406" y="23090"/>
                      </a:lnTo>
                      <a:cubicBezTo>
                        <a:pt x="45341" y="18612"/>
                        <a:pt x="43491" y="15254"/>
                        <a:pt x="40801" y="13015"/>
                      </a:cubicBezTo>
                      <a:cubicBezTo>
                        <a:pt x="38111" y="10776"/>
                        <a:pt x="34861" y="9657"/>
                        <a:pt x="31161" y="9657"/>
                      </a:cubicBezTo>
                      <a:cubicBezTo>
                        <a:pt x="25445" y="9657"/>
                        <a:pt x="20849" y="11784"/>
                        <a:pt x="17262" y="15925"/>
                      </a:cubicBezTo>
                      <a:cubicBezTo>
                        <a:pt x="13675" y="19956"/>
                        <a:pt x="11882" y="26392"/>
                        <a:pt x="11882" y="35180"/>
                      </a:cubicBezTo>
                      <a:cubicBezTo>
                        <a:pt x="11882" y="44136"/>
                        <a:pt x="13563" y="50741"/>
                        <a:pt x="17038" y="54883"/>
                      </a:cubicBezTo>
                      <a:cubicBezTo>
                        <a:pt x="20457" y="58913"/>
                        <a:pt x="24940" y="60928"/>
                        <a:pt x="30489" y="60928"/>
                      </a:cubicBezTo>
                      <a:cubicBezTo>
                        <a:pt x="34973" y="60928"/>
                        <a:pt x="38672" y="59584"/>
                        <a:pt x="41698" y="56898"/>
                      </a:cubicBezTo>
                      <a:cubicBezTo>
                        <a:pt x="44668" y="54099"/>
                        <a:pt x="46518" y="49845"/>
                        <a:pt x="47302" y="4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83" name="Google Shape;1383;p21"/>
                <p:cNvSpPr/>
                <p:nvPr/>
              </p:nvSpPr>
              <p:spPr>
                <a:xfrm>
                  <a:off x="3730073" y="4466690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7" y="47270"/>
                      </a:moveTo>
                      <a:lnTo>
                        <a:pt x="61655" y="48614"/>
                      </a:lnTo>
                      <a:cubicBezTo>
                        <a:pt x="59861" y="55498"/>
                        <a:pt x="56386" y="60872"/>
                        <a:pt x="51342" y="64734"/>
                      </a:cubicBezTo>
                      <a:cubicBezTo>
                        <a:pt x="46410" y="68484"/>
                        <a:pt x="40021" y="70331"/>
                        <a:pt x="32287" y="70331"/>
                      </a:cubicBezTo>
                      <a:cubicBezTo>
                        <a:pt x="22423" y="70331"/>
                        <a:pt x="14577" y="67365"/>
                        <a:pt x="8748" y="61375"/>
                      </a:cubicBezTo>
                      <a:cubicBezTo>
                        <a:pt x="3031" y="55274"/>
                        <a:pt x="229" y="46766"/>
                        <a:pt x="229" y="35852"/>
                      </a:cubicBezTo>
                      <a:cubicBezTo>
                        <a:pt x="229" y="24545"/>
                        <a:pt x="3143" y="15814"/>
                        <a:pt x="8972" y="9657"/>
                      </a:cubicBezTo>
                      <a:cubicBezTo>
                        <a:pt x="14801" y="3388"/>
                        <a:pt x="22311" y="253"/>
                        <a:pt x="31614" y="253"/>
                      </a:cubicBezTo>
                      <a:cubicBezTo>
                        <a:pt x="40582" y="253"/>
                        <a:pt x="47868" y="3332"/>
                        <a:pt x="53584" y="9433"/>
                      </a:cubicBezTo>
                      <a:cubicBezTo>
                        <a:pt x="59245" y="15590"/>
                        <a:pt x="62103" y="24154"/>
                        <a:pt x="62103" y="35180"/>
                      </a:cubicBezTo>
                      <a:cubicBezTo>
                        <a:pt x="62103" y="35796"/>
                        <a:pt x="62103" y="36747"/>
                        <a:pt x="62103" y="38091"/>
                      </a:cubicBezTo>
                      <a:lnTo>
                        <a:pt x="12111" y="38091"/>
                      </a:lnTo>
                      <a:cubicBezTo>
                        <a:pt x="12391" y="45591"/>
                        <a:pt x="14409" y="51244"/>
                        <a:pt x="18163" y="55106"/>
                      </a:cubicBezTo>
                      <a:cubicBezTo>
                        <a:pt x="22031" y="59025"/>
                        <a:pt x="26738" y="60928"/>
                        <a:pt x="32287" y="60928"/>
                      </a:cubicBezTo>
                      <a:cubicBezTo>
                        <a:pt x="36434" y="60928"/>
                        <a:pt x="39965" y="59920"/>
                        <a:pt x="42824" y="57793"/>
                      </a:cubicBezTo>
                      <a:cubicBezTo>
                        <a:pt x="45794" y="55554"/>
                        <a:pt x="48204" y="52084"/>
                        <a:pt x="49997" y="47270"/>
                      </a:cubicBezTo>
                      <a:close/>
                      <a:moveTo>
                        <a:pt x="12559" y="28911"/>
                      </a:moveTo>
                      <a:lnTo>
                        <a:pt x="49997" y="28911"/>
                      </a:lnTo>
                      <a:cubicBezTo>
                        <a:pt x="49549" y="23258"/>
                        <a:pt x="48092" y="19004"/>
                        <a:pt x="45738" y="16149"/>
                      </a:cubicBezTo>
                      <a:cubicBezTo>
                        <a:pt x="42151" y="11839"/>
                        <a:pt x="37443" y="9657"/>
                        <a:pt x="31614" y="9657"/>
                      </a:cubicBezTo>
                      <a:cubicBezTo>
                        <a:pt x="26514" y="9657"/>
                        <a:pt x="22199" y="11392"/>
                        <a:pt x="18612" y="14806"/>
                      </a:cubicBezTo>
                      <a:cubicBezTo>
                        <a:pt x="15025" y="18276"/>
                        <a:pt x="13007" y="22978"/>
                        <a:pt x="12559" y="289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84" name="Google Shape;1384;p21"/>
                <p:cNvSpPr/>
                <p:nvPr/>
              </p:nvSpPr>
              <p:spPr>
                <a:xfrm>
                  <a:off x="3801325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4" y="48838"/>
                      </a:moveTo>
                      <a:lnTo>
                        <a:pt x="11443" y="47046"/>
                      </a:lnTo>
                      <a:cubicBezTo>
                        <a:pt x="12004" y="51524"/>
                        <a:pt x="13741" y="54995"/>
                        <a:pt x="16599" y="57345"/>
                      </a:cubicBezTo>
                      <a:cubicBezTo>
                        <a:pt x="19570" y="59752"/>
                        <a:pt x="23605" y="60928"/>
                        <a:pt x="28705" y="60928"/>
                      </a:cubicBezTo>
                      <a:cubicBezTo>
                        <a:pt x="33917" y="60928"/>
                        <a:pt x="37784" y="59920"/>
                        <a:pt x="40362" y="57793"/>
                      </a:cubicBezTo>
                      <a:cubicBezTo>
                        <a:pt x="42885" y="55722"/>
                        <a:pt x="44174" y="53203"/>
                        <a:pt x="44174" y="50181"/>
                      </a:cubicBezTo>
                      <a:cubicBezTo>
                        <a:pt x="44174" y="47662"/>
                        <a:pt x="43053" y="45647"/>
                        <a:pt x="40811" y="44136"/>
                      </a:cubicBezTo>
                      <a:cubicBezTo>
                        <a:pt x="39298" y="43240"/>
                        <a:pt x="35431" y="42009"/>
                        <a:pt x="29153" y="40330"/>
                      </a:cubicBezTo>
                      <a:cubicBezTo>
                        <a:pt x="20915" y="38259"/>
                        <a:pt x="15142" y="36467"/>
                        <a:pt x="11891" y="34956"/>
                      </a:cubicBezTo>
                      <a:cubicBezTo>
                        <a:pt x="8585" y="33501"/>
                        <a:pt x="6119" y="31374"/>
                        <a:pt x="4493" y="28687"/>
                      </a:cubicBezTo>
                      <a:cubicBezTo>
                        <a:pt x="2812" y="25889"/>
                        <a:pt x="2028" y="22810"/>
                        <a:pt x="2028" y="19508"/>
                      </a:cubicBezTo>
                      <a:cubicBezTo>
                        <a:pt x="2028" y="16541"/>
                        <a:pt x="2700" y="13798"/>
                        <a:pt x="4045" y="11224"/>
                      </a:cubicBezTo>
                      <a:cubicBezTo>
                        <a:pt x="5502" y="8705"/>
                        <a:pt x="7408" y="6634"/>
                        <a:pt x="9650" y="4955"/>
                      </a:cubicBezTo>
                      <a:cubicBezTo>
                        <a:pt x="11443" y="3611"/>
                        <a:pt x="13797" y="2492"/>
                        <a:pt x="16823" y="1596"/>
                      </a:cubicBezTo>
                      <a:cubicBezTo>
                        <a:pt x="19962" y="701"/>
                        <a:pt x="23213" y="253"/>
                        <a:pt x="26687" y="253"/>
                      </a:cubicBezTo>
                      <a:cubicBezTo>
                        <a:pt x="32068" y="253"/>
                        <a:pt x="36663" y="1037"/>
                        <a:pt x="40587" y="2492"/>
                      </a:cubicBezTo>
                      <a:cubicBezTo>
                        <a:pt x="44622" y="4003"/>
                        <a:pt x="47536" y="6074"/>
                        <a:pt x="49330" y="8761"/>
                      </a:cubicBezTo>
                      <a:cubicBezTo>
                        <a:pt x="51235" y="11336"/>
                        <a:pt x="52580" y="14750"/>
                        <a:pt x="53365" y="19060"/>
                      </a:cubicBezTo>
                      <a:lnTo>
                        <a:pt x="42156" y="20627"/>
                      </a:lnTo>
                      <a:cubicBezTo>
                        <a:pt x="41708" y="17213"/>
                        <a:pt x="40250" y="14526"/>
                        <a:pt x="37896" y="12567"/>
                      </a:cubicBezTo>
                      <a:cubicBezTo>
                        <a:pt x="35487" y="10664"/>
                        <a:pt x="32068" y="9657"/>
                        <a:pt x="27584" y="9657"/>
                      </a:cubicBezTo>
                      <a:cubicBezTo>
                        <a:pt x="22316" y="9657"/>
                        <a:pt x="18617" y="10552"/>
                        <a:pt x="16375" y="12343"/>
                      </a:cubicBezTo>
                      <a:cubicBezTo>
                        <a:pt x="14133" y="14022"/>
                        <a:pt x="13012" y="15925"/>
                        <a:pt x="13012" y="18164"/>
                      </a:cubicBezTo>
                      <a:cubicBezTo>
                        <a:pt x="13012" y="19676"/>
                        <a:pt x="13461" y="21019"/>
                        <a:pt x="14357" y="22194"/>
                      </a:cubicBezTo>
                      <a:cubicBezTo>
                        <a:pt x="15366" y="23426"/>
                        <a:pt x="16880" y="24433"/>
                        <a:pt x="18841" y="25329"/>
                      </a:cubicBezTo>
                      <a:cubicBezTo>
                        <a:pt x="19850" y="25665"/>
                        <a:pt x="23213" y="26616"/>
                        <a:pt x="28929" y="28240"/>
                      </a:cubicBezTo>
                      <a:cubicBezTo>
                        <a:pt x="36832" y="30366"/>
                        <a:pt x="42380" y="32046"/>
                        <a:pt x="45519" y="33389"/>
                      </a:cubicBezTo>
                      <a:cubicBezTo>
                        <a:pt x="48769" y="34732"/>
                        <a:pt x="51347" y="36747"/>
                        <a:pt x="53141" y="39434"/>
                      </a:cubicBezTo>
                      <a:cubicBezTo>
                        <a:pt x="54934" y="42009"/>
                        <a:pt x="55831" y="45199"/>
                        <a:pt x="55831" y="49061"/>
                      </a:cubicBezTo>
                      <a:cubicBezTo>
                        <a:pt x="55831" y="52812"/>
                        <a:pt x="54710" y="56394"/>
                        <a:pt x="52468" y="59808"/>
                      </a:cubicBezTo>
                      <a:cubicBezTo>
                        <a:pt x="50339" y="63111"/>
                        <a:pt x="47200" y="65741"/>
                        <a:pt x="43053" y="67644"/>
                      </a:cubicBezTo>
                      <a:cubicBezTo>
                        <a:pt x="38849" y="69436"/>
                        <a:pt x="34141" y="70331"/>
                        <a:pt x="28929" y="70331"/>
                      </a:cubicBezTo>
                      <a:cubicBezTo>
                        <a:pt x="20074" y="70331"/>
                        <a:pt x="13349" y="68540"/>
                        <a:pt x="8753" y="64958"/>
                      </a:cubicBezTo>
                      <a:cubicBezTo>
                        <a:pt x="4269" y="61263"/>
                        <a:pt x="1411" y="55890"/>
                        <a:pt x="234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85" name="Google Shape;1385;p21"/>
                <p:cNvSpPr/>
                <p:nvPr/>
              </p:nvSpPr>
              <p:spPr>
                <a:xfrm>
                  <a:off x="3865961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9" y="48838"/>
                      </a:moveTo>
                      <a:lnTo>
                        <a:pt x="11448" y="47046"/>
                      </a:lnTo>
                      <a:cubicBezTo>
                        <a:pt x="12008" y="51524"/>
                        <a:pt x="13746" y="54995"/>
                        <a:pt x="16604" y="57345"/>
                      </a:cubicBezTo>
                      <a:cubicBezTo>
                        <a:pt x="19574" y="59752"/>
                        <a:pt x="23609" y="60928"/>
                        <a:pt x="28709" y="60928"/>
                      </a:cubicBezTo>
                      <a:cubicBezTo>
                        <a:pt x="33922" y="60928"/>
                        <a:pt x="37789" y="59920"/>
                        <a:pt x="40367" y="57793"/>
                      </a:cubicBezTo>
                      <a:cubicBezTo>
                        <a:pt x="42889" y="55722"/>
                        <a:pt x="44178" y="53203"/>
                        <a:pt x="44178" y="50181"/>
                      </a:cubicBezTo>
                      <a:cubicBezTo>
                        <a:pt x="44178" y="47662"/>
                        <a:pt x="43057" y="45647"/>
                        <a:pt x="40815" y="44136"/>
                      </a:cubicBezTo>
                      <a:cubicBezTo>
                        <a:pt x="39302" y="43240"/>
                        <a:pt x="35435" y="42009"/>
                        <a:pt x="29158" y="40330"/>
                      </a:cubicBezTo>
                      <a:cubicBezTo>
                        <a:pt x="20919" y="38259"/>
                        <a:pt x="15147" y="36467"/>
                        <a:pt x="11896" y="34956"/>
                      </a:cubicBezTo>
                      <a:cubicBezTo>
                        <a:pt x="8589" y="33501"/>
                        <a:pt x="6123" y="31374"/>
                        <a:pt x="4498" y="28687"/>
                      </a:cubicBezTo>
                      <a:cubicBezTo>
                        <a:pt x="2817" y="25889"/>
                        <a:pt x="2032" y="22810"/>
                        <a:pt x="2032" y="19508"/>
                      </a:cubicBezTo>
                      <a:cubicBezTo>
                        <a:pt x="2032" y="16541"/>
                        <a:pt x="2705" y="13798"/>
                        <a:pt x="4050" y="11224"/>
                      </a:cubicBezTo>
                      <a:cubicBezTo>
                        <a:pt x="5507" y="8705"/>
                        <a:pt x="7412" y="6634"/>
                        <a:pt x="9654" y="4955"/>
                      </a:cubicBezTo>
                      <a:cubicBezTo>
                        <a:pt x="11448" y="3611"/>
                        <a:pt x="13801" y="2492"/>
                        <a:pt x="16828" y="1596"/>
                      </a:cubicBezTo>
                      <a:cubicBezTo>
                        <a:pt x="19966" y="701"/>
                        <a:pt x="23217" y="253"/>
                        <a:pt x="26692" y="253"/>
                      </a:cubicBezTo>
                      <a:cubicBezTo>
                        <a:pt x="32072" y="253"/>
                        <a:pt x="36668" y="1037"/>
                        <a:pt x="40591" y="2492"/>
                      </a:cubicBezTo>
                      <a:cubicBezTo>
                        <a:pt x="44626" y="4003"/>
                        <a:pt x="47541" y="6074"/>
                        <a:pt x="49334" y="8761"/>
                      </a:cubicBezTo>
                      <a:cubicBezTo>
                        <a:pt x="51240" y="11336"/>
                        <a:pt x="52585" y="14750"/>
                        <a:pt x="53370" y="19060"/>
                      </a:cubicBezTo>
                      <a:lnTo>
                        <a:pt x="42160" y="20627"/>
                      </a:lnTo>
                      <a:cubicBezTo>
                        <a:pt x="41712" y="17213"/>
                        <a:pt x="40255" y="14526"/>
                        <a:pt x="37901" y="12567"/>
                      </a:cubicBezTo>
                      <a:cubicBezTo>
                        <a:pt x="35491" y="10664"/>
                        <a:pt x="32072" y="9657"/>
                        <a:pt x="27589" y="9657"/>
                      </a:cubicBezTo>
                      <a:cubicBezTo>
                        <a:pt x="22320" y="9657"/>
                        <a:pt x="18621" y="10552"/>
                        <a:pt x="16380" y="12343"/>
                      </a:cubicBezTo>
                      <a:cubicBezTo>
                        <a:pt x="14138" y="14022"/>
                        <a:pt x="13017" y="15925"/>
                        <a:pt x="13017" y="18164"/>
                      </a:cubicBezTo>
                      <a:cubicBezTo>
                        <a:pt x="13017" y="19676"/>
                        <a:pt x="13465" y="21019"/>
                        <a:pt x="14362" y="22194"/>
                      </a:cubicBezTo>
                      <a:cubicBezTo>
                        <a:pt x="15371" y="23426"/>
                        <a:pt x="16884" y="24433"/>
                        <a:pt x="18846" y="25329"/>
                      </a:cubicBezTo>
                      <a:cubicBezTo>
                        <a:pt x="19854" y="25665"/>
                        <a:pt x="23217" y="26616"/>
                        <a:pt x="28934" y="28240"/>
                      </a:cubicBezTo>
                      <a:cubicBezTo>
                        <a:pt x="36836" y="30366"/>
                        <a:pt x="42385" y="32046"/>
                        <a:pt x="45523" y="33389"/>
                      </a:cubicBezTo>
                      <a:cubicBezTo>
                        <a:pt x="48774" y="34732"/>
                        <a:pt x="51352" y="36747"/>
                        <a:pt x="53145" y="39434"/>
                      </a:cubicBezTo>
                      <a:cubicBezTo>
                        <a:pt x="54939" y="42009"/>
                        <a:pt x="55835" y="45199"/>
                        <a:pt x="55835" y="49061"/>
                      </a:cubicBezTo>
                      <a:cubicBezTo>
                        <a:pt x="55835" y="52812"/>
                        <a:pt x="54714" y="56394"/>
                        <a:pt x="52473" y="59808"/>
                      </a:cubicBezTo>
                      <a:cubicBezTo>
                        <a:pt x="50343" y="63111"/>
                        <a:pt x="47205" y="65741"/>
                        <a:pt x="43057" y="67644"/>
                      </a:cubicBezTo>
                      <a:cubicBezTo>
                        <a:pt x="38854" y="69436"/>
                        <a:pt x="34146" y="70331"/>
                        <a:pt x="28934" y="70331"/>
                      </a:cubicBezTo>
                      <a:cubicBezTo>
                        <a:pt x="20079" y="70331"/>
                        <a:pt x="13353" y="68540"/>
                        <a:pt x="8757" y="64958"/>
                      </a:cubicBezTo>
                      <a:cubicBezTo>
                        <a:pt x="4274" y="61263"/>
                        <a:pt x="1416" y="55890"/>
                        <a:pt x="239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86" name="Google Shape;1386;p21"/>
                <p:cNvSpPr/>
                <p:nvPr/>
              </p:nvSpPr>
              <p:spPr>
                <a:xfrm>
                  <a:off x="3935094" y="4442734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43" y="13239"/>
                      </a:moveTo>
                      <a:lnTo>
                        <a:pt x="243" y="253"/>
                      </a:lnTo>
                      <a:lnTo>
                        <a:pt x="11676" y="253"/>
                      </a:lnTo>
                      <a:lnTo>
                        <a:pt x="11676" y="13239"/>
                      </a:lnTo>
                      <a:close/>
                      <a:moveTo>
                        <a:pt x="243" y="92720"/>
                      </a:moveTo>
                      <a:lnTo>
                        <a:pt x="243" y="25777"/>
                      </a:lnTo>
                      <a:lnTo>
                        <a:pt x="11676" y="25777"/>
                      </a:lnTo>
                      <a:lnTo>
                        <a:pt x="11676" y="927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87" name="Google Shape;1387;p21"/>
                <p:cNvSpPr/>
                <p:nvPr/>
              </p:nvSpPr>
              <p:spPr>
                <a:xfrm>
                  <a:off x="3963833" y="4466690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5" y="68764"/>
                      </a:moveTo>
                      <a:lnTo>
                        <a:pt x="245" y="1820"/>
                      </a:lnTo>
                      <a:lnTo>
                        <a:pt x="10557" y="1820"/>
                      </a:lnTo>
                      <a:lnTo>
                        <a:pt x="10557" y="11224"/>
                      </a:lnTo>
                      <a:cubicBezTo>
                        <a:pt x="15489" y="3947"/>
                        <a:pt x="22551" y="253"/>
                        <a:pt x="31855" y="253"/>
                      </a:cubicBezTo>
                      <a:cubicBezTo>
                        <a:pt x="35890" y="253"/>
                        <a:pt x="39533" y="1037"/>
                        <a:pt x="42839" y="2492"/>
                      </a:cubicBezTo>
                      <a:cubicBezTo>
                        <a:pt x="46258" y="3835"/>
                        <a:pt x="48780" y="5738"/>
                        <a:pt x="50462" y="8089"/>
                      </a:cubicBezTo>
                      <a:cubicBezTo>
                        <a:pt x="52255" y="10496"/>
                        <a:pt x="53432" y="13351"/>
                        <a:pt x="54049" y="16597"/>
                      </a:cubicBezTo>
                      <a:cubicBezTo>
                        <a:pt x="54497" y="18724"/>
                        <a:pt x="54721" y="22362"/>
                        <a:pt x="54721" y="27568"/>
                      </a:cubicBezTo>
                      <a:lnTo>
                        <a:pt x="54721" y="68764"/>
                      </a:lnTo>
                      <a:lnTo>
                        <a:pt x="43288" y="68764"/>
                      </a:lnTo>
                      <a:lnTo>
                        <a:pt x="43288" y="28016"/>
                      </a:lnTo>
                      <a:cubicBezTo>
                        <a:pt x="43288" y="23426"/>
                        <a:pt x="42839" y="19956"/>
                        <a:pt x="41943" y="17717"/>
                      </a:cubicBezTo>
                      <a:cubicBezTo>
                        <a:pt x="41158" y="15366"/>
                        <a:pt x="39589" y="13463"/>
                        <a:pt x="37235" y="12119"/>
                      </a:cubicBezTo>
                      <a:cubicBezTo>
                        <a:pt x="34993" y="10776"/>
                        <a:pt x="32359" y="10104"/>
                        <a:pt x="29389" y="10104"/>
                      </a:cubicBezTo>
                      <a:cubicBezTo>
                        <a:pt x="24569" y="10104"/>
                        <a:pt x="20421" y="11671"/>
                        <a:pt x="16834" y="14806"/>
                      </a:cubicBezTo>
                      <a:cubicBezTo>
                        <a:pt x="13360" y="17829"/>
                        <a:pt x="11678" y="23650"/>
                        <a:pt x="11678" y="32269"/>
                      </a:cubicBezTo>
                      <a:lnTo>
                        <a:pt x="11678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88" name="Google Shape;1388;p21"/>
                <p:cNvSpPr/>
                <p:nvPr/>
              </p:nvSpPr>
              <p:spPr>
                <a:xfrm>
                  <a:off x="4031483" y="4466690"/>
                  <a:ext cx="58959" cy="95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59" h="95601" extrusionOk="0">
                      <a:moveTo>
                        <a:pt x="2492" y="74361"/>
                      </a:moveTo>
                      <a:lnTo>
                        <a:pt x="13477" y="75928"/>
                      </a:lnTo>
                      <a:cubicBezTo>
                        <a:pt x="13925" y="79343"/>
                        <a:pt x="15158" y="81806"/>
                        <a:pt x="17288" y="83317"/>
                      </a:cubicBezTo>
                      <a:cubicBezTo>
                        <a:pt x="20090" y="85388"/>
                        <a:pt x="24013" y="86451"/>
                        <a:pt x="28945" y="86451"/>
                      </a:cubicBezTo>
                      <a:cubicBezTo>
                        <a:pt x="34158" y="86451"/>
                        <a:pt x="38193" y="85388"/>
                        <a:pt x="41051" y="83317"/>
                      </a:cubicBezTo>
                      <a:cubicBezTo>
                        <a:pt x="43853" y="81190"/>
                        <a:pt x="45815" y="78279"/>
                        <a:pt x="46880" y="74585"/>
                      </a:cubicBezTo>
                      <a:cubicBezTo>
                        <a:pt x="47440" y="72178"/>
                        <a:pt x="47777" y="67365"/>
                        <a:pt x="47777" y="60032"/>
                      </a:cubicBezTo>
                      <a:cubicBezTo>
                        <a:pt x="42676" y="65853"/>
                        <a:pt x="36455" y="68764"/>
                        <a:pt x="29169" y="68764"/>
                      </a:cubicBezTo>
                      <a:cubicBezTo>
                        <a:pt x="19866" y="68764"/>
                        <a:pt x="12692" y="65517"/>
                        <a:pt x="7648" y="58913"/>
                      </a:cubicBezTo>
                      <a:cubicBezTo>
                        <a:pt x="2716" y="52196"/>
                        <a:pt x="250" y="44248"/>
                        <a:pt x="250" y="34956"/>
                      </a:cubicBezTo>
                      <a:cubicBezTo>
                        <a:pt x="250" y="28575"/>
                        <a:pt x="1371" y="22642"/>
                        <a:pt x="3613" y="17269"/>
                      </a:cubicBezTo>
                      <a:cubicBezTo>
                        <a:pt x="5967" y="11784"/>
                        <a:pt x="9329" y="7586"/>
                        <a:pt x="13701" y="4731"/>
                      </a:cubicBezTo>
                      <a:cubicBezTo>
                        <a:pt x="18016" y="1764"/>
                        <a:pt x="23173" y="253"/>
                        <a:pt x="29169" y="253"/>
                      </a:cubicBezTo>
                      <a:cubicBezTo>
                        <a:pt x="37072" y="253"/>
                        <a:pt x="43629" y="3499"/>
                        <a:pt x="48897" y="9880"/>
                      </a:cubicBezTo>
                      <a:lnTo>
                        <a:pt x="48897" y="1820"/>
                      </a:lnTo>
                      <a:lnTo>
                        <a:pt x="59210" y="1820"/>
                      </a:lnTo>
                      <a:lnTo>
                        <a:pt x="59210" y="59584"/>
                      </a:lnTo>
                      <a:cubicBezTo>
                        <a:pt x="59210" y="69995"/>
                        <a:pt x="58145" y="77384"/>
                        <a:pt x="56071" y="81750"/>
                      </a:cubicBezTo>
                      <a:cubicBezTo>
                        <a:pt x="53941" y="86227"/>
                        <a:pt x="50579" y="89642"/>
                        <a:pt x="45983" y="92049"/>
                      </a:cubicBezTo>
                      <a:cubicBezTo>
                        <a:pt x="41331" y="94567"/>
                        <a:pt x="35671" y="95855"/>
                        <a:pt x="28945" y="95855"/>
                      </a:cubicBezTo>
                      <a:cubicBezTo>
                        <a:pt x="20987" y="95855"/>
                        <a:pt x="14598" y="94064"/>
                        <a:pt x="9666" y="90481"/>
                      </a:cubicBezTo>
                      <a:cubicBezTo>
                        <a:pt x="4734" y="86899"/>
                        <a:pt x="2324" y="81526"/>
                        <a:pt x="2492" y="74361"/>
                      </a:cubicBezTo>
                      <a:close/>
                      <a:moveTo>
                        <a:pt x="11908" y="34061"/>
                      </a:moveTo>
                      <a:cubicBezTo>
                        <a:pt x="11908" y="42904"/>
                        <a:pt x="13589" y="49285"/>
                        <a:pt x="17064" y="53315"/>
                      </a:cubicBezTo>
                      <a:cubicBezTo>
                        <a:pt x="20482" y="57345"/>
                        <a:pt x="24910" y="59360"/>
                        <a:pt x="30290" y="59360"/>
                      </a:cubicBezTo>
                      <a:cubicBezTo>
                        <a:pt x="35503" y="59360"/>
                        <a:pt x="39818" y="57345"/>
                        <a:pt x="43293" y="53315"/>
                      </a:cubicBezTo>
                      <a:cubicBezTo>
                        <a:pt x="46880" y="49285"/>
                        <a:pt x="48673" y="43016"/>
                        <a:pt x="48673" y="34509"/>
                      </a:cubicBezTo>
                      <a:cubicBezTo>
                        <a:pt x="48673" y="26336"/>
                        <a:pt x="46768" y="20123"/>
                        <a:pt x="43069" y="15925"/>
                      </a:cubicBezTo>
                      <a:cubicBezTo>
                        <a:pt x="39482" y="11784"/>
                        <a:pt x="35110" y="9657"/>
                        <a:pt x="30066" y="9657"/>
                      </a:cubicBezTo>
                      <a:cubicBezTo>
                        <a:pt x="24966" y="9657"/>
                        <a:pt x="20651" y="11784"/>
                        <a:pt x="17064" y="15925"/>
                      </a:cubicBezTo>
                      <a:cubicBezTo>
                        <a:pt x="13589" y="19956"/>
                        <a:pt x="11908" y="26001"/>
                        <a:pt x="11908" y="3406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389" name="Google Shape;1389;p21"/>
            <p:cNvGrpSpPr/>
            <p:nvPr/>
          </p:nvGrpSpPr>
          <p:grpSpPr>
            <a:xfrm>
              <a:off x="6963097" y="1775436"/>
              <a:ext cx="791633" cy="328531"/>
              <a:chOff x="6184900" y="2431602"/>
              <a:chExt cx="791633" cy="328531"/>
            </a:xfrm>
          </p:grpSpPr>
          <p:sp>
            <p:nvSpPr>
              <p:cNvPr id="1390" name="Google Shape;1390;p21"/>
              <p:cNvSpPr/>
              <p:nvPr/>
            </p:nvSpPr>
            <p:spPr>
              <a:xfrm>
                <a:off x="6184900" y="2431602"/>
                <a:ext cx="791633" cy="328531"/>
              </a:xfrm>
              <a:custGeom>
                <a:avLst/>
                <a:gdLst/>
                <a:ahLst/>
                <a:cxnLst/>
                <a:rect l="l" t="t" r="r" b="b"/>
                <a:pathLst>
                  <a:path w="3771290" h="2152208" extrusionOk="0">
                    <a:moveTo>
                      <a:pt x="0" y="0"/>
                    </a:moveTo>
                    <a:lnTo>
                      <a:pt x="3771291" y="0"/>
                    </a:lnTo>
                    <a:lnTo>
                      <a:pt x="3771291" y="2152209"/>
                    </a:lnTo>
                    <a:lnTo>
                      <a:pt x="0" y="2152209"/>
                    </a:lnTo>
                    <a:close/>
                  </a:path>
                </a:pathLst>
              </a:custGeom>
              <a:solidFill>
                <a:srgbClr val="CEDB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391" name="Google Shape;1391;p21"/>
              <p:cNvGrpSpPr/>
              <p:nvPr/>
            </p:nvGrpSpPr>
            <p:grpSpPr>
              <a:xfrm>
                <a:off x="6356919" y="2624312"/>
                <a:ext cx="463065" cy="94033"/>
                <a:chOff x="3552487" y="4604151"/>
                <a:chExt cx="463065" cy="94033"/>
              </a:xfrm>
            </p:grpSpPr>
            <p:sp>
              <p:nvSpPr>
                <p:cNvPr id="1392" name="Google Shape;1392;p21"/>
                <p:cNvSpPr/>
                <p:nvPr/>
              </p:nvSpPr>
              <p:spPr>
                <a:xfrm>
                  <a:off x="3552487" y="4604151"/>
                  <a:ext cx="6904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47" h="92467" extrusionOk="0">
                      <a:moveTo>
                        <a:pt x="216" y="92731"/>
                      </a:moveTo>
                      <a:lnTo>
                        <a:pt x="216" y="264"/>
                      </a:lnTo>
                      <a:lnTo>
                        <a:pt x="67022" y="264"/>
                      </a:lnTo>
                      <a:lnTo>
                        <a:pt x="67022" y="11235"/>
                      </a:lnTo>
                      <a:lnTo>
                        <a:pt x="12322" y="11235"/>
                      </a:lnTo>
                      <a:lnTo>
                        <a:pt x="12322" y="39445"/>
                      </a:lnTo>
                      <a:lnTo>
                        <a:pt x="63659" y="39445"/>
                      </a:lnTo>
                      <a:lnTo>
                        <a:pt x="63659" y="50416"/>
                      </a:lnTo>
                      <a:lnTo>
                        <a:pt x="12322" y="50416"/>
                      </a:lnTo>
                      <a:lnTo>
                        <a:pt x="12322" y="81761"/>
                      </a:lnTo>
                      <a:lnTo>
                        <a:pt x="69264" y="81761"/>
                      </a:lnTo>
                      <a:lnTo>
                        <a:pt x="69264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93" name="Google Shape;1393;p21"/>
                <p:cNvSpPr/>
                <p:nvPr/>
              </p:nvSpPr>
              <p:spPr>
                <a:xfrm>
                  <a:off x="3636713" y="4604151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22" y="92731"/>
                      </a:moveTo>
                      <a:lnTo>
                        <a:pt x="222" y="264"/>
                      </a:lnTo>
                      <a:lnTo>
                        <a:pt x="11656" y="264"/>
                      </a:lnTo>
                      <a:lnTo>
                        <a:pt x="11656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94" name="Google Shape;1394;p21"/>
                <p:cNvSpPr/>
                <p:nvPr/>
              </p:nvSpPr>
              <p:spPr>
                <a:xfrm>
                  <a:off x="3661850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3" y="47282"/>
                      </a:moveTo>
                      <a:lnTo>
                        <a:pt x="61650" y="48625"/>
                      </a:lnTo>
                      <a:cubicBezTo>
                        <a:pt x="59857" y="55510"/>
                        <a:pt x="56382" y="60883"/>
                        <a:pt x="51337" y="64745"/>
                      </a:cubicBezTo>
                      <a:cubicBezTo>
                        <a:pt x="46406" y="68495"/>
                        <a:pt x="40016" y="70342"/>
                        <a:pt x="32282" y="70342"/>
                      </a:cubicBezTo>
                      <a:cubicBezTo>
                        <a:pt x="22418" y="70342"/>
                        <a:pt x="14572" y="67376"/>
                        <a:pt x="8743" y="61387"/>
                      </a:cubicBezTo>
                      <a:cubicBezTo>
                        <a:pt x="3027" y="55286"/>
                        <a:pt x="224" y="46778"/>
                        <a:pt x="224" y="35863"/>
                      </a:cubicBezTo>
                      <a:cubicBezTo>
                        <a:pt x="224" y="24557"/>
                        <a:pt x="3139" y="15825"/>
                        <a:pt x="8967" y="9668"/>
                      </a:cubicBezTo>
                      <a:cubicBezTo>
                        <a:pt x="14796" y="3399"/>
                        <a:pt x="22306" y="264"/>
                        <a:pt x="31610" y="264"/>
                      </a:cubicBezTo>
                      <a:cubicBezTo>
                        <a:pt x="40577" y="264"/>
                        <a:pt x="47863" y="3343"/>
                        <a:pt x="53579" y="9444"/>
                      </a:cubicBezTo>
                      <a:cubicBezTo>
                        <a:pt x="59240" y="15601"/>
                        <a:pt x="62098" y="24165"/>
                        <a:pt x="62098" y="35191"/>
                      </a:cubicBezTo>
                      <a:cubicBezTo>
                        <a:pt x="62098" y="35807"/>
                        <a:pt x="62098" y="36759"/>
                        <a:pt x="62098" y="38102"/>
                      </a:cubicBezTo>
                      <a:lnTo>
                        <a:pt x="12106" y="38102"/>
                      </a:lnTo>
                      <a:cubicBezTo>
                        <a:pt x="12386" y="45602"/>
                        <a:pt x="14404" y="51256"/>
                        <a:pt x="18159" y="55118"/>
                      </a:cubicBezTo>
                      <a:cubicBezTo>
                        <a:pt x="22026" y="59036"/>
                        <a:pt x="26734" y="60939"/>
                        <a:pt x="32282" y="60939"/>
                      </a:cubicBezTo>
                      <a:cubicBezTo>
                        <a:pt x="36429" y="60939"/>
                        <a:pt x="39960" y="59931"/>
                        <a:pt x="42819" y="57804"/>
                      </a:cubicBezTo>
                      <a:cubicBezTo>
                        <a:pt x="45789" y="55566"/>
                        <a:pt x="48199" y="52095"/>
                        <a:pt x="49993" y="47282"/>
                      </a:cubicBezTo>
                      <a:close/>
                      <a:moveTo>
                        <a:pt x="12554" y="28922"/>
                      </a:moveTo>
                      <a:lnTo>
                        <a:pt x="49993" y="28922"/>
                      </a:lnTo>
                      <a:cubicBezTo>
                        <a:pt x="49544" y="23269"/>
                        <a:pt x="48087" y="19015"/>
                        <a:pt x="45733" y="16161"/>
                      </a:cubicBezTo>
                      <a:cubicBezTo>
                        <a:pt x="42146" y="11851"/>
                        <a:pt x="37438" y="9668"/>
                        <a:pt x="31610" y="9668"/>
                      </a:cubicBezTo>
                      <a:cubicBezTo>
                        <a:pt x="26510" y="9668"/>
                        <a:pt x="22194" y="11403"/>
                        <a:pt x="18607" y="14817"/>
                      </a:cubicBezTo>
                      <a:cubicBezTo>
                        <a:pt x="15020" y="18288"/>
                        <a:pt x="13003" y="22989"/>
                        <a:pt x="12554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95" name="Google Shape;1395;p21"/>
                <p:cNvSpPr/>
                <p:nvPr/>
              </p:nvSpPr>
              <p:spPr>
                <a:xfrm>
                  <a:off x="3737571" y="4628107"/>
                  <a:ext cx="90793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93" h="68510" extrusionOk="0">
                      <a:moveTo>
                        <a:pt x="229" y="68775"/>
                      </a:moveTo>
                      <a:lnTo>
                        <a:pt x="229" y="1832"/>
                      </a:lnTo>
                      <a:lnTo>
                        <a:pt x="10318" y="1832"/>
                      </a:lnTo>
                      <a:lnTo>
                        <a:pt x="10318" y="11235"/>
                      </a:lnTo>
                      <a:cubicBezTo>
                        <a:pt x="12391" y="7989"/>
                        <a:pt x="15137" y="5358"/>
                        <a:pt x="18612" y="3399"/>
                      </a:cubicBezTo>
                      <a:cubicBezTo>
                        <a:pt x="22199" y="1328"/>
                        <a:pt x="26234" y="264"/>
                        <a:pt x="30718" y="264"/>
                      </a:cubicBezTo>
                      <a:cubicBezTo>
                        <a:pt x="35650" y="264"/>
                        <a:pt x="39685" y="1328"/>
                        <a:pt x="42824" y="3399"/>
                      </a:cubicBezTo>
                      <a:cubicBezTo>
                        <a:pt x="46074" y="5526"/>
                        <a:pt x="48428" y="8324"/>
                        <a:pt x="49773" y="11907"/>
                      </a:cubicBezTo>
                      <a:cubicBezTo>
                        <a:pt x="54986" y="4182"/>
                        <a:pt x="61879" y="264"/>
                        <a:pt x="70398" y="264"/>
                      </a:cubicBezTo>
                      <a:cubicBezTo>
                        <a:pt x="77123" y="264"/>
                        <a:pt x="82167" y="2167"/>
                        <a:pt x="85642" y="5862"/>
                      </a:cubicBezTo>
                      <a:cubicBezTo>
                        <a:pt x="89229" y="9444"/>
                        <a:pt x="91023" y="15153"/>
                        <a:pt x="91023" y="22877"/>
                      </a:cubicBezTo>
                      <a:lnTo>
                        <a:pt x="91023" y="68775"/>
                      </a:lnTo>
                      <a:lnTo>
                        <a:pt x="79813" y="68775"/>
                      </a:lnTo>
                      <a:lnTo>
                        <a:pt x="79813" y="26684"/>
                      </a:lnTo>
                      <a:cubicBezTo>
                        <a:pt x="79813" y="22094"/>
                        <a:pt x="79421" y="18791"/>
                        <a:pt x="78693" y="16832"/>
                      </a:cubicBezTo>
                      <a:cubicBezTo>
                        <a:pt x="77908" y="14761"/>
                        <a:pt x="76563" y="13138"/>
                        <a:pt x="74657" y="11907"/>
                      </a:cubicBezTo>
                      <a:cubicBezTo>
                        <a:pt x="72696" y="10731"/>
                        <a:pt x="70454" y="10116"/>
                        <a:pt x="67932" y="10116"/>
                      </a:cubicBezTo>
                      <a:cubicBezTo>
                        <a:pt x="63112" y="10116"/>
                        <a:pt x="59189" y="11683"/>
                        <a:pt x="56050" y="14817"/>
                      </a:cubicBezTo>
                      <a:cubicBezTo>
                        <a:pt x="53024" y="17952"/>
                        <a:pt x="51567" y="22989"/>
                        <a:pt x="51567" y="29818"/>
                      </a:cubicBezTo>
                      <a:lnTo>
                        <a:pt x="51567" y="68775"/>
                      </a:lnTo>
                      <a:lnTo>
                        <a:pt x="40134" y="68775"/>
                      </a:lnTo>
                      <a:lnTo>
                        <a:pt x="40134" y="25340"/>
                      </a:lnTo>
                      <a:cubicBezTo>
                        <a:pt x="40134" y="20303"/>
                        <a:pt x="39125" y="16496"/>
                        <a:pt x="37219" y="13922"/>
                      </a:cubicBezTo>
                      <a:cubicBezTo>
                        <a:pt x="35426" y="11403"/>
                        <a:pt x="32399" y="10116"/>
                        <a:pt x="28252" y="10116"/>
                      </a:cubicBezTo>
                      <a:cubicBezTo>
                        <a:pt x="24945" y="10116"/>
                        <a:pt x="21975" y="11011"/>
                        <a:pt x="19285" y="12802"/>
                      </a:cubicBezTo>
                      <a:cubicBezTo>
                        <a:pt x="16595" y="14481"/>
                        <a:pt x="14633" y="16944"/>
                        <a:pt x="13456" y="20191"/>
                      </a:cubicBezTo>
                      <a:cubicBezTo>
                        <a:pt x="12223" y="23325"/>
                        <a:pt x="11662" y="27971"/>
                        <a:pt x="11662" y="34072"/>
                      </a:cubicBezTo>
                      <a:lnTo>
                        <a:pt x="11662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96" name="Google Shape;1396;p21"/>
                <p:cNvSpPr/>
                <p:nvPr/>
              </p:nvSpPr>
              <p:spPr>
                <a:xfrm>
                  <a:off x="3841468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50005" y="47282"/>
                      </a:moveTo>
                      <a:lnTo>
                        <a:pt x="61662" y="48625"/>
                      </a:lnTo>
                      <a:cubicBezTo>
                        <a:pt x="59869" y="55510"/>
                        <a:pt x="56394" y="60883"/>
                        <a:pt x="51350" y="64745"/>
                      </a:cubicBezTo>
                      <a:cubicBezTo>
                        <a:pt x="46418" y="68495"/>
                        <a:pt x="40029" y="70342"/>
                        <a:pt x="32295" y="70342"/>
                      </a:cubicBezTo>
                      <a:cubicBezTo>
                        <a:pt x="22431" y="70342"/>
                        <a:pt x="14584" y="67376"/>
                        <a:pt x="8756" y="61387"/>
                      </a:cubicBezTo>
                      <a:cubicBezTo>
                        <a:pt x="3039" y="55286"/>
                        <a:pt x="237" y="46778"/>
                        <a:pt x="237" y="35863"/>
                      </a:cubicBezTo>
                      <a:cubicBezTo>
                        <a:pt x="237" y="24557"/>
                        <a:pt x="3151" y="15825"/>
                        <a:pt x="8980" y="9668"/>
                      </a:cubicBezTo>
                      <a:cubicBezTo>
                        <a:pt x="14809" y="3399"/>
                        <a:pt x="22319" y="264"/>
                        <a:pt x="31622" y="264"/>
                      </a:cubicBezTo>
                      <a:cubicBezTo>
                        <a:pt x="40589" y="264"/>
                        <a:pt x="47875" y="3343"/>
                        <a:pt x="53592" y="9444"/>
                      </a:cubicBezTo>
                      <a:cubicBezTo>
                        <a:pt x="59253" y="15601"/>
                        <a:pt x="62111" y="24165"/>
                        <a:pt x="62111" y="35191"/>
                      </a:cubicBezTo>
                      <a:cubicBezTo>
                        <a:pt x="62111" y="35807"/>
                        <a:pt x="62111" y="36759"/>
                        <a:pt x="62111" y="38102"/>
                      </a:cubicBezTo>
                      <a:lnTo>
                        <a:pt x="12118" y="38102"/>
                      </a:lnTo>
                      <a:cubicBezTo>
                        <a:pt x="12399" y="45602"/>
                        <a:pt x="14416" y="51256"/>
                        <a:pt x="18171" y="55118"/>
                      </a:cubicBezTo>
                      <a:cubicBezTo>
                        <a:pt x="22038" y="59036"/>
                        <a:pt x="26746" y="60939"/>
                        <a:pt x="32295" y="60939"/>
                      </a:cubicBezTo>
                      <a:cubicBezTo>
                        <a:pt x="36442" y="60939"/>
                        <a:pt x="39973" y="59931"/>
                        <a:pt x="42831" y="57804"/>
                      </a:cubicBezTo>
                      <a:cubicBezTo>
                        <a:pt x="45802" y="55566"/>
                        <a:pt x="48212" y="52095"/>
                        <a:pt x="50005" y="47282"/>
                      </a:cubicBezTo>
                      <a:close/>
                      <a:moveTo>
                        <a:pt x="12567" y="28922"/>
                      </a:moveTo>
                      <a:lnTo>
                        <a:pt x="50005" y="28922"/>
                      </a:lnTo>
                      <a:cubicBezTo>
                        <a:pt x="49557" y="23269"/>
                        <a:pt x="48099" y="19015"/>
                        <a:pt x="45746" y="16161"/>
                      </a:cubicBezTo>
                      <a:cubicBezTo>
                        <a:pt x="42159" y="11851"/>
                        <a:pt x="37451" y="9668"/>
                        <a:pt x="31622" y="9668"/>
                      </a:cubicBezTo>
                      <a:cubicBezTo>
                        <a:pt x="26522" y="9668"/>
                        <a:pt x="22207" y="11403"/>
                        <a:pt x="18620" y="14817"/>
                      </a:cubicBezTo>
                      <a:cubicBezTo>
                        <a:pt x="15033" y="18288"/>
                        <a:pt x="13015" y="22989"/>
                        <a:pt x="12567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97" name="Google Shape;1397;p21"/>
                <p:cNvSpPr/>
                <p:nvPr/>
              </p:nvSpPr>
              <p:spPr>
                <a:xfrm>
                  <a:off x="3917189" y="4628107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2" y="68775"/>
                      </a:moveTo>
                      <a:lnTo>
                        <a:pt x="242" y="1832"/>
                      </a:lnTo>
                      <a:lnTo>
                        <a:pt x="10554" y="1832"/>
                      </a:lnTo>
                      <a:lnTo>
                        <a:pt x="10554" y="11235"/>
                      </a:lnTo>
                      <a:cubicBezTo>
                        <a:pt x="15486" y="3959"/>
                        <a:pt x="22548" y="264"/>
                        <a:pt x="31851" y="264"/>
                      </a:cubicBezTo>
                      <a:cubicBezTo>
                        <a:pt x="35887" y="264"/>
                        <a:pt x="39530" y="1048"/>
                        <a:pt x="42836" y="2503"/>
                      </a:cubicBezTo>
                      <a:cubicBezTo>
                        <a:pt x="46255" y="3847"/>
                        <a:pt x="48777" y="5750"/>
                        <a:pt x="50458" y="8100"/>
                      </a:cubicBezTo>
                      <a:cubicBezTo>
                        <a:pt x="52252" y="10507"/>
                        <a:pt x="53429" y="13362"/>
                        <a:pt x="54045" y="16608"/>
                      </a:cubicBezTo>
                      <a:cubicBezTo>
                        <a:pt x="54494" y="18735"/>
                        <a:pt x="54718" y="22374"/>
                        <a:pt x="54718" y="27579"/>
                      </a:cubicBezTo>
                      <a:lnTo>
                        <a:pt x="54718" y="68775"/>
                      </a:lnTo>
                      <a:lnTo>
                        <a:pt x="43285" y="68775"/>
                      </a:lnTo>
                      <a:lnTo>
                        <a:pt x="43285" y="28027"/>
                      </a:lnTo>
                      <a:cubicBezTo>
                        <a:pt x="43285" y="23437"/>
                        <a:pt x="42836" y="19967"/>
                        <a:pt x="41939" y="17728"/>
                      </a:cubicBezTo>
                      <a:cubicBezTo>
                        <a:pt x="41155" y="15377"/>
                        <a:pt x="39586" y="13474"/>
                        <a:pt x="37232" y="12131"/>
                      </a:cubicBezTo>
                      <a:cubicBezTo>
                        <a:pt x="34990" y="10787"/>
                        <a:pt x="32356" y="10116"/>
                        <a:pt x="29385" y="10116"/>
                      </a:cubicBezTo>
                      <a:cubicBezTo>
                        <a:pt x="24565" y="10116"/>
                        <a:pt x="20418" y="11683"/>
                        <a:pt x="16831" y="14817"/>
                      </a:cubicBezTo>
                      <a:cubicBezTo>
                        <a:pt x="13356" y="17840"/>
                        <a:pt x="11675" y="23661"/>
                        <a:pt x="11675" y="32281"/>
                      </a:cubicBezTo>
                      <a:lnTo>
                        <a:pt x="11675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398" name="Google Shape;1398;p21"/>
                <p:cNvSpPr/>
                <p:nvPr/>
              </p:nvSpPr>
              <p:spPr>
                <a:xfrm>
                  <a:off x="3982822" y="4606166"/>
                  <a:ext cx="32730" cy="91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30" h="91347" extrusionOk="0">
                      <a:moveTo>
                        <a:pt x="31408" y="80641"/>
                      </a:moveTo>
                      <a:lnTo>
                        <a:pt x="32977" y="90493"/>
                      </a:lnTo>
                      <a:cubicBezTo>
                        <a:pt x="29839" y="91220"/>
                        <a:pt x="26980" y="91612"/>
                        <a:pt x="24458" y="91612"/>
                      </a:cubicBezTo>
                      <a:cubicBezTo>
                        <a:pt x="20255" y="91612"/>
                        <a:pt x="17060" y="90940"/>
                        <a:pt x="14819" y="89597"/>
                      </a:cubicBezTo>
                      <a:cubicBezTo>
                        <a:pt x="12577" y="88254"/>
                        <a:pt x="10895" y="86574"/>
                        <a:pt x="9887" y="84448"/>
                      </a:cubicBezTo>
                      <a:cubicBezTo>
                        <a:pt x="8990" y="82377"/>
                        <a:pt x="8542" y="77899"/>
                        <a:pt x="8542" y="71014"/>
                      </a:cubicBezTo>
                      <a:lnTo>
                        <a:pt x="8542" y="32505"/>
                      </a:lnTo>
                      <a:lnTo>
                        <a:pt x="247" y="32505"/>
                      </a:lnTo>
                      <a:lnTo>
                        <a:pt x="247" y="23773"/>
                      </a:lnTo>
                      <a:lnTo>
                        <a:pt x="8542" y="23773"/>
                      </a:lnTo>
                      <a:lnTo>
                        <a:pt x="8542" y="7205"/>
                      </a:lnTo>
                      <a:lnTo>
                        <a:pt x="19975" y="264"/>
                      </a:lnTo>
                      <a:lnTo>
                        <a:pt x="19975" y="23773"/>
                      </a:lnTo>
                      <a:lnTo>
                        <a:pt x="31408" y="23773"/>
                      </a:lnTo>
                      <a:lnTo>
                        <a:pt x="31408" y="32505"/>
                      </a:lnTo>
                      <a:lnTo>
                        <a:pt x="19975" y="32505"/>
                      </a:lnTo>
                      <a:lnTo>
                        <a:pt x="19975" y="71686"/>
                      </a:lnTo>
                      <a:cubicBezTo>
                        <a:pt x="19975" y="74988"/>
                        <a:pt x="20087" y="77059"/>
                        <a:pt x="20423" y="77955"/>
                      </a:cubicBezTo>
                      <a:cubicBezTo>
                        <a:pt x="20871" y="78850"/>
                        <a:pt x="21544" y="79634"/>
                        <a:pt x="22441" y="80194"/>
                      </a:cubicBezTo>
                      <a:cubicBezTo>
                        <a:pt x="23337" y="80809"/>
                        <a:pt x="24683" y="81089"/>
                        <a:pt x="26476" y="81089"/>
                      </a:cubicBezTo>
                      <a:cubicBezTo>
                        <a:pt x="27653" y="81089"/>
                        <a:pt x="29278" y="80977"/>
                        <a:pt x="31408" y="8064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399" name="Google Shape;1399;p21"/>
              <p:cNvGrpSpPr/>
              <p:nvPr/>
            </p:nvGrpSpPr>
            <p:grpSpPr>
              <a:xfrm>
                <a:off x="6274039" y="2462895"/>
                <a:ext cx="620835" cy="119557"/>
                <a:chOff x="3469607" y="4442734"/>
                <a:chExt cx="620835" cy="119557"/>
              </a:xfrm>
            </p:grpSpPr>
            <p:sp>
              <p:nvSpPr>
                <p:cNvPr id="1400" name="Google Shape;1400;p21"/>
                <p:cNvSpPr/>
                <p:nvPr/>
              </p:nvSpPr>
              <p:spPr>
                <a:xfrm>
                  <a:off x="3469607" y="4442734"/>
                  <a:ext cx="7061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17" h="92467" extrusionOk="0">
                      <a:moveTo>
                        <a:pt x="211" y="92720"/>
                      </a:moveTo>
                      <a:lnTo>
                        <a:pt x="211" y="253"/>
                      </a:lnTo>
                      <a:lnTo>
                        <a:pt x="34959" y="253"/>
                      </a:lnTo>
                      <a:cubicBezTo>
                        <a:pt x="41067" y="253"/>
                        <a:pt x="45775" y="589"/>
                        <a:pt x="49082" y="1149"/>
                      </a:cubicBezTo>
                      <a:cubicBezTo>
                        <a:pt x="53678" y="1932"/>
                        <a:pt x="57489" y="3332"/>
                        <a:pt x="60515" y="5403"/>
                      </a:cubicBezTo>
                      <a:cubicBezTo>
                        <a:pt x="63654" y="7530"/>
                        <a:pt x="66120" y="10496"/>
                        <a:pt x="67913" y="14358"/>
                      </a:cubicBezTo>
                      <a:cubicBezTo>
                        <a:pt x="69819" y="18276"/>
                        <a:pt x="70828" y="22418"/>
                        <a:pt x="70828" y="26896"/>
                      </a:cubicBezTo>
                      <a:cubicBezTo>
                        <a:pt x="70828" y="34844"/>
                        <a:pt x="68249" y="41561"/>
                        <a:pt x="63205" y="47046"/>
                      </a:cubicBezTo>
                      <a:cubicBezTo>
                        <a:pt x="58273" y="52420"/>
                        <a:pt x="49194" y="55106"/>
                        <a:pt x="36079" y="55106"/>
                      </a:cubicBezTo>
                      <a:lnTo>
                        <a:pt x="12316" y="55106"/>
                      </a:lnTo>
                      <a:lnTo>
                        <a:pt x="12316" y="92720"/>
                      </a:lnTo>
                      <a:close/>
                      <a:moveTo>
                        <a:pt x="12316" y="44136"/>
                      </a:moveTo>
                      <a:lnTo>
                        <a:pt x="36304" y="44136"/>
                      </a:lnTo>
                      <a:cubicBezTo>
                        <a:pt x="44206" y="44136"/>
                        <a:pt x="49811" y="42736"/>
                        <a:pt x="53117" y="39882"/>
                      </a:cubicBezTo>
                      <a:cubicBezTo>
                        <a:pt x="56368" y="36915"/>
                        <a:pt x="58049" y="32717"/>
                        <a:pt x="58049" y="27344"/>
                      </a:cubicBezTo>
                      <a:cubicBezTo>
                        <a:pt x="58049" y="23482"/>
                        <a:pt x="57040" y="20179"/>
                        <a:pt x="55135" y="17493"/>
                      </a:cubicBezTo>
                      <a:cubicBezTo>
                        <a:pt x="53173" y="14694"/>
                        <a:pt x="50651" y="12791"/>
                        <a:pt x="47513" y="11895"/>
                      </a:cubicBezTo>
                      <a:cubicBezTo>
                        <a:pt x="45383" y="11448"/>
                        <a:pt x="41572" y="11224"/>
                        <a:pt x="36079" y="11224"/>
                      </a:cubicBezTo>
                      <a:lnTo>
                        <a:pt x="12316" y="11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01" name="Google Shape;1401;p21"/>
                <p:cNvSpPr/>
                <p:nvPr/>
              </p:nvSpPr>
              <p:spPr>
                <a:xfrm>
                  <a:off x="3554042" y="4466690"/>
                  <a:ext cx="36541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41" h="68510" extrusionOk="0">
                      <a:moveTo>
                        <a:pt x="217" y="68764"/>
                      </a:moveTo>
                      <a:lnTo>
                        <a:pt x="217" y="1820"/>
                      </a:lnTo>
                      <a:lnTo>
                        <a:pt x="10529" y="1820"/>
                      </a:lnTo>
                      <a:lnTo>
                        <a:pt x="10529" y="11895"/>
                      </a:lnTo>
                      <a:cubicBezTo>
                        <a:pt x="13219" y="7138"/>
                        <a:pt x="15573" y="4003"/>
                        <a:pt x="17703" y="2492"/>
                      </a:cubicBezTo>
                      <a:cubicBezTo>
                        <a:pt x="19944" y="1037"/>
                        <a:pt x="22410" y="253"/>
                        <a:pt x="25101" y="253"/>
                      </a:cubicBezTo>
                      <a:cubicBezTo>
                        <a:pt x="28968" y="253"/>
                        <a:pt x="32835" y="1485"/>
                        <a:pt x="36758" y="3835"/>
                      </a:cubicBezTo>
                      <a:lnTo>
                        <a:pt x="32947" y="14358"/>
                      </a:lnTo>
                      <a:cubicBezTo>
                        <a:pt x="30089" y="12735"/>
                        <a:pt x="27230" y="11895"/>
                        <a:pt x="24428" y="11895"/>
                      </a:cubicBezTo>
                      <a:cubicBezTo>
                        <a:pt x="22018" y="11895"/>
                        <a:pt x="19776" y="12679"/>
                        <a:pt x="17703" y="14134"/>
                      </a:cubicBezTo>
                      <a:cubicBezTo>
                        <a:pt x="15741" y="15646"/>
                        <a:pt x="14396" y="17717"/>
                        <a:pt x="13667" y="20403"/>
                      </a:cubicBezTo>
                      <a:cubicBezTo>
                        <a:pt x="12322" y="24433"/>
                        <a:pt x="11650" y="28855"/>
                        <a:pt x="11650" y="33613"/>
                      </a:cubicBezTo>
                      <a:lnTo>
                        <a:pt x="11650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02" name="Google Shape;1402;p21"/>
                <p:cNvSpPr/>
                <p:nvPr/>
              </p:nvSpPr>
              <p:spPr>
                <a:xfrm>
                  <a:off x="3593064" y="4466690"/>
                  <a:ext cx="62770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0" h="70077" extrusionOk="0">
                      <a:moveTo>
                        <a:pt x="220" y="35180"/>
                      </a:moveTo>
                      <a:cubicBezTo>
                        <a:pt x="220" y="22810"/>
                        <a:pt x="3638" y="13631"/>
                        <a:pt x="10532" y="7642"/>
                      </a:cubicBezTo>
                      <a:cubicBezTo>
                        <a:pt x="16361" y="2716"/>
                        <a:pt x="23366" y="253"/>
                        <a:pt x="31605" y="253"/>
                      </a:cubicBezTo>
                      <a:cubicBezTo>
                        <a:pt x="40852" y="253"/>
                        <a:pt x="48418" y="3332"/>
                        <a:pt x="54247" y="9433"/>
                      </a:cubicBezTo>
                      <a:cubicBezTo>
                        <a:pt x="60076" y="15422"/>
                        <a:pt x="62990" y="23706"/>
                        <a:pt x="62990" y="34285"/>
                      </a:cubicBezTo>
                      <a:cubicBezTo>
                        <a:pt x="62990" y="42960"/>
                        <a:pt x="61701" y="49733"/>
                        <a:pt x="59179" y="54659"/>
                      </a:cubicBezTo>
                      <a:cubicBezTo>
                        <a:pt x="56601" y="59584"/>
                        <a:pt x="52902" y="63502"/>
                        <a:pt x="47970" y="66301"/>
                      </a:cubicBezTo>
                      <a:cubicBezTo>
                        <a:pt x="43038" y="68988"/>
                        <a:pt x="37546" y="70331"/>
                        <a:pt x="31605" y="70331"/>
                      </a:cubicBezTo>
                      <a:cubicBezTo>
                        <a:pt x="22301" y="70331"/>
                        <a:pt x="14791" y="67365"/>
                        <a:pt x="8963" y="61375"/>
                      </a:cubicBezTo>
                      <a:cubicBezTo>
                        <a:pt x="3134" y="55274"/>
                        <a:pt x="220" y="46543"/>
                        <a:pt x="220" y="35180"/>
                      </a:cubicBezTo>
                      <a:close/>
                      <a:moveTo>
                        <a:pt x="11877" y="35180"/>
                      </a:moveTo>
                      <a:cubicBezTo>
                        <a:pt x="11877" y="43856"/>
                        <a:pt x="13726" y="50349"/>
                        <a:pt x="17481" y="54659"/>
                      </a:cubicBezTo>
                      <a:cubicBezTo>
                        <a:pt x="21180" y="58857"/>
                        <a:pt x="25888" y="60928"/>
                        <a:pt x="31605" y="60928"/>
                      </a:cubicBezTo>
                      <a:cubicBezTo>
                        <a:pt x="37265" y="60928"/>
                        <a:pt x="41973" y="58857"/>
                        <a:pt x="45728" y="54659"/>
                      </a:cubicBezTo>
                      <a:cubicBezTo>
                        <a:pt x="49427" y="50349"/>
                        <a:pt x="51333" y="43800"/>
                        <a:pt x="51333" y="34956"/>
                      </a:cubicBezTo>
                      <a:cubicBezTo>
                        <a:pt x="51333" y="26616"/>
                        <a:pt x="49427" y="20347"/>
                        <a:pt x="45728" y="16149"/>
                      </a:cubicBezTo>
                      <a:cubicBezTo>
                        <a:pt x="41973" y="11839"/>
                        <a:pt x="37265" y="9657"/>
                        <a:pt x="31605" y="9657"/>
                      </a:cubicBezTo>
                      <a:cubicBezTo>
                        <a:pt x="25888" y="9657"/>
                        <a:pt x="21180" y="11839"/>
                        <a:pt x="17481" y="16149"/>
                      </a:cubicBezTo>
                      <a:cubicBezTo>
                        <a:pt x="13726" y="20347"/>
                        <a:pt x="11877" y="26672"/>
                        <a:pt x="11877" y="351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03" name="Google Shape;1403;p21"/>
                <p:cNvSpPr/>
                <p:nvPr/>
              </p:nvSpPr>
              <p:spPr>
                <a:xfrm>
                  <a:off x="3665885" y="4466690"/>
                  <a:ext cx="58287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87" h="70077" extrusionOk="0">
                      <a:moveTo>
                        <a:pt x="47302" y="44136"/>
                      </a:moveTo>
                      <a:lnTo>
                        <a:pt x="58512" y="45703"/>
                      </a:lnTo>
                      <a:cubicBezTo>
                        <a:pt x="57279" y="53315"/>
                        <a:pt x="54140" y="59360"/>
                        <a:pt x="49096" y="63838"/>
                      </a:cubicBezTo>
                      <a:cubicBezTo>
                        <a:pt x="44164" y="68204"/>
                        <a:pt x="37999" y="70331"/>
                        <a:pt x="30713" y="70331"/>
                      </a:cubicBezTo>
                      <a:cubicBezTo>
                        <a:pt x="21410" y="70331"/>
                        <a:pt x="14012" y="67365"/>
                        <a:pt x="8519" y="61375"/>
                      </a:cubicBezTo>
                      <a:cubicBezTo>
                        <a:pt x="2971" y="55274"/>
                        <a:pt x="225" y="46711"/>
                        <a:pt x="225" y="35628"/>
                      </a:cubicBezTo>
                      <a:cubicBezTo>
                        <a:pt x="225" y="28351"/>
                        <a:pt x="1401" y="21971"/>
                        <a:pt x="3811" y="16597"/>
                      </a:cubicBezTo>
                      <a:cubicBezTo>
                        <a:pt x="6165" y="11112"/>
                        <a:pt x="9752" y="6970"/>
                        <a:pt x="14572" y="4283"/>
                      </a:cubicBezTo>
                      <a:cubicBezTo>
                        <a:pt x="19504" y="1596"/>
                        <a:pt x="24884" y="253"/>
                        <a:pt x="30713" y="253"/>
                      </a:cubicBezTo>
                      <a:cubicBezTo>
                        <a:pt x="37999" y="253"/>
                        <a:pt x="43996" y="2156"/>
                        <a:pt x="48648" y="5850"/>
                      </a:cubicBezTo>
                      <a:cubicBezTo>
                        <a:pt x="53243" y="9433"/>
                        <a:pt x="56158" y="14694"/>
                        <a:pt x="57391" y="21523"/>
                      </a:cubicBezTo>
                      <a:lnTo>
                        <a:pt x="46406" y="23090"/>
                      </a:lnTo>
                      <a:cubicBezTo>
                        <a:pt x="45341" y="18612"/>
                        <a:pt x="43491" y="15254"/>
                        <a:pt x="40801" y="13015"/>
                      </a:cubicBezTo>
                      <a:cubicBezTo>
                        <a:pt x="38111" y="10776"/>
                        <a:pt x="34861" y="9657"/>
                        <a:pt x="31161" y="9657"/>
                      </a:cubicBezTo>
                      <a:cubicBezTo>
                        <a:pt x="25445" y="9657"/>
                        <a:pt x="20849" y="11784"/>
                        <a:pt x="17262" y="15925"/>
                      </a:cubicBezTo>
                      <a:cubicBezTo>
                        <a:pt x="13675" y="19956"/>
                        <a:pt x="11882" y="26392"/>
                        <a:pt x="11882" y="35180"/>
                      </a:cubicBezTo>
                      <a:cubicBezTo>
                        <a:pt x="11882" y="44136"/>
                        <a:pt x="13563" y="50741"/>
                        <a:pt x="17038" y="54883"/>
                      </a:cubicBezTo>
                      <a:cubicBezTo>
                        <a:pt x="20457" y="58913"/>
                        <a:pt x="24940" y="60928"/>
                        <a:pt x="30489" y="60928"/>
                      </a:cubicBezTo>
                      <a:cubicBezTo>
                        <a:pt x="34973" y="60928"/>
                        <a:pt x="38672" y="59584"/>
                        <a:pt x="41698" y="56898"/>
                      </a:cubicBezTo>
                      <a:cubicBezTo>
                        <a:pt x="44668" y="54099"/>
                        <a:pt x="46518" y="49845"/>
                        <a:pt x="47302" y="4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04" name="Google Shape;1404;p21"/>
                <p:cNvSpPr/>
                <p:nvPr/>
              </p:nvSpPr>
              <p:spPr>
                <a:xfrm>
                  <a:off x="3730073" y="4466690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7" y="47270"/>
                      </a:moveTo>
                      <a:lnTo>
                        <a:pt x="61655" y="48614"/>
                      </a:lnTo>
                      <a:cubicBezTo>
                        <a:pt x="59861" y="55498"/>
                        <a:pt x="56386" y="60872"/>
                        <a:pt x="51342" y="64734"/>
                      </a:cubicBezTo>
                      <a:cubicBezTo>
                        <a:pt x="46410" y="68484"/>
                        <a:pt x="40021" y="70331"/>
                        <a:pt x="32287" y="70331"/>
                      </a:cubicBezTo>
                      <a:cubicBezTo>
                        <a:pt x="22423" y="70331"/>
                        <a:pt x="14577" y="67365"/>
                        <a:pt x="8748" y="61375"/>
                      </a:cubicBezTo>
                      <a:cubicBezTo>
                        <a:pt x="3031" y="55274"/>
                        <a:pt x="229" y="46766"/>
                        <a:pt x="229" y="35852"/>
                      </a:cubicBezTo>
                      <a:cubicBezTo>
                        <a:pt x="229" y="24545"/>
                        <a:pt x="3143" y="15814"/>
                        <a:pt x="8972" y="9657"/>
                      </a:cubicBezTo>
                      <a:cubicBezTo>
                        <a:pt x="14801" y="3388"/>
                        <a:pt x="22311" y="253"/>
                        <a:pt x="31614" y="253"/>
                      </a:cubicBezTo>
                      <a:cubicBezTo>
                        <a:pt x="40582" y="253"/>
                        <a:pt x="47868" y="3332"/>
                        <a:pt x="53584" y="9433"/>
                      </a:cubicBezTo>
                      <a:cubicBezTo>
                        <a:pt x="59245" y="15590"/>
                        <a:pt x="62103" y="24154"/>
                        <a:pt x="62103" y="35180"/>
                      </a:cubicBezTo>
                      <a:cubicBezTo>
                        <a:pt x="62103" y="35796"/>
                        <a:pt x="62103" y="36747"/>
                        <a:pt x="62103" y="38091"/>
                      </a:cubicBezTo>
                      <a:lnTo>
                        <a:pt x="12111" y="38091"/>
                      </a:lnTo>
                      <a:cubicBezTo>
                        <a:pt x="12391" y="45591"/>
                        <a:pt x="14409" y="51244"/>
                        <a:pt x="18163" y="55106"/>
                      </a:cubicBezTo>
                      <a:cubicBezTo>
                        <a:pt x="22031" y="59025"/>
                        <a:pt x="26738" y="60928"/>
                        <a:pt x="32287" y="60928"/>
                      </a:cubicBezTo>
                      <a:cubicBezTo>
                        <a:pt x="36434" y="60928"/>
                        <a:pt x="39965" y="59920"/>
                        <a:pt x="42824" y="57793"/>
                      </a:cubicBezTo>
                      <a:cubicBezTo>
                        <a:pt x="45794" y="55554"/>
                        <a:pt x="48204" y="52084"/>
                        <a:pt x="49997" y="47270"/>
                      </a:cubicBezTo>
                      <a:close/>
                      <a:moveTo>
                        <a:pt x="12559" y="28911"/>
                      </a:moveTo>
                      <a:lnTo>
                        <a:pt x="49997" y="28911"/>
                      </a:lnTo>
                      <a:cubicBezTo>
                        <a:pt x="49549" y="23258"/>
                        <a:pt x="48092" y="19004"/>
                        <a:pt x="45738" y="16149"/>
                      </a:cubicBezTo>
                      <a:cubicBezTo>
                        <a:pt x="42151" y="11839"/>
                        <a:pt x="37443" y="9657"/>
                        <a:pt x="31614" y="9657"/>
                      </a:cubicBezTo>
                      <a:cubicBezTo>
                        <a:pt x="26514" y="9657"/>
                        <a:pt x="22199" y="11392"/>
                        <a:pt x="18612" y="14806"/>
                      </a:cubicBezTo>
                      <a:cubicBezTo>
                        <a:pt x="15025" y="18276"/>
                        <a:pt x="13007" y="22978"/>
                        <a:pt x="12559" y="289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05" name="Google Shape;1405;p21"/>
                <p:cNvSpPr/>
                <p:nvPr/>
              </p:nvSpPr>
              <p:spPr>
                <a:xfrm>
                  <a:off x="3801325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4" y="48838"/>
                      </a:moveTo>
                      <a:lnTo>
                        <a:pt x="11443" y="47046"/>
                      </a:lnTo>
                      <a:cubicBezTo>
                        <a:pt x="12004" y="51524"/>
                        <a:pt x="13741" y="54995"/>
                        <a:pt x="16599" y="57345"/>
                      </a:cubicBezTo>
                      <a:cubicBezTo>
                        <a:pt x="19570" y="59752"/>
                        <a:pt x="23605" y="60928"/>
                        <a:pt x="28705" y="60928"/>
                      </a:cubicBezTo>
                      <a:cubicBezTo>
                        <a:pt x="33917" y="60928"/>
                        <a:pt x="37784" y="59920"/>
                        <a:pt x="40362" y="57793"/>
                      </a:cubicBezTo>
                      <a:cubicBezTo>
                        <a:pt x="42885" y="55722"/>
                        <a:pt x="44174" y="53203"/>
                        <a:pt x="44174" y="50181"/>
                      </a:cubicBezTo>
                      <a:cubicBezTo>
                        <a:pt x="44174" y="47662"/>
                        <a:pt x="43053" y="45647"/>
                        <a:pt x="40811" y="44136"/>
                      </a:cubicBezTo>
                      <a:cubicBezTo>
                        <a:pt x="39298" y="43240"/>
                        <a:pt x="35431" y="42009"/>
                        <a:pt x="29153" y="40330"/>
                      </a:cubicBezTo>
                      <a:cubicBezTo>
                        <a:pt x="20915" y="38259"/>
                        <a:pt x="15142" y="36467"/>
                        <a:pt x="11891" y="34956"/>
                      </a:cubicBezTo>
                      <a:cubicBezTo>
                        <a:pt x="8585" y="33501"/>
                        <a:pt x="6119" y="31374"/>
                        <a:pt x="4493" y="28687"/>
                      </a:cubicBezTo>
                      <a:cubicBezTo>
                        <a:pt x="2812" y="25889"/>
                        <a:pt x="2028" y="22810"/>
                        <a:pt x="2028" y="19508"/>
                      </a:cubicBezTo>
                      <a:cubicBezTo>
                        <a:pt x="2028" y="16541"/>
                        <a:pt x="2700" y="13798"/>
                        <a:pt x="4045" y="11224"/>
                      </a:cubicBezTo>
                      <a:cubicBezTo>
                        <a:pt x="5502" y="8705"/>
                        <a:pt x="7408" y="6634"/>
                        <a:pt x="9650" y="4955"/>
                      </a:cubicBezTo>
                      <a:cubicBezTo>
                        <a:pt x="11443" y="3611"/>
                        <a:pt x="13797" y="2492"/>
                        <a:pt x="16823" y="1596"/>
                      </a:cubicBezTo>
                      <a:cubicBezTo>
                        <a:pt x="19962" y="701"/>
                        <a:pt x="23213" y="253"/>
                        <a:pt x="26687" y="253"/>
                      </a:cubicBezTo>
                      <a:cubicBezTo>
                        <a:pt x="32068" y="253"/>
                        <a:pt x="36663" y="1037"/>
                        <a:pt x="40587" y="2492"/>
                      </a:cubicBezTo>
                      <a:cubicBezTo>
                        <a:pt x="44622" y="4003"/>
                        <a:pt x="47536" y="6074"/>
                        <a:pt x="49330" y="8761"/>
                      </a:cubicBezTo>
                      <a:cubicBezTo>
                        <a:pt x="51235" y="11336"/>
                        <a:pt x="52580" y="14750"/>
                        <a:pt x="53365" y="19060"/>
                      </a:cubicBezTo>
                      <a:lnTo>
                        <a:pt x="42156" y="20627"/>
                      </a:lnTo>
                      <a:cubicBezTo>
                        <a:pt x="41708" y="17213"/>
                        <a:pt x="40250" y="14526"/>
                        <a:pt x="37896" y="12567"/>
                      </a:cubicBezTo>
                      <a:cubicBezTo>
                        <a:pt x="35487" y="10664"/>
                        <a:pt x="32068" y="9657"/>
                        <a:pt x="27584" y="9657"/>
                      </a:cubicBezTo>
                      <a:cubicBezTo>
                        <a:pt x="22316" y="9657"/>
                        <a:pt x="18617" y="10552"/>
                        <a:pt x="16375" y="12343"/>
                      </a:cubicBezTo>
                      <a:cubicBezTo>
                        <a:pt x="14133" y="14022"/>
                        <a:pt x="13012" y="15925"/>
                        <a:pt x="13012" y="18164"/>
                      </a:cubicBezTo>
                      <a:cubicBezTo>
                        <a:pt x="13012" y="19676"/>
                        <a:pt x="13461" y="21019"/>
                        <a:pt x="14357" y="22194"/>
                      </a:cubicBezTo>
                      <a:cubicBezTo>
                        <a:pt x="15366" y="23426"/>
                        <a:pt x="16880" y="24433"/>
                        <a:pt x="18841" y="25329"/>
                      </a:cubicBezTo>
                      <a:cubicBezTo>
                        <a:pt x="19850" y="25665"/>
                        <a:pt x="23213" y="26616"/>
                        <a:pt x="28929" y="28240"/>
                      </a:cubicBezTo>
                      <a:cubicBezTo>
                        <a:pt x="36832" y="30366"/>
                        <a:pt x="42380" y="32046"/>
                        <a:pt x="45519" y="33389"/>
                      </a:cubicBezTo>
                      <a:cubicBezTo>
                        <a:pt x="48769" y="34732"/>
                        <a:pt x="51347" y="36747"/>
                        <a:pt x="53141" y="39434"/>
                      </a:cubicBezTo>
                      <a:cubicBezTo>
                        <a:pt x="54934" y="42009"/>
                        <a:pt x="55831" y="45199"/>
                        <a:pt x="55831" y="49061"/>
                      </a:cubicBezTo>
                      <a:cubicBezTo>
                        <a:pt x="55831" y="52812"/>
                        <a:pt x="54710" y="56394"/>
                        <a:pt x="52468" y="59808"/>
                      </a:cubicBezTo>
                      <a:cubicBezTo>
                        <a:pt x="50339" y="63111"/>
                        <a:pt x="47200" y="65741"/>
                        <a:pt x="43053" y="67644"/>
                      </a:cubicBezTo>
                      <a:cubicBezTo>
                        <a:pt x="38849" y="69436"/>
                        <a:pt x="34141" y="70331"/>
                        <a:pt x="28929" y="70331"/>
                      </a:cubicBezTo>
                      <a:cubicBezTo>
                        <a:pt x="20074" y="70331"/>
                        <a:pt x="13349" y="68540"/>
                        <a:pt x="8753" y="64958"/>
                      </a:cubicBezTo>
                      <a:cubicBezTo>
                        <a:pt x="4269" y="61263"/>
                        <a:pt x="1411" y="55890"/>
                        <a:pt x="234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06" name="Google Shape;1406;p21"/>
                <p:cNvSpPr/>
                <p:nvPr/>
              </p:nvSpPr>
              <p:spPr>
                <a:xfrm>
                  <a:off x="3865961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9" y="48838"/>
                      </a:moveTo>
                      <a:lnTo>
                        <a:pt x="11448" y="47046"/>
                      </a:lnTo>
                      <a:cubicBezTo>
                        <a:pt x="12008" y="51524"/>
                        <a:pt x="13746" y="54995"/>
                        <a:pt x="16604" y="57345"/>
                      </a:cubicBezTo>
                      <a:cubicBezTo>
                        <a:pt x="19574" y="59752"/>
                        <a:pt x="23609" y="60928"/>
                        <a:pt x="28709" y="60928"/>
                      </a:cubicBezTo>
                      <a:cubicBezTo>
                        <a:pt x="33922" y="60928"/>
                        <a:pt x="37789" y="59920"/>
                        <a:pt x="40367" y="57793"/>
                      </a:cubicBezTo>
                      <a:cubicBezTo>
                        <a:pt x="42889" y="55722"/>
                        <a:pt x="44178" y="53203"/>
                        <a:pt x="44178" y="50181"/>
                      </a:cubicBezTo>
                      <a:cubicBezTo>
                        <a:pt x="44178" y="47662"/>
                        <a:pt x="43057" y="45647"/>
                        <a:pt x="40815" y="44136"/>
                      </a:cubicBezTo>
                      <a:cubicBezTo>
                        <a:pt x="39302" y="43240"/>
                        <a:pt x="35435" y="42009"/>
                        <a:pt x="29158" y="40330"/>
                      </a:cubicBezTo>
                      <a:cubicBezTo>
                        <a:pt x="20919" y="38259"/>
                        <a:pt x="15147" y="36467"/>
                        <a:pt x="11896" y="34956"/>
                      </a:cubicBezTo>
                      <a:cubicBezTo>
                        <a:pt x="8589" y="33501"/>
                        <a:pt x="6123" y="31374"/>
                        <a:pt x="4498" y="28687"/>
                      </a:cubicBezTo>
                      <a:cubicBezTo>
                        <a:pt x="2817" y="25889"/>
                        <a:pt x="2032" y="22810"/>
                        <a:pt x="2032" y="19508"/>
                      </a:cubicBezTo>
                      <a:cubicBezTo>
                        <a:pt x="2032" y="16541"/>
                        <a:pt x="2705" y="13798"/>
                        <a:pt x="4050" y="11224"/>
                      </a:cubicBezTo>
                      <a:cubicBezTo>
                        <a:pt x="5507" y="8705"/>
                        <a:pt x="7412" y="6634"/>
                        <a:pt x="9654" y="4955"/>
                      </a:cubicBezTo>
                      <a:cubicBezTo>
                        <a:pt x="11448" y="3611"/>
                        <a:pt x="13801" y="2492"/>
                        <a:pt x="16828" y="1596"/>
                      </a:cubicBezTo>
                      <a:cubicBezTo>
                        <a:pt x="19966" y="701"/>
                        <a:pt x="23217" y="253"/>
                        <a:pt x="26692" y="253"/>
                      </a:cubicBezTo>
                      <a:cubicBezTo>
                        <a:pt x="32072" y="253"/>
                        <a:pt x="36668" y="1037"/>
                        <a:pt x="40591" y="2492"/>
                      </a:cubicBezTo>
                      <a:cubicBezTo>
                        <a:pt x="44626" y="4003"/>
                        <a:pt x="47541" y="6074"/>
                        <a:pt x="49334" y="8761"/>
                      </a:cubicBezTo>
                      <a:cubicBezTo>
                        <a:pt x="51240" y="11336"/>
                        <a:pt x="52585" y="14750"/>
                        <a:pt x="53370" y="19060"/>
                      </a:cubicBezTo>
                      <a:lnTo>
                        <a:pt x="42160" y="20627"/>
                      </a:lnTo>
                      <a:cubicBezTo>
                        <a:pt x="41712" y="17213"/>
                        <a:pt x="40255" y="14526"/>
                        <a:pt x="37901" y="12567"/>
                      </a:cubicBezTo>
                      <a:cubicBezTo>
                        <a:pt x="35491" y="10664"/>
                        <a:pt x="32072" y="9657"/>
                        <a:pt x="27589" y="9657"/>
                      </a:cubicBezTo>
                      <a:cubicBezTo>
                        <a:pt x="22320" y="9657"/>
                        <a:pt x="18621" y="10552"/>
                        <a:pt x="16380" y="12343"/>
                      </a:cubicBezTo>
                      <a:cubicBezTo>
                        <a:pt x="14138" y="14022"/>
                        <a:pt x="13017" y="15925"/>
                        <a:pt x="13017" y="18164"/>
                      </a:cubicBezTo>
                      <a:cubicBezTo>
                        <a:pt x="13017" y="19676"/>
                        <a:pt x="13465" y="21019"/>
                        <a:pt x="14362" y="22194"/>
                      </a:cubicBezTo>
                      <a:cubicBezTo>
                        <a:pt x="15371" y="23426"/>
                        <a:pt x="16884" y="24433"/>
                        <a:pt x="18846" y="25329"/>
                      </a:cubicBezTo>
                      <a:cubicBezTo>
                        <a:pt x="19854" y="25665"/>
                        <a:pt x="23217" y="26616"/>
                        <a:pt x="28934" y="28240"/>
                      </a:cubicBezTo>
                      <a:cubicBezTo>
                        <a:pt x="36836" y="30366"/>
                        <a:pt x="42385" y="32046"/>
                        <a:pt x="45523" y="33389"/>
                      </a:cubicBezTo>
                      <a:cubicBezTo>
                        <a:pt x="48774" y="34732"/>
                        <a:pt x="51352" y="36747"/>
                        <a:pt x="53145" y="39434"/>
                      </a:cubicBezTo>
                      <a:cubicBezTo>
                        <a:pt x="54939" y="42009"/>
                        <a:pt x="55835" y="45199"/>
                        <a:pt x="55835" y="49061"/>
                      </a:cubicBezTo>
                      <a:cubicBezTo>
                        <a:pt x="55835" y="52812"/>
                        <a:pt x="54714" y="56394"/>
                        <a:pt x="52473" y="59808"/>
                      </a:cubicBezTo>
                      <a:cubicBezTo>
                        <a:pt x="50343" y="63111"/>
                        <a:pt x="47205" y="65741"/>
                        <a:pt x="43057" y="67644"/>
                      </a:cubicBezTo>
                      <a:cubicBezTo>
                        <a:pt x="38854" y="69436"/>
                        <a:pt x="34146" y="70331"/>
                        <a:pt x="28934" y="70331"/>
                      </a:cubicBezTo>
                      <a:cubicBezTo>
                        <a:pt x="20079" y="70331"/>
                        <a:pt x="13353" y="68540"/>
                        <a:pt x="8757" y="64958"/>
                      </a:cubicBezTo>
                      <a:cubicBezTo>
                        <a:pt x="4274" y="61263"/>
                        <a:pt x="1416" y="55890"/>
                        <a:pt x="239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07" name="Google Shape;1407;p21"/>
                <p:cNvSpPr/>
                <p:nvPr/>
              </p:nvSpPr>
              <p:spPr>
                <a:xfrm>
                  <a:off x="3935094" y="4442734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43" y="13239"/>
                      </a:moveTo>
                      <a:lnTo>
                        <a:pt x="243" y="253"/>
                      </a:lnTo>
                      <a:lnTo>
                        <a:pt x="11676" y="253"/>
                      </a:lnTo>
                      <a:lnTo>
                        <a:pt x="11676" y="13239"/>
                      </a:lnTo>
                      <a:close/>
                      <a:moveTo>
                        <a:pt x="243" y="92720"/>
                      </a:moveTo>
                      <a:lnTo>
                        <a:pt x="243" y="25777"/>
                      </a:lnTo>
                      <a:lnTo>
                        <a:pt x="11676" y="25777"/>
                      </a:lnTo>
                      <a:lnTo>
                        <a:pt x="11676" y="927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08" name="Google Shape;1408;p21"/>
                <p:cNvSpPr/>
                <p:nvPr/>
              </p:nvSpPr>
              <p:spPr>
                <a:xfrm>
                  <a:off x="3963833" y="4466690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5" y="68764"/>
                      </a:moveTo>
                      <a:lnTo>
                        <a:pt x="245" y="1820"/>
                      </a:lnTo>
                      <a:lnTo>
                        <a:pt x="10557" y="1820"/>
                      </a:lnTo>
                      <a:lnTo>
                        <a:pt x="10557" y="11224"/>
                      </a:lnTo>
                      <a:cubicBezTo>
                        <a:pt x="15489" y="3947"/>
                        <a:pt x="22551" y="253"/>
                        <a:pt x="31855" y="253"/>
                      </a:cubicBezTo>
                      <a:cubicBezTo>
                        <a:pt x="35890" y="253"/>
                        <a:pt x="39533" y="1037"/>
                        <a:pt x="42839" y="2492"/>
                      </a:cubicBezTo>
                      <a:cubicBezTo>
                        <a:pt x="46258" y="3835"/>
                        <a:pt x="48780" y="5738"/>
                        <a:pt x="50462" y="8089"/>
                      </a:cubicBezTo>
                      <a:cubicBezTo>
                        <a:pt x="52255" y="10496"/>
                        <a:pt x="53432" y="13351"/>
                        <a:pt x="54049" y="16597"/>
                      </a:cubicBezTo>
                      <a:cubicBezTo>
                        <a:pt x="54497" y="18724"/>
                        <a:pt x="54721" y="22362"/>
                        <a:pt x="54721" y="27568"/>
                      </a:cubicBezTo>
                      <a:lnTo>
                        <a:pt x="54721" y="68764"/>
                      </a:lnTo>
                      <a:lnTo>
                        <a:pt x="43288" y="68764"/>
                      </a:lnTo>
                      <a:lnTo>
                        <a:pt x="43288" y="28016"/>
                      </a:lnTo>
                      <a:cubicBezTo>
                        <a:pt x="43288" y="23426"/>
                        <a:pt x="42839" y="19956"/>
                        <a:pt x="41943" y="17717"/>
                      </a:cubicBezTo>
                      <a:cubicBezTo>
                        <a:pt x="41158" y="15366"/>
                        <a:pt x="39589" y="13463"/>
                        <a:pt x="37235" y="12119"/>
                      </a:cubicBezTo>
                      <a:cubicBezTo>
                        <a:pt x="34993" y="10776"/>
                        <a:pt x="32359" y="10104"/>
                        <a:pt x="29389" y="10104"/>
                      </a:cubicBezTo>
                      <a:cubicBezTo>
                        <a:pt x="24569" y="10104"/>
                        <a:pt x="20421" y="11671"/>
                        <a:pt x="16834" y="14806"/>
                      </a:cubicBezTo>
                      <a:cubicBezTo>
                        <a:pt x="13360" y="17829"/>
                        <a:pt x="11678" y="23650"/>
                        <a:pt x="11678" y="32269"/>
                      </a:cubicBezTo>
                      <a:lnTo>
                        <a:pt x="11678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09" name="Google Shape;1409;p21"/>
                <p:cNvSpPr/>
                <p:nvPr/>
              </p:nvSpPr>
              <p:spPr>
                <a:xfrm>
                  <a:off x="4031483" y="4466690"/>
                  <a:ext cx="58959" cy="95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59" h="95601" extrusionOk="0">
                      <a:moveTo>
                        <a:pt x="2492" y="74361"/>
                      </a:moveTo>
                      <a:lnTo>
                        <a:pt x="13477" y="75928"/>
                      </a:lnTo>
                      <a:cubicBezTo>
                        <a:pt x="13925" y="79343"/>
                        <a:pt x="15158" y="81806"/>
                        <a:pt x="17288" y="83317"/>
                      </a:cubicBezTo>
                      <a:cubicBezTo>
                        <a:pt x="20090" y="85388"/>
                        <a:pt x="24013" y="86451"/>
                        <a:pt x="28945" y="86451"/>
                      </a:cubicBezTo>
                      <a:cubicBezTo>
                        <a:pt x="34158" y="86451"/>
                        <a:pt x="38193" y="85388"/>
                        <a:pt x="41051" y="83317"/>
                      </a:cubicBezTo>
                      <a:cubicBezTo>
                        <a:pt x="43853" y="81190"/>
                        <a:pt x="45815" y="78279"/>
                        <a:pt x="46880" y="74585"/>
                      </a:cubicBezTo>
                      <a:cubicBezTo>
                        <a:pt x="47440" y="72178"/>
                        <a:pt x="47777" y="67365"/>
                        <a:pt x="47777" y="60032"/>
                      </a:cubicBezTo>
                      <a:cubicBezTo>
                        <a:pt x="42676" y="65853"/>
                        <a:pt x="36455" y="68764"/>
                        <a:pt x="29169" y="68764"/>
                      </a:cubicBezTo>
                      <a:cubicBezTo>
                        <a:pt x="19866" y="68764"/>
                        <a:pt x="12692" y="65517"/>
                        <a:pt x="7648" y="58913"/>
                      </a:cubicBezTo>
                      <a:cubicBezTo>
                        <a:pt x="2716" y="52196"/>
                        <a:pt x="250" y="44248"/>
                        <a:pt x="250" y="34956"/>
                      </a:cubicBezTo>
                      <a:cubicBezTo>
                        <a:pt x="250" y="28575"/>
                        <a:pt x="1371" y="22642"/>
                        <a:pt x="3613" y="17269"/>
                      </a:cubicBezTo>
                      <a:cubicBezTo>
                        <a:pt x="5967" y="11784"/>
                        <a:pt x="9329" y="7586"/>
                        <a:pt x="13701" y="4731"/>
                      </a:cubicBezTo>
                      <a:cubicBezTo>
                        <a:pt x="18016" y="1764"/>
                        <a:pt x="23173" y="253"/>
                        <a:pt x="29169" y="253"/>
                      </a:cubicBezTo>
                      <a:cubicBezTo>
                        <a:pt x="37072" y="253"/>
                        <a:pt x="43629" y="3499"/>
                        <a:pt x="48897" y="9880"/>
                      </a:cubicBezTo>
                      <a:lnTo>
                        <a:pt x="48897" y="1820"/>
                      </a:lnTo>
                      <a:lnTo>
                        <a:pt x="59210" y="1820"/>
                      </a:lnTo>
                      <a:lnTo>
                        <a:pt x="59210" y="59584"/>
                      </a:lnTo>
                      <a:cubicBezTo>
                        <a:pt x="59210" y="69995"/>
                        <a:pt x="58145" y="77384"/>
                        <a:pt x="56071" y="81750"/>
                      </a:cubicBezTo>
                      <a:cubicBezTo>
                        <a:pt x="53941" y="86227"/>
                        <a:pt x="50579" y="89642"/>
                        <a:pt x="45983" y="92049"/>
                      </a:cubicBezTo>
                      <a:cubicBezTo>
                        <a:pt x="41331" y="94567"/>
                        <a:pt x="35671" y="95855"/>
                        <a:pt x="28945" y="95855"/>
                      </a:cubicBezTo>
                      <a:cubicBezTo>
                        <a:pt x="20987" y="95855"/>
                        <a:pt x="14598" y="94064"/>
                        <a:pt x="9666" y="90481"/>
                      </a:cubicBezTo>
                      <a:cubicBezTo>
                        <a:pt x="4734" y="86899"/>
                        <a:pt x="2324" y="81526"/>
                        <a:pt x="2492" y="74361"/>
                      </a:cubicBezTo>
                      <a:close/>
                      <a:moveTo>
                        <a:pt x="11908" y="34061"/>
                      </a:moveTo>
                      <a:cubicBezTo>
                        <a:pt x="11908" y="42904"/>
                        <a:pt x="13589" y="49285"/>
                        <a:pt x="17064" y="53315"/>
                      </a:cubicBezTo>
                      <a:cubicBezTo>
                        <a:pt x="20482" y="57345"/>
                        <a:pt x="24910" y="59360"/>
                        <a:pt x="30290" y="59360"/>
                      </a:cubicBezTo>
                      <a:cubicBezTo>
                        <a:pt x="35503" y="59360"/>
                        <a:pt x="39818" y="57345"/>
                        <a:pt x="43293" y="53315"/>
                      </a:cubicBezTo>
                      <a:cubicBezTo>
                        <a:pt x="46880" y="49285"/>
                        <a:pt x="48673" y="43016"/>
                        <a:pt x="48673" y="34509"/>
                      </a:cubicBezTo>
                      <a:cubicBezTo>
                        <a:pt x="48673" y="26336"/>
                        <a:pt x="46768" y="20123"/>
                        <a:pt x="43069" y="15925"/>
                      </a:cubicBezTo>
                      <a:cubicBezTo>
                        <a:pt x="39482" y="11784"/>
                        <a:pt x="35110" y="9657"/>
                        <a:pt x="30066" y="9657"/>
                      </a:cubicBezTo>
                      <a:cubicBezTo>
                        <a:pt x="24966" y="9657"/>
                        <a:pt x="20651" y="11784"/>
                        <a:pt x="17064" y="15925"/>
                      </a:cubicBezTo>
                      <a:cubicBezTo>
                        <a:pt x="13589" y="19956"/>
                        <a:pt x="11908" y="26001"/>
                        <a:pt x="11908" y="3406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410" name="Google Shape;1410;p21"/>
            <p:cNvGrpSpPr/>
            <p:nvPr/>
          </p:nvGrpSpPr>
          <p:grpSpPr>
            <a:xfrm>
              <a:off x="7991429" y="1762020"/>
              <a:ext cx="791633" cy="328531"/>
              <a:chOff x="6184900" y="2431602"/>
              <a:chExt cx="791633" cy="328531"/>
            </a:xfrm>
          </p:grpSpPr>
          <p:sp>
            <p:nvSpPr>
              <p:cNvPr id="1411" name="Google Shape;1411;p21"/>
              <p:cNvSpPr/>
              <p:nvPr/>
            </p:nvSpPr>
            <p:spPr>
              <a:xfrm>
                <a:off x="6184900" y="2431602"/>
                <a:ext cx="791633" cy="328531"/>
              </a:xfrm>
              <a:custGeom>
                <a:avLst/>
                <a:gdLst/>
                <a:ahLst/>
                <a:cxnLst/>
                <a:rect l="l" t="t" r="r" b="b"/>
                <a:pathLst>
                  <a:path w="3771290" h="2152208" extrusionOk="0">
                    <a:moveTo>
                      <a:pt x="0" y="0"/>
                    </a:moveTo>
                    <a:lnTo>
                      <a:pt x="3771291" y="0"/>
                    </a:lnTo>
                    <a:lnTo>
                      <a:pt x="3771291" y="2152209"/>
                    </a:lnTo>
                    <a:lnTo>
                      <a:pt x="0" y="2152209"/>
                    </a:lnTo>
                    <a:close/>
                  </a:path>
                </a:pathLst>
              </a:custGeom>
              <a:solidFill>
                <a:srgbClr val="CEDB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412" name="Google Shape;1412;p21"/>
              <p:cNvGrpSpPr/>
              <p:nvPr/>
            </p:nvGrpSpPr>
            <p:grpSpPr>
              <a:xfrm>
                <a:off x="6356919" y="2624312"/>
                <a:ext cx="463065" cy="94033"/>
                <a:chOff x="3552487" y="4604151"/>
                <a:chExt cx="463065" cy="94033"/>
              </a:xfrm>
            </p:grpSpPr>
            <p:sp>
              <p:nvSpPr>
                <p:cNvPr id="1413" name="Google Shape;1413;p21"/>
                <p:cNvSpPr/>
                <p:nvPr/>
              </p:nvSpPr>
              <p:spPr>
                <a:xfrm>
                  <a:off x="3552487" y="4604151"/>
                  <a:ext cx="6904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47" h="92467" extrusionOk="0">
                      <a:moveTo>
                        <a:pt x="216" y="92731"/>
                      </a:moveTo>
                      <a:lnTo>
                        <a:pt x="216" y="264"/>
                      </a:lnTo>
                      <a:lnTo>
                        <a:pt x="67022" y="264"/>
                      </a:lnTo>
                      <a:lnTo>
                        <a:pt x="67022" y="11235"/>
                      </a:lnTo>
                      <a:lnTo>
                        <a:pt x="12322" y="11235"/>
                      </a:lnTo>
                      <a:lnTo>
                        <a:pt x="12322" y="39445"/>
                      </a:lnTo>
                      <a:lnTo>
                        <a:pt x="63659" y="39445"/>
                      </a:lnTo>
                      <a:lnTo>
                        <a:pt x="63659" y="50416"/>
                      </a:lnTo>
                      <a:lnTo>
                        <a:pt x="12322" y="50416"/>
                      </a:lnTo>
                      <a:lnTo>
                        <a:pt x="12322" y="81761"/>
                      </a:lnTo>
                      <a:lnTo>
                        <a:pt x="69264" y="81761"/>
                      </a:lnTo>
                      <a:lnTo>
                        <a:pt x="69264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14" name="Google Shape;1414;p21"/>
                <p:cNvSpPr/>
                <p:nvPr/>
              </p:nvSpPr>
              <p:spPr>
                <a:xfrm>
                  <a:off x="3636713" y="4604151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22" y="92731"/>
                      </a:moveTo>
                      <a:lnTo>
                        <a:pt x="222" y="264"/>
                      </a:lnTo>
                      <a:lnTo>
                        <a:pt x="11656" y="264"/>
                      </a:lnTo>
                      <a:lnTo>
                        <a:pt x="11656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15" name="Google Shape;1415;p21"/>
                <p:cNvSpPr/>
                <p:nvPr/>
              </p:nvSpPr>
              <p:spPr>
                <a:xfrm>
                  <a:off x="3661850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3" y="47282"/>
                      </a:moveTo>
                      <a:lnTo>
                        <a:pt x="61650" y="48625"/>
                      </a:lnTo>
                      <a:cubicBezTo>
                        <a:pt x="59857" y="55510"/>
                        <a:pt x="56382" y="60883"/>
                        <a:pt x="51337" y="64745"/>
                      </a:cubicBezTo>
                      <a:cubicBezTo>
                        <a:pt x="46406" y="68495"/>
                        <a:pt x="40016" y="70342"/>
                        <a:pt x="32282" y="70342"/>
                      </a:cubicBezTo>
                      <a:cubicBezTo>
                        <a:pt x="22418" y="70342"/>
                        <a:pt x="14572" y="67376"/>
                        <a:pt x="8743" y="61387"/>
                      </a:cubicBezTo>
                      <a:cubicBezTo>
                        <a:pt x="3027" y="55286"/>
                        <a:pt x="224" y="46778"/>
                        <a:pt x="224" y="35863"/>
                      </a:cubicBezTo>
                      <a:cubicBezTo>
                        <a:pt x="224" y="24557"/>
                        <a:pt x="3139" y="15825"/>
                        <a:pt x="8967" y="9668"/>
                      </a:cubicBezTo>
                      <a:cubicBezTo>
                        <a:pt x="14796" y="3399"/>
                        <a:pt x="22306" y="264"/>
                        <a:pt x="31610" y="264"/>
                      </a:cubicBezTo>
                      <a:cubicBezTo>
                        <a:pt x="40577" y="264"/>
                        <a:pt x="47863" y="3343"/>
                        <a:pt x="53579" y="9444"/>
                      </a:cubicBezTo>
                      <a:cubicBezTo>
                        <a:pt x="59240" y="15601"/>
                        <a:pt x="62098" y="24165"/>
                        <a:pt x="62098" y="35191"/>
                      </a:cubicBezTo>
                      <a:cubicBezTo>
                        <a:pt x="62098" y="35807"/>
                        <a:pt x="62098" y="36759"/>
                        <a:pt x="62098" y="38102"/>
                      </a:cubicBezTo>
                      <a:lnTo>
                        <a:pt x="12106" y="38102"/>
                      </a:lnTo>
                      <a:cubicBezTo>
                        <a:pt x="12386" y="45602"/>
                        <a:pt x="14404" y="51256"/>
                        <a:pt x="18159" y="55118"/>
                      </a:cubicBezTo>
                      <a:cubicBezTo>
                        <a:pt x="22026" y="59036"/>
                        <a:pt x="26734" y="60939"/>
                        <a:pt x="32282" y="60939"/>
                      </a:cubicBezTo>
                      <a:cubicBezTo>
                        <a:pt x="36429" y="60939"/>
                        <a:pt x="39960" y="59931"/>
                        <a:pt x="42819" y="57804"/>
                      </a:cubicBezTo>
                      <a:cubicBezTo>
                        <a:pt x="45789" y="55566"/>
                        <a:pt x="48199" y="52095"/>
                        <a:pt x="49993" y="47282"/>
                      </a:cubicBezTo>
                      <a:close/>
                      <a:moveTo>
                        <a:pt x="12554" y="28922"/>
                      </a:moveTo>
                      <a:lnTo>
                        <a:pt x="49993" y="28922"/>
                      </a:lnTo>
                      <a:cubicBezTo>
                        <a:pt x="49544" y="23269"/>
                        <a:pt x="48087" y="19015"/>
                        <a:pt x="45733" y="16161"/>
                      </a:cubicBezTo>
                      <a:cubicBezTo>
                        <a:pt x="42146" y="11851"/>
                        <a:pt x="37438" y="9668"/>
                        <a:pt x="31610" y="9668"/>
                      </a:cubicBezTo>
                      <a:cubicBezTo>
                        <a:pt x="26510" y="9668"/>
                        <a:pt x="22194" y="11403"/>
                        <a:pt x="18607" y="14817"/>
                      </a:cubicBezTo>
                      <a:cubicBezTo>
                        <a:pt x="15020" y="18288"/>
                        <a:pt x="13003" y="22989"/>
                        <a:pt x="12554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16" name="Google Shape;1416;p21"/>
                <p:cNvSpPr/>
                <p:nvPr/>
              </p:nvSpPr>
              <p:spPr>
                <a:xfrm>
                  <a:off x="3737571" y="4628107"/>
                  <a:ext cx="90793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93" h="68510" extrusionOk="0">
                      <a:moveTo>
                        <a:pt x="229" y="68775"/>
                      </a:moveTo>
                      <a:lnTo>
                        <a:pt x="229" y="1832"/>
                      </a:lnTo>
                      <a:lnTo>
                        <a:pt x="10318" y="1832"/>
                      </a:lnTo>
                      <a:lnTo>
                        <a:pt x="10318" y="11235"/>
                      </a:lnTo>
                      <a:cubicBezTo>
                        <a:pt x="12391" y="7989"/>
                        <a:pt x="15137" y="5358"/>
                        <a:pt x="18612" y="3399"/>
                      </a:cubicBezTo>
                      <a:cubicBezTo>
                        <a:pt x="22199" y="1328"/>
                        <a:pt x="26234" y="264"/>
                        <a:pt x="30718" y="264"/>
                      </a:cubicBezTo>
                      <a:cubicBezTo>
                        <a:pt x="35650" y="264"/>
                        <a:pt x="39685" y="1328"/>
                        <a:pt x="42824" y="3399"/>
                      </a:cubicBezTo>
                      <a:cubicBezTo>
                        <a:pt x="46074" y="5526"/>
                        <a:pt x="48428" y="8324"/>
                        <a:pt x="49773" y="11907"/>
                      </a:cubicBezTo>
                      <a:cubicBezTo>
                        <a:pt x="54986" y="4182"/>
                        <a:pt x="61879" y="264"/>
                        <a:pt x="70398" y="264"/>
                      </a:cubicBezTo>
                      <a:cubicBezTo>
                        <a:pt x="77123" y="264"/>
                        <a:pt x="82167" y="2167"/>
                        <a:pt x="85642" y="5862"/>
                      </a:cubicBezTo>
                      <a:cubicBezTo>
                        <a:pt x="89229" y="9444"/>
                        <a:pt x="91023" y="15153"/>
                        <a:pt x="91023" y="22877"/>
                      </a:cubicBezTo>
                      <a:lnTo>
                        <a:pt x="91023" y="68775"/>
                      </a:lnTo>
                      <a:lnTo>
                        <a:pt x="79813" y="68775"/>
                      </a:lnTo>
                      <a:lnTo>
                        <a:pt x="79813" y="26684"/>
                      </a:lnTo>
                      <a:cubicBezTo>
                        <a:pt x="79813" y="22094"/>
                        <a:pt x="79421" y="18791"/>
                        <a:pt x="78693" y="16832"/>
                      </a:cubicBezTo>
                      <a:cubicBezTo>
                        <a:pt x="77908" y="14761"/>
                        <a:pt x="76563" y="13138"/>
                        <a:pt x="74657" y="11907"/>
                      </a:cubicBezTo>
                      <a:cubicBezTo>
                        <a:pt x="72696" y="10731"/>
                        <a:pt x="70454" y="10116"/>
                        <a:pt x="67932" y="10116"/>
                      </a:cubicBezTo>
                      <a:cubicBezTo>
                        <a:pt x="63112" y="10116"/>
                        <a:pt x="59189" y="11683"/>
                        <a:pt x="56050" y="14817"/>
                      </a:cubicBezTo>
                      <a:cubicBezTo>
                        <a:pt x="53024" y="17952"/>
                        <a:pt x="51567" y="22989"/>
                        <a:pt x="51567" y="29818"/>
                      </a:cubicBezTo>
                      <a:lnTo>
                        <a:pt x="51567" y="68775"/>
                      </a:lnTo>
                      <a:lnTo>
                        <a:pt x="40134" y="68775"/>
                      </a:lnTo>
                      <a:lnTo>
                        <a:pt x="40134" y="25340"/>
                      </a:lnTo>
                      <a:cubicBezTo>
                        <a:pt x="40134" y="20303"/>
                        <a:pt x="39125" y="16496"/>
                        <a:pt x="37219" y="13922"/>
                      </a:cubicBezTo>
                      <a:cubicBezTo>
                        <a:pt x="35426" y="11403"/>
                        <a:pt x="32399" y="10116"/>
                        <a:pt x="28252" y="10116"/>
                      </a:cubicBezTo>
                      <a:cubicBezTo>
                        <a:pt x="24945" y="10116"/>
                        <a:pt x="21975" y="11011"/>
                        <a:pt x="19285" y="12802"/>
                      </a:cubicBezTo>
                      <a:cubicBezTo>
                        <a:pt x="16595" y="14481"/>
                        <a:pt x="14633" y="16944"/>
                        <a:pt x="13456" y="20191"/>
                      </a:cubicBezTo>
                      <a:cubicBezTo>
                        <a:pt x="12223" y="23325"/>
                        <a:pt x="11662" y="27971"/>
                        <a:pt x="11662" y="34072"/>
                      </a:cubicBezTo>
                      <a:lnTo>
                        <a:pt x="11662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17" name="Google Shape;1417;p21"/>
                <p:cNvSpPr/>
                <p:nvPr/>
              </p:nvSpPr>
              <p:spPr>
                <a:xfrm>
                  <a:off x="3841468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50005" y="47282"/>
                      </a:moveTo>
                      <a:lnTo>
                        <a:pt x="61662" y="48625"/>
                      </a:lnTo>
                      <a:cubicBezTo>
                        <a:pt x="59869" y="55510"/>
                        <a:pt x="56394" y="60883"/>
                        <a:pt x="51350" y="64745"/>
                      </a:cubicBezTo>
                      <a:cubicBezTo>
                        <a:pt x="46418" y="68495"/>
                        <a:pt x="40029" y="70342"/>
                        <a:pt x="32295" y="70342"/>
                      </a:cubicBezTo>
                      <a:cubicBezTo>
                        <a:pt x="22431" y="70342"/>
                        <a:pt x="14584" y="67376"/>
                        <a:pt x="8756" y="61387"/>
                      </a:cubicBezTo>
                      <a:cubicBezTo>
                        <a:pt x="3039" y="55286"/>
                        <a:pt x="237" y="46778"/>
                        <a:pt x="237" y="35863"/>
                      </a:cubicBezTo>
                      <a:cubicBezTo>
                        <a:pt x="237" y="24557"/>
                        <a:pt x="3151" y="15825"/>
                        <a:pt x="8980" y="9668"/>
                      </a:cubicBezTo>
                      <a:cubicBezTo>
                        <a:pt x="14809" y="3399"/>
                        <a:pt x="22319" y="264"/>
                        <a:pt x="31622" y="264"/>
                      </a:cubicBezTo>
                      <a:cubicBezTo>
                        <a:pt x="40589" y="264"/>
                        <a:pt x="47875" y="3343"/>
                        <a:pt x="53592" y="9444"/>
                      </a:cubicBezTo>
                      <a:cubicBezTo>
                        <a:pt x="59253" y="15601"/>
                        <a:pt x="62111" y="24165"/>
                        <a:pt x="62111" y="35191"/>
                      </a:cubicBezTo>
                      <a:cubicBezTo>
                        <a:pt x="62111" y="35807"/>
                        <a:pt x="62111" y="36759"/>
                        <a:pt x="62111" y="38102"/>
                      </a:cubicBezTo>
                      <a:lnTo>
                        <a:pt x="12118" y="38102"/>
                      </a:lnTo>
                      <a:cubicBezTo>
                        <a:pt x="12399" y="45602"/>
                        <a:pt x="14416" y="51256"/>
                        <a:pt x="18171" y="55118"/>
                      </a:cubicBezTo>
                      <a:cubicBezTo>
                        <a:pt x="22038" y="59036"/>
                        <a:pt x="26746" y="60939"/>
                        <a:pt x="32295" y="60939"/>
                      </a:cubicBezTo>
                      <a:cubicBezTo>
                        <a:pt x="36442" y="60939"/>
                        <a:pt x="39973" y="59931"/>
                        <a:pt x="42831" y="57804"/>
                      </a:cubicBezTo>
                      <a:cubicBezTo>
                        <a:pt x="45802" y="55566"/>
                        <a:pt x="48212" y="52095"/>
                        <a:pt x="50005" y="47282"/>
                      </a:cubicBezTo>
                      <a:close/>
                      <a:moveTo>
                        <a:pt x="12567" y="28922"/>
                      </a:moveTo>
                      <a:lnTo>
                        <a:pt x="50005" y="28922"/>
                      </a:lnTo>
                      <a:cubicBezTo>
                        <a:pt x="49557" y="23269"/>
                        <a:pt x="48099" y="19015"/>
                        <a:pt x="45746" y="16161"/>
                      </a:cubicBezTo>
                      <a:cubicBezTo>
                        <a:pt x="42159" y="11851"/>
                        <a:pt x="37451" y="9668"/>
                        <a:pt x="31622" y="9668"/>
                      </a:cubicBezTo>
                      <a:cubicBezTo>
                        <a:pt x="26522" y="9668"/>
                        <a:pt x="22207" y="11403"/>
                        <a:pt x="18620" y="14817"/>
                      </a:cubicBezTo>
                      <a:cubicBezTo>
                        <a:pt x="15033" y="18288"/>
                        <a:pt x="13015" y="22989"/>
                        <a:pt x="12567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18" name="Google Shape;1418;p21"/>
                <p:cNvSpPr/>
                <p:nvPr/>
              </p:nvSpPr>
              <p:spPr>
                <a:xfrm>
                  <a:off x="3917189" y="4628107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2" y="68775"/>
                      </a:moveTo>
                      <a:lnTo>
                        <a:pt x="242" y="1832"/>
                      </a:lnTo>
                      <a:lnTo>
                        <a:pt x="10554" y="1832"/>
                      </a:lnTo>
                      <a:lnTo>
                        <a:pt x="10554" y="11235"/>
                      </a:lnTo>
                      <a:cubicBezTo>
                        <a:pt x="15486" y="3959"/>
                        <a:pt x="22548" y="264"/>
                        <a:pt x="31851" y="264"/>
                      </a:cubicBezTo>
                      <a:cubicBezTo>
                        <a:pt x="35887" y="264"/>
                        <a:pt x="39530" y="1048"/>
                        <a:pt x="42836" y="2503"/>
                      </a:cubicBezTo>
                      <a:cubicBezTo>
                        <a:pt x="46255" y="3847"/>
                        <a:pt x="48777" y="5750"/>
                        <a:pt x="50458" y="8100"/>
                      </a:cubicBezTo>
                      <a:cubicBezTo>
                        <a:pt x="52252" y="10507"/>
                        <a:pt x="53429" y="13362"/>
                        <a:pt x="54045" y="16608"/>
                      </a:cubicBezTo>
                      <a:cubicBezTo>
                        <a:pt x="54494" y="18735"/>
                        <a:pt x="54718" y="22374"/>
                        <a:pt x="54718" y="27579"/>
                      </a:cubicBezTo>
                      <a:lnTo>
                        <a:pt x="54718" y="68775"/>
                      </a:lnTo>
                      <a:lnTo>
                        <a:pt x="43285" y="68775"/>
                      </a:lnTo>
                      <a:lnTo>
                        <a:pt x="43285" y="28027"/>
                      </a:lnTo>
                      <a:cubicBezTo>
                        <a:pt x="43285" y="23437"/>
                        <a:pt x="42836" y="19967"/>
                        <a:pt x="41939" y="17728"/>
                      </a:cubicBezTo>
                      <a:cubicBezTo>
                        <a:pt x="41155" y="15377"/>
                        <a:pt x="39586" y="13474"/>
                        <a:pt x="37232" y="12131"/>
                      </a:cubicBezTo>
                      <a:cubicBezTo>
                        <a:pt x="34990" y="10787"/>
                        <a:pt x="32356" y="10116"/>
                        <a:pt x="29385" y="10116"/>
                      </a:cubicBezTo>
                      <a:cubicBezTo>
                        <a:pt x="24565" y="10116"/>
                        <a:pt x="20418" y="11683"/>
                        <a:pt x="16831" y="14817"/>
                      </a:cubicBezTo>
                      <a:cubicBezTo>
                        <a:pt x="13356" y="17840"/>
                        <a:pt x="11675" y="23661"/>
                        <a:pt x="11675" y="32281"/>
                      </a:cubicBezTo>
                      <a:lnTo>
                        <a:pt x="11675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19" name="Google Shape;1419;p21"/>
                <p:cNvSpPr/>
                <p:nvPr/>
              </p:nvSpPr>
              <p:spPr>
                <a:xfrm>
                  <a:off x="3982822" y="4606166"/>
                  <a:ext cx="32730" cy="91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30" h="91347" extrusionOk="0">
                      <a:moveTo>
                        <a:pt x="31408" y="80641"/>
                      </a:moveTo>
                      <a:lnTo>
                        <a:pt x="32977" y="90493"/>
                      </a:lnTo>
                      <a:cubicBezTo>
                        <a:pt x="29839" y="91220"/>
                        <a:pt x="26980" y="91612"/>
                        <a:pt x="24458" y="91612"/>
                      </a:cubicBezTo>
                      <a:cubicBezTo>
                        <a:pt x="20255" y="91612"/>
                        <a:pt x="17060" y="90940"/>
                        <a:pt x="14819" y="89597"/>
                      </a:cubicBezTo>
                      <a:cubicBezTo>
                        <a:pt x="12577" y="88254"/>
                        <a:pt x="10895" y="86574"/>
                        <a:pt x="9887" y="84448"/>
                      </a:cubicBezTo>
                      <a:cubicBezTo>
                        <a:pt x="8990" y="82377"/>
                        <a:pt x="8542" y="77899"/>
                        <a:pt x="8542" y="71014"/>
                      </a:cubicBezTo>
                      <a:lnTo>
                        <a:pt x="8542" y="32505"/>
                      </a:lnTo>
                      <a:lnTo>
                        <a:pt x="247" y="32505"/>
                      </a:lnTo>
                      <a:lnTo>
                        <a:pt x="247" y="23773"/>
                      </a:lnTo>
                      <a:lnTo>
                        <a:pt x="8542" y="23773"/>
                      </a:lnTo>
                      <a:lnTo>
                        <a:pt x="8542" y="7205"/>
                      </a:lnTo>
                      <a:lnTo>
                        <a:pt x="19975" y="264"/>
                      </a:lnTo>
                      <a:lnTo>
                        <a:pt x="19975" y="23773"/>
                      </a:lnTo>
                      <a:lnTo>
                        <a:pt x="31408" y="23773"/>
                      </a:lnTo>
                      <a:lnTo>
                        <a:pt x="31408" y="32505"/>
                      </a:lnTo>
                      <a:lnTo>
                        <a:pt x="19975" y="32505"/>
                      </a:lnTo>
                      <a:lnTo>
                        <a:pt x="19975" y="71686"/>
                      </a:lnTo>
                      <a:cubicBezTo>
                        <a:pt x="19975" y="74988"/>
                        <a:pt x="20087" y="77059"/>
                        <a:pt x="20423" y="77955"/>
                      </a:cubicBezTo>
                      <a:cubicBezTo>
                        <a:pt x="20871" y="78850"/>
                        <a:pt x="21544" y="79634"/>
                        <a:pt x="22441" y="80194"/>
                      </a:cubicBezTo>
                      <a:cubicBezTo>
                        <a:pt x="23337" y="80809"/>
                        <a:pt x="24683" y="81089"/>
                        <a:pt x="26476" y="81089"/>
                      </a:cubicBezTo>
                      <a:cubicBezTo>
                        <a:pt x="27653" y="81089"/>
                        <a:pt x="29278" y="80977"/>
                        <a:pt x="31408" y="8064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420" name="Google Shape;1420;p21"/>
              <p:cNvGrpSpPr/>
              <p:nvPr/>
            </p:nvGrpSpPr>
            <p:grpSpPr>
              <a:xfrm>
                <a:off x="6274039" y="2462895"/>
                <a:ext cx="620835" cy="119557"/>
                <a:chOff x="3469607" y="4442734"/>
                <a:chExt cx="620835" cy="119557"/>
              </a:xfrm>
            </p:grpSpPr>
            <p:sp>
              <p:nvSpPr>
                <p:cNvPr id="1421" name="Google Shape;1421;p21"/>
                <p:cNvSpPr/>
                <p:nvPr/>
              </p:nvSpPr>
              <p:spPr>
                <a:xfrm>
                  <a:off x="3469607" y="4442734"/>
                  <a:ext cx="7061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17" h="92467" extrusionOk="0">
                      <a:moveTo>
                        <a:pt x="211" y="92720"/>
                      </a:moveTo>
                      <a:lnTo>
                        <a:pt x="211" y="253"/>
                      </a:lnTo>
                      <a:lnTo>
                        <a:pt x="34959" y="253"/>
                      </a:lnTo>
                      <a:cubicBezTo>
                        <a:pt x="41067" y="253"/>
                        <a:pt x="45775" y="589"/>
                        <a:pt x="49082" y="1149"/>
                      </a:cubicBezTo>
                      <a:cubicBezTo>
                        <a:pt x="53678" y="1932"/>
                        <a:pt x="57489" y="3332"/>
                        <a:pt x="60515" y="5403"/>
                      </a:cubicBezTo>
                      <a:cubicBezTo>
                        <a:pt x="63654" y="7530"/>
                        <a:pt x="66120" y="10496"/>
                        <a:pt x="67913" y="14358"/>
                      </a:cubicBezTo>
                      <a:cubicBezTo>
                        <a:pt x="69819" y="18276"/>
                        <a:pt x="70828" y="22418"/>
                        <a:pt x="70828" y="26896"/>
                      </a:cubicBezTo>
                      <a:cubicBezTo>
                        <a:pt x="70828" y="34844"/>
                        <a:pt x="68249" y="41561"/>
                        <a:pt x="63205" y="47046"/>
                      </a:cubicBezTo>
                      <a:cubicBezTo>
                        <a:pt x="58273" y="52420"/>
                        <a:pt x="49194" y="55106"/>
                        <a:pt x="36079" y="55106"/>
                      </a:cubicBezTo>
                      <a:lnTo>
                        <a:pt x="12316" y="55106"/>
                      </a:lnTo>
                      <a:lnTo>
                        <a:pt x="12316" y="92720"/>
                      </a:lnTo>
                      <a:close/>
                      <a:moveTo>
                        <a:pt x="12316" y="44136"/>
                      </a:moveTo>
                      <a:lnTo>
                        <a:pt x="36304" y="44136"/>
                      </a:lnTo>
                      <a:cubicBezTo>
                        <a:pt x="44206" y="44136"/>
                        <a:pt x="49811" y="42736"/>
                        <a:pt x="53117" y="39882"/>
                      </a:cubicBezTo>
                      <a:cubicBezTo>
                        <a:pt x="56368" y="36915"/>
                        <a:pt x="58049" y="32717"/>
                        <a:pt x="58049" y="27344"/>
                      </a:cubicBezTo>
                      <a:cubicBezTo>
                        <a:pt x="58049" y="23482"/>
                        <a:pt x="57040" y="20179"/>
                        <a:pt x="55135" y="17493"/>
                      </a:cubicBezTo>
                      <a:cubicBezTo>
                        <a:pt x="53173" y="14694"/>
                        <a:pt x="50651" y="12791"/>
                        <a:pt x="47513" y="11895"/>
                      </a:cubicBezTo>
                      <a:cubicBezTo>
                        <a:pt x="45383" y="11448"/>
                        <a:pt x="41572" y="11224"/>
                        <a:pt x="36079" y="11224"/>
                      </a:cubicBezTo>
                      <a:lnTo>
                        <a:pt x="12316" y="11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22" name="Google Shape;1422;p21"/>
                <p:cNvSpPr/>
                <p:nvPr/>
              </p:nvSpPr>
              <p:spPr>
                <a:xfrm>
                  <a:off x="3554042" y="4466690"/>
                  <a:ext cx="36541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41" h="68510" extrusionOk="0">
                      <a:moveTo>
                        <a:pt x="217" y="68764"/>
                      </a:moveTo>
                      <a:lnTo>
                        <a:pt x="217" y="1820"/>
                      </a:lnTo>
                      <a:lnTo>
                        <a:pt x="10529" y="1820"/>
                      </a:lnTo>
                      <a:lnTo>
                        <a:pt x="10529" y="11895"/>
                      </a:lnTo>
                      <a:cubicBezTo>
                        <a:pt x="13219" y="7138"/>
                        <a:pt x="15573" y="4003"/>
                        <a:pt x="17703" y="2492"/>
                      </a:cubicBezTo>
                      <a:cubicBezTo>
                        <a:pt x="19944" y="1037"/>
                        <a:pt x="22410" y="253"/>
                        <a:pt x="25101" y="253"/>
                      </a:cubicBezTo>
                      <a:cubicBezTo>
                        <a:pt x="28968" y="253"/>
                        <a:pt x="32835" y="1485"/>
                        <a:pt x="36758" y="3835"/>
                      </a:cubicBezTo>
                      <a:lnTo>
                        <a:pt x="32947" y="14358"/>
                      </a:lnTo>
                      <a:cubicBezTo>
                        <a:pt x="30089" y="12735"/>
                        <a:pt x="27230" y="11895"/>
                        <a:pt x="24428" y="11895"/>
                      </a:cubicBezTo>
                      <a:cubicBezTo>
                        <a:pt x="22018" y="11895"/>
                        <a:pt x="19776" y="12679"/>
                        <a:pt x="17703" y="14134"/>
                      </a:cubicBezTo>
                      <a:cubicBezTo>
                        <a:pt x="15741" y="15646"/>
                        <a:pt x="14396" y="17717"/>
                        <a:pt x="13667" y="20403"/>
                      </a:cubicBezTo>
                      <a:cubicBezTo>
                        <a:pt x="12322" y="24433"/>
                        <a:pt x="11650" y="28855"/>
                        <a:pt x="11650" y="33613"/>
                      </a:cubicBezTo>
                      <a:lnTo>
                        <a:pt x="11650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23" name="Google Shape;1423;p21"/>
                <p:cNvSpPr/>
                <p:nvPr/>
              </p:nvSpPr>
              <p:spPr>
                <a:xfrm>
                  <a:off x="3593064" y="4466690"/>
                  <a:ext cx="62770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0" h="70077" extrusionOk="0">
                      <a:moveTo>
                        <a:pt x="220" y="35180"/>
                      </a:moveTo>
                      <a:cubicBezTo>
                        <a:pt x="220" y="22810"/>
                        <a:pt x="3638" y="13631"/>
                        <a:pt x="10532" y="7642"/>
                      </a:cubicBezTo>
                      <a:cubicBezTo>
                        <a:pt x="16361" y="2716"/>
                        <a:pt x="23366" y="253"/>
                        <a:pt x="31605" y="253"/>
                      </a:cubicBezTo>
                      <a:cubicBezTo>
                        <a:pt x="40852" y="253"/>
                        <a:pt x="48418" y="3332"/>
                        <a:pt x="54247" y="9433"/>
                      </a:cubicBezTo>
                      <a:cubicBezTo>
                        <a:pt x="60076" y="15422"/>
                        <a:pt x="62990" y="23706"/>
                        <a:pt x="62990" y="34285"/>
                      </a:cubicBezTo>
                      <a:cubicBezTo>
                        <a:pt x="62990" y="42960"/>
                        <a:pt x="61701" y="49733"/>
                        <a:pt x="59179" y="54659"/>
                      </a:cubicBezTo>
                      <a:cubicBezTo>
                        <a:pt x="56601" y="59584"/>
                        <a:pt x="52902" y="63502"/>
                        <a:pt x="47970" y="66301"/>
                      </a:cubicBezTo>
                      <a:cubicBezTo>
                        <a:pt x="43038" y="68988"/>
                        <a:pt x="37546" y="70331"/>
                        <a:pt x="31605" y="70331"/>
                      </a:cubicBezTo>
                      <a:cubicBezTo>
                        <a:pt x="22301" y="70331"/>
                        <a:pt x="14791" y="67365"/>
                        <a:pt x="8963" y="61375"/>
                      </a:cubicBezTo>
                      <a:cubicBezTo>
                        <a:pt x="3134" y="55274"/>
                        <a:pt x="220" y="46543"/>
                        <a:pt x="220" y="35180"/>
                      </a:cubicBezTo>
                      <a:close/>
                      <a:moveTo>
                        <a:pt x="11877" y="35180"/>
                      </a:moveTo>
                      <a:cubicBezTo>
                        <a:pt x="11877" y="43856"/>
                        <a:pt x="13726" y="50349"/>
                        <a:pt x="17481" y="54659"/>
                      </a:cubicBezTo>
                      <a:cubicBezTo>
                        <a:pt x="21180" y="58857"/>
                        <a:pt x="25888" y="60928"/>
                        <a:pt x="31605" y="60928"/>
                      </a:cubicBezTo>
                      <a:cubicBezTo>
                        <a:pt x="37265" y="60928"/>
                        <a:pt x="41973" y="58857"/>
                        <a:pt x="45728" y="54659"/>
                      </a:cubicBezTo>
                      <a:cubicBezTo>
                        <a:pt x="49427" y="50349"/>
                        <a:pt x="51333" y="43800"/>
                        <a:pt x="51333" y="34956"/>
                      </a:cubicBezTo>
                      <a:cubicBezTo>
                        <a:pt x="51333" y="26616"/>
                        <a:pt x="49427" y="20347"/>
                        <a:pt x="45728" y="16149"/>
                      </a:cubicBezTo>
                      <a:cubicBezTo>
                        <a:pt x="41973" y="11839"/>
                        <a:pt x="37265" y="9657"/>
                        <a:pt x="31605" y="9657"/>
                      </a:cubicBezTo>
                      <a:cubicBezTo>
                        <a:pt x="25888" y="9657"/>
                        <a:pt x="21180" y="11839"/>
                        <a:pt x="17481" y="16149"/>
                      </a:cubicBezTo>
                      <a:cubicBezTo>
                        <a:pt x="13726" y="20347"/>
                        <a:pt x="11877" y="26672"/>
                        <a:pt x="11877" y="351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24" name="Google Shape;1424;p21"/>
                <p:cNvSpPr/>
                <p:nvPr/>
              </p:nvSpPr>
              <p:spPr>
                <a:xfrm>
                  <a:off x="3665885" y="4466690"/>
                  <a:ext cx="58287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87" h="70077" extrusionOk="0">
                      <a:moveTo>
                        <a:pt x="47302" y="44136"/>
                      </a:moveTo>
                      <a:lnTo>
                        <a:pt x="58512" y="45703"/>
                      </a:lnTo>
                      <a:cubicBezTo>
                        <a:pt x="57279" y="53315"/>
                        <a:pt x="54140" y="59360"/>
                        <a:pt x="49096" y="63838"/>
                      </a:cubicBezTo>
                      <a:cubicBezTo>
                        <a:pt x="44164" y="68204"/>
                        <a:pt x="37999" y="70331"/>
                        <a:pt x="30713" y="70331"/>
                      </a:cubicBezTo>
                      <a:cubicBezTo>
                        <a:pt x="21410" y="70331"/>
                        <a:pt x="14012" y="67365"/>
                        <a:pt x="8519" y="61375"/>
                      </a:cubicBezTo>
                      <a:cubicBezTo>
                        <a:pt x="2971" y="55274"/>
                        <a:pt x="225" y="46711"/>
                        <a:pt x="225" y="35628"/>
                      </a:cubicBezTo>
                      <a:cubicBezTo>
                        <a:pt x="225" y="28351"/>
                        <a:pt x="1401" y="21971"/>
                        <a:pt x="3811" y="16597"/>
                      </a:cubicBezTo>
                      <a:cubicBezTo>
                        <a:pt x="6165" y="11112"/>
                        <a:pt x="9752" y="6970"/>
                        <a:pt x="14572" y="4283"/>
                      </a:cubicBezTo>
                      <a:cubicBezTo>
                        <a:pt x="19504" y="1596"/>
                        <a:pt x="24884" y="253"/>
                        <a:pt x="30713" y="253"/>
                      </a:cubicBezTo>
                      <a:cubicBezTo>
                        <a:pt x="37999" y="253"/>
                        <a:pt x="43996" y="2156"/>
                        <a:pt x="48648" y="5850"/>
                      </a:cubicBezTo>
                      <a:cubicBezTo>
                        <a:pt x="53243" y="9433"/>
                        <a:pt x="56158" y="14694"/>
                        <a:pt x="57391" y="21523"/>
                      </a:cubicBezTo>
                      <a:lnTo>
                        <a:pt x="46406" y="23090"/>
                      </a:lnTo>
                      <a:cubicBezTo>
                        <a:pt x="45341" y="18612"/>
                        <a:pt x="43491" y="15254"/>
                        <a:pt x="40801" y="13015"/>
                      </a:cubicBezTo>
                      <a:cubicBezTo>
                        <a:pt x="38111" y="10776"/>
                        <a:pt x="34861" y="9657"/>
                        <a:pt x="31161" y="9657"/>
                      </a:cubicBezTo>
                      <a:cubicBezTo>
                        <a:pt x="25445" y="9657"/>
                        <a:pt x="20849" y="11784"/>
                        <a:pt x="17262" y="15925"/>
                      </a:cubicBezTo>
                      <a:cubicBezTo>
                        <a:pt x="13675" y="19956"/>
                        <a:pt x="11882" y="26392"/>
                        <a:pt x="11882" y="35180"/>
                      </a:cubicBezTo>
                      <a:cubicBezTo>
                        <a:pt x="11882" y="44136"/>
                        <a:pt x="13563" y="50741"/>
                        <a:pt x="17038" y="54883"/>
                      </a:cubicBezTo>
                      <a:cubicBezTo>
                        <a:pt x="20457" y="58913"/>
                        <a:pt x="24940" y="60928"/>
                        <a:pt x="30489" y="60928"/>
                      </a:cubicBezTo>
                      <a:cubicBezTo>
                        <a:pt x="34973" y="60928"/>
                        <a:pt x="38672" y="59584"/>
                        <a:pt x="41698" y="56898"/>
                      </a:cubicBezTo>
                      <a:cubicBezTo>
                        <a:pt x="44668" y="54099"/>
                        <a:pt x="46518" y="49845"/>
                        <a:pt x="47302" y="4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25" name="Google Shape;1425;p21"/>
                <p:cNvSpPr/>
                <p:nvPr/>
              </p:nvSpPr>
              <p:spPr>
                <a:xfrm>
                  <a:off x="3730073" y="4466690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7" y="47270"/>
                      </a:moveTo>
                      <a:lnTo>
                        <a:pt x="61655" y="48614"/>
                      </a:lnTo>
                      <a:cubicBezTo>
                        <a:pt x="59861" y="55498"/>
                        <a:pt x="56386" y="60872"/>
                        <a:pt x="51342" y="64734"/>
                      </a:cubicBezTo>
                      <a:cubicBezTo>
                        <a:pt x="46410" y="68484"/>
                        <a:pt x="40021" y="70331"/>
                        <a:pt x="32287" y="70331"/>
                      </a:cubicBezTo>
                      <a:cubicBezTo>
                        <a:pt x="22423" y="70331"/>
                        <a:pt x="14577" y="67365"/>
                        <a:pt x="8748" y="61375"/>
                      </a:cubicBezTo>
                      <a:cubicBezTo>
                        <a:pt x="3031" y="55274"/>
                        <a:pt x="229" y="46766"/>
                        <a:pt x="229" y="35852"/>
                      </a:cubicBezTo>
                      <a:cubicBezTo>
                        <a:pt x="229" y="24545"/>
                        <a:pt x="3143" y="15814"/>
                        <a:pt x="8972" y="9657"/>
                      </a:cubicBezTo>
                      <a:cubicBezTo>
                        <a:pt x="14801" y="3388"/>
                        <a:pt x="22311" y="253"/>
                        <a:pt x="31614" y="253"/>
                      </a:cubicBezTo>
                      <a:cubicBezTo>
                        <a:pt x="40582" y="253"/>
                        <a:pt x="47868" y="3332"/>
                        <a:pt x="53584" y="9433"/>
                      </a:cubicBezTo>
                      <a:cubicBezTo>
                        <a:pt x="59245" y="15590"/>
                        <a:pt x="62103" y="24154"/>
                        <a:pt x="62103" y="35180"/>
                      </a:cubicBezTo>
                      <a:cubicBezTo>
                        <a:pt x="62103" y="35796"/>
                        <a:pt x="62103" y="36747"/>
                        <a:pt x="62103" y="38091"/>
                      </a:cubicBezTo>
                      <a:lnTo>
                        <a:pt x="12111" y="38091"/>
                      </a:lnTo>
                      <a:cubicBezTo>
                        <a:pt x="12391" y="45591"/>
                        <a:pt x="14409" y="51244"/>
                        <a:pt x="18163" y="55106"/>
                      </a:cubicBezTo>
                      <a:cubicBezTo>
                        <a:pt x="22031" y="59025"/>
                        <a:pt x="26738" y="60928"/>
                        <a:pt x="32287" y="60928"/>
                      </a:cubicBezTo>
                      <a:cubicBezTo>
                        <a:pt x="36434" y="60928"/>
                        <a:pt x="39965" y="59920"/>
                        <a:pt x="42824" y="57793"/>
                      </a:cubicBezTo>
                      <a:cubicBezTo>
                        <a:pt x="45794" y="55554"/>
                        <a:pt x="48204" y="52084"/>
                        <a:pt x="49997" y="47270"/>
                      </a:cubicBezTo>
                      <a:close/>
                      <a:moveTo>
                        <a:pt x="12559" y="28911"/>
                      </a:moveTo>
                      <a:lnTo>
                        <a:pt x="49997" y="28911"/>
                      </a:lnTo>
                      <a:cubicBezTo>
                        <a:pt x="49549" y="23258"/>
                        <a:pt x="48092" y="19004"/>
                        <a:pt x="45738" y="16149"/>
                      </a:cubicBezTo>
                      <a:cubicBezTo>
                        <a:pt x="42151" y="11839"/>
                        <a:pt x="37443" y="9657"/>
                        <a:pt x="31614" y="9657"/>
                      </a:cubicBezTo>
                      <a:cubicBezTo>
                        <a:pt x="26514" y="9657"/>
                        <a:pt x="22199" y="11392"/>
                        <a:pt x="18612" y="14806"/>
                      </a:cubicBezTo>
                      <a:cubicBezTo>
                        <a:pt x="15025" y="18276"/>
                        <a:pt x="13007" y="22978"/>
                        <a:pt x="12559" y="289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26" name="Google Shape;1426;p21"/>
                <p:cNvSpPr/>
                <p:nvPr/>
              </p:nvSpPr>
              <p:spPr>
                <a:xfrm>
                  <a:off x="3801325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4" y="48838"/>
                      </a:moveTo>
                      <a:lnTo>
                        <a:pt x="11443" y="47046"/>
                      </a:lnTo>
                      <a:cubicBezTo>
                        <a:pt x="12004" y="51524"/>
                        <a:pt x="13741" y="54995"/>
                        <a:pt x="16599" y="57345"/>
                      </a:cubicBezTo>
                      <a:cubicBezTo>
                        <a:pt x="19570" y="59752"/>
                        <a:pt x="23605" y="60928"/>
                        <a:pt x="28705" y="60928"/>
                      </a:cubicBezTo>
                      <a:cubicBezTo>
                        <a:pt x="33917" y="60928"/>
                        <a:pt x="37784" y="59920"/>
                        <a:pt x="40362" y="57793"/>
                      </a:cubicBezTo>
                      <a:cubicBezTo>
                        <a:pt x="42885" y="55722"/>
                        <a:pt x="44174" y="53203"/>
                        <a:pt x="44174" y="50181"/>
                      </a:cubicBezTo>
                      <a:cubicBezTo>
                        <a:pt x="44174" y="47662"/>
                        <a:pt x="43053" y="45647"/>
                        <a:pt x="40811" y="44136"/>
                      </a:cubicBezTo>
                      <a:cubicBezTo>
                        <a:pt x="39298" y="43240"/>
                        <a:pt x="35431" y="42009"/>
                        <a:pt x="29153" y="40330"/>
                      </a:cubicBezTo>
                      <a:cubicBezTo>
                        <a:pt x="20915" y="38259"/>
                        <a:pt x="15142" y="36467"/>
                        <a:pt x="11891" y="34956"/>
                      </a:cubicBezTo>
                      <a:cubicBezTo>
                        <a:pt x="8585" y="33501"/>
                        <a:pt x="6119" y="31374"/>
                        <a:pt x="4493" y="28687"/>
                      </a:cubicBezTo>
                      <a:cubicBezTo>
                        <a:pt x="2812" y="25889"/>
                        <a:pt x="2028" y="22810"/>
                        <a:pt x="2028" y="19508"/>
                      </a:cubicBezTo>
                      <a:cubicBezTo>
                        <a:pt x="2028" y="16541"/>
                        <a:pt x="2700" y="13798"/>
                        <a:pt x="4045" y="11224"/>
                      </a:cubicBezTo>
                      <a:cubicBezTo>
                        <a:pt x="5502" y="8705"/>
                        <a:pt x="7408" y="6634"/>
                        <a:pt x="9650" y="4955"/>
                      </a:cubicBezTo>
                      <a:cubicBezTo>
                        <a:pt x="11443" y="3611"/>
                        <a:pt x="13797" y="2492"/>
                        <a:pt x="16823" y="1596"/>
                      </a:cubicBezTo>
                      <a:cubicBezTo>
                        <a:pt x="19962" y="701"/>
                        <a:pt x="23213" y="253"/>
                        <a:pt x="26687" y="253"/>
                      </a:cubicBezTo>
                      <a:cubicBezTo>
                        <a:pt x="32068" y="253"/>
                        <a:pt x="36663" y="1037"/>
                        <a:pt x="40587" y="2492"/>
                      </a:cubicBezTo>
                      <a:cubicBezTo>
                        <a:pt x="44622" y="4003"/>
                        <a:pt x="47536" y="6074"/>
                        <a:pt x="49330" y="8761"/>
                      </a:cubicBezTo>
                      <a:cubicBezTo>
                        <a:pt x="51235" y="11336"/>
                        <a:pt x="52580" y="14750"/>
                        <a:pt x="53365" y="19060"/>
                      </a:cubicBezTo>
                      <a:lnTo>
                        <a:pt x="42156" y="20627"/>
                      </a:lnTo>
                      <a:cubicBezTo>
                        <a:pt x="41708" y="17213"/>
                        <a:pt x="40250" y="14526"/>
                        <a:pt x="37896" y="12567"/>
                      </a:cubicBezTo>
                      <a:cubicBezTo>
                        <a:pt x="35487" y="10664"/>
                        <a:pt x="32068" y="9657"/>
                        <a:pt x="27584" y="9657"/>
                      </a:cubicBezTo>
                      <a:cubicBezTo>
                        <a:pt x="22316" y="9657"/>
                        <a:pt x="18617" y="10552"/>
                        <a:pt x="16375" y="12343"/>
                      </a:cubicBezTo>
                      <a:cubicBezTo>
                        <a:pt x="14133" y="14022"/>
                        <a:pt x="13012" y="15925"/>
                        <a:pt x="13012" y="18164"/>
                      </a:cubicBezTo>
                      <a:cubicBezTo>
                        <a:pt x="13012" y="19676"/>
                        <a:pt x="13461" y="21019"/>
                        <a:pt x="14357" y="22194"/>
                      </a:cubicBezTo>
                      <a:cubicBezTo>
                        <a:pt x="15366" y="23426"/>
                        <a:pt x="16880" y="24433"/>
                        <a:pt x="18841" y="25329"/>
                      </a:cubicBezTo>
                      <a:cubicBezTo>
                        <a:pt x="19850" y="25665"/>
                        <a:pt x="23213" y="26616"/>
                        <a:pt x="28929" y="28240"/>
                      </a:cubicBezTo>
                      <a:cubicBezTo>
                        <a:pt x="36832" y="30366"/>
                        <a:pt x="42380" y="32046"/>
                        <a:pt x="45519" y="33389"/>
                      </a:cubicBezTo>
                      <a:cubicBezTo>
                        <a:pt x="48769" y="34732"/>
                        <a:pt x="51347" y="36747"/>
                        <a:pt x="53141" y="39434"/>
                      </a:cubicBezTo>
                      <a:cubicBezTo>
                        <a:pt x="54934" y="42009"/>
                        <a:pt x="55831" y="45199"/>
                        <a:pt x="55831" y="49061"/>
                      </a:cubicBezTo>
                      <a:cubicBezTo>
                        <a:pt x="55831" y="52812"/>
                        <a:pt x="54710" y="56394"/>
                        <a:pt x="52468" y="59808"/>
                      </a:cubicBezTo>
                      <a:cubicBezTo>
                        <a:pt x="50339" y="63111"/>
                        <a:pt x="47200" y="65741"/>
                        <a:pt x="43053" y="67644"/>
                      </a:cubicBezTo>
                      <a:cubicBezTo>
                        <a:pt x="38849" y="69436"/>
                        <a:pt x="34141" y="70331"/>
                        <a:pt x="28929" y="70331"/>
                      </a:cubicBezTo>
                      <a:cubicBezTo>
                        <a:pt x="20074" y="70331"/>
                        <a:pt x="13349" y="68540"/>
                        <a:pt x="8753" y="64958"/>
                      </a:cubicBezTo>
                      <a:cubicBezTo>
                        <a:pt x="4269" y="61263"/>
                        <a:pt x="1411" y="55890"/>
                        <a:pt x="234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27" name="Google Shape;1427;p21"/>
                <p:cNvSpPr/>
                <p:nvPr/>
              </p:nvSpPr>
              <p:spPr>
                <a:xfrm>
                  <a:off x="3865961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9" y="48838"/>
                      </a:moveTo>
                      <a:lnTo>
                        <a:pt x="11448" y="47046"/>
                      </a:lnTo>
                      <a:cubicBezTo>
                        <a:pt x="12008" y="51524"/>
                        <a:pt x="13746" y="54995"/>
                        <a:pt x="16604" y="57345"/>
                      </a:cubicBezTo>
                      <a:cubicBezTo>
                        <a:pt x="19574" y="59752"/>
                        <a:pt x="23609" y="60928"/>
                        <a:pt x="28709" y="60928"/>
                      </a:cubicBezTo>
                      <a:cubicBezTo>
                        <a:pt x="33922" y="60928"/>
                        <a:pt x="37789" y="59920"/>
                        <a:pt x="40367" y="57793"/>
                      </a:cubicBezTo>
                      <a:cubicBezTo>
                        <a:pt x="42889" y="55722"/>
                        <a:pt x="44178" y="53203"/>
                        <a:pt x="44178" y="50181"/>
                      </a:cubicBezTo>
                      <a:cubicBezTo>
                        <a:pt x="44178" y="47662"/>
                        <a:pt x="43057" y="45647"/>
                        <a:pt x="40815" y="44136"/>
                      </a:cubicBezTo>
                      <a:cubicBezTo>
                        <a:pt x="39302" y="43240"/>
                        <a:pt x="35435" y="42009"/>
                        <a:pt x="29158" y="40330"/>
                      </a:cubicBezTo>
                      <a:cubicBezTo>
                        <a:pt x="20919" y="38259"/>
                        <a:pt x="15147" y="36467"/>
                        <a:pt x="11896" y="34956"/>
                      </a:cubicBezTo>
                      <a:cubicBezTo>
                        <a:pt x="8589" y="33501"/>
                        <a:pt x="6123" y="31374"/>
                        <a:pt x="4498" y="28687"/>
                      </a:cubicBezTo>
                      <a:cubicBezTo>
                        <a:pt x="2817" y="25889"/>
                        <a:pt x="2032" y="22810"/>
                        <a:pt x="2032" y="19508"/>
                      </a:cubicBezTo>
                      <a:cubicBezTo>
                        <a:pt x="2032" y="16541"/>
                        <a:pt x="2705" y="13798"/>
                        <a:pt x="4050" y="11224"/>
                      </a:cubicBezTo>
                      <a:cubicBezTo>
                        <a:pt x="5507" y="8705"/>
                        <a:pt x="7412" y="6634"/>
                        <a:pt x="9654" y="4955"/>
                      </a:cubicBezTo>
                      <a:cubicBezTo>
                        <a:pt x="11448" y="3611"/>
                        <a:pt x="13801" y="2492"/>
                        <a:pt x="16828" y="1596"/>
                      </a:cubicBezTo>
                      <a:cubicBezTo>
                        <a:pt x="19966" y="701"/>
                        <a:pt x="23217" y="253"/>
                        <a:pt x="26692" y="253"/>
                      </a:cubicBezTo>
                      <a:cubicBezTo>
                        <a:pt x="32072" y="253"/>
                        <a:pt x="36668" y="1037"/>
                        <a:pt x="40591" y="2492"/>
                      </a:cubicBezTo>
                      <a:cubicBezTo>
                        <a:pt x="44626" y="4003"/>
                        <a:pt x="47541" y="6074"/>
                        <a:pt x="49334" y="8761"/>
                      </a:cubicBezTo>
                      <a:cubicBezTo>
                        <a:pt x="51240" y="11336"/>
                        <a:pt x="52585" y="14750"/>
                        <a:pt x="53370" y="19060"/>
                      </a:cubicBezTo>
                      <a:lnTo>
                        <a:pt x="42160" y="20627"/>
                      </a:lnTo>
                      <a:cubicBezTo>
                        <a:pt x="41712" y="17213"/>
                        <a:pt x="40255" y="14526"/>
                        <a:pt x="37901" y="12567"/>
                      </a:cubicBezTo>
                      <a:cubicBezTo>
                        <a:pt x="35491" y="10664"/>
                        <a:pt x="32072" y="9657"/>
                        <a:pt x="27589" y="9657"/>
                      </a:cubicBezTo>
                      <a:cubicBezTo>
                        <a:pt x="22320" y="9657"/>
                        <a:pt x="18621" y="10552"/>
                        <a:pt x="16380" y="12343"/>
                      </a:cubicBezTo>
                      <a:cubicBezTo>
                        <a:pt x="14138" y="14022"/>
                        <a:pt x="13017" y="15925"/>
                        <a:pt x="13017" y="18164"/>
                      </a:cubicBezTo>
                      <a:cubicBezTo>
                        <a:pt x="13017" y="19676"/>
                        <a:pt x="13465" y="21019"/>
                        <a:pt x="14362" y="22194"/>
                      </a:cubicBezTo>
                      <a:cubicBezTo>
                        <a:pt x="15371" y="23426"/>
                        <a:pt x="16884" y="24433"/>
                        <a:pt x="18846" y="25329"/>
                      </a:cubicBezTo>
                      <a:cubicBezTo>
                        <a:pt x="19854" y="25665"/>
                        <a:pt x="23217" y="26616"/>
                        <a:pt x="28934" y="28240"/>
                      </a:cubicBezTo>
                      <a:cubicBezTo>
                        <a:pt x="36836" y="30366"/>
                        <a:pt x="42385" y="32046"/>
                        <a:pt x="45523" y="33389"/>
                      </a:cubicBezTo>
                      <a:cubicBezTo>
                        <a:pt x="48774" y="34732"/>
                        <a:pt x="51352" y="36747"/>
                        <a:pt x="53145" y="39434"/>
                      </a:cubicBezTo>
                      <a:cubicBezTo>
                        <a:pt x="54939" y="42009"/>
                        <a:pt x="55835" y="45199"/>
                        <a:pt x="55835" y="49061"/>
                      </a:cubicBezTo>
                      <a:cubicBezTo>
                        <a:pt x="55835" y="52812"/>
                        <a:pt x="54714" y="56394"/>
                        <a:pt x="52473" y="59808"/>
                      </a:cubicBezTo>
                      <a:cubicBezTo>
                        <a:pt x="50343" y="63111"/>
                        <a:pt x="47205" y="65741"/>
                        <a:pt x="43057" y="67644"/>
                      </a:cubicBezTo>
                      <a:cubicBezTo>
                        <a:pt x="38854" y="69436"/>
                        <a:pt x="34146" y="70331"/>
                        <a:pt x="28934" y="70331"/>
                      </a:cubicBezTo>
                      <a:cubicBezTo>
                        <a:pt x="20079" y="70331"/>
                        <a:pt x="13353" y="68540"/>
                        <a:pt x="8757" y="64958"/>
                      </a:cubicBezTo>
                      <a:cubicBezTo>
                        <a:pt x="4274" y="61263"/>
                        <a:pt x="1416" y="55890"/>
                        <a:pt x="239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28" name="Google Shape;1428;p21"/>
                <p:cNvSpPr/>
                <p:nvPr/>
              </p:nvSpPr>
              <p:spPr>
                <a:xfrm>
                  <a:off x="3935094" y="4442734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43" y="13239"/>
                      </a:moveTo>
                      <a:lnTo>
                        <a:pt x="243" y="253"/>
                      </a:lnTo>
                      <a:lnTo>
                        <a:pt x="11676" y="253"/>
                      </a:lnTo>
                      <a:lnTo>
                        <a:pt x="11676" y="13239"/>
                      </a:lnTo>
                      <a:close/>
                      <a:moveTo>
                        <a:pt x="243" y="92720"/>
                      </a:moveTo>
                      <a:lnTo>
                        <a:pt x="243" y="25777"/>
                      </a:lnTo>
                      <a:lnTo>
                        <a:pt x="11676" y="25777"/>
                      </a:lnTo>
                      <a:lnTo>
                        <a:pt x="11676" y="927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29" name="Google Shape;1429;p21"/>
                <p:cNvSpPr/>
                <p:nvPr/>
              </p:nvSpPr>
              <p:spPr>
                <a:xfrm>
                  <a:off x="3963833" y="4466690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5" y="68764"/>
                      </a:moveTo>
                      <a:lnTo>
                        <a:pt x="245" y="1820"/>
                      </a:lnTo>
                      <a:lnTo>
                        <a:pt x="10557" y="1820"/>
                      </a:lnTo>
                      <a:lnTo>
                        <a:pt x="10557" y="11224"/>
                      </a:lnTo>
                      <a:cubicBezTo>
                        <a:pt x="15489" y="3947"/>
                        <a:pt x="22551" y="253"/>
                        <a:pt x="31855" y="253"/>
                      </a:cubicBezTo>
                      <a:cubicBezTo>
                        <a:pt x="35890" y="253"/>
                        <a:pt x="39533" y="1037"/>
                        <a:pt x="42839" y="2492"/>
                      </a:cubicBezTo>
                      <a:cubicBezTo>
                        <a:pt x="46258" y="3835"/>
                        <a:pt x="48780" y="5738"/>
                        <a:pt x="50462" y="8089"/>
                      </a:cubicBezTo>
                      <a:cubicBezTo>
                        <a:pt x="52255" y="10496"/>
                        <a:pt x="53432" y="13351"/>
                        <a:pt x="54049" y="16597"/>
                      </a:cubicBezTo>
                      <a:cubicBezTo>
                        <a:pt x="54497" y="18724"/>
                        <a:pt x="54721" y="22362"/>
                        <a:pt x="54721" y="27568"/>
                      </a:cubicBezTo>
                      <a:lnTo>
                        <a:pt x="54721" y="68764"/>
                      </a:lnTo>
                      <a:lnTo>
                        <a:pt x="43288" y="68764"/>
                      </a:lnTo>
                      <a:lnTo>
                        <a:pt x="43288" y="28016"/>
                      </a:lnTo>
                      <a:cubicBezTo>
                        <a:pt x="43288" y="23426"/>
                        <a:pt x="42839" y="19956"/>
                        <a:pt x="41943" y="17717"/>
                      </a:cubicBezTo>
                      <a:cubicBezTo>
                        <a:pt x="41158" y="15366"/>
                        <a:pt x="39589" y="13463"/>
                        <a:pt x="37235" y="12119"/>
                      </a:cubicBezTo>
                      <a:cubicBezTo>
                        <a:pt x="34993" y="10776"/>
                        <a:pt x="32359" y="10104"/>
                        <a:pt x="29389" y="10104"/>
                      </a:cubicBezTo>
                      <a:cubicBezTo>
                        <a:pt x="24569" y="10104"/>
                        <a:pt x="20421" y="11671"/>
                        <a:pt x="16834" y="14806"/>
                      </a:cubicBezTo>
                      <a:cubicBezTo>
                        <a:pt x="13360" y="17829"/>
                        <a:pt x="11678" y="23650"/>
                        <a:pt x="11678" y="32269"/>
                      </a:cubicBezTo>
                      <a:lnTo>
                        <a:pt x="11678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30" name="Google Shape;1430;p21"/>
                <p:cNvSpPr/>
                <p:nvPr/>
              </p:nvSpPr>
              <p:spPr>
                <a:xfrm>
                  <a:off x="4031483" y="4466690"/>
                  <a:ext cx="58959" cy="95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59" h="95601" extrusionOk="0">
                      <a:moveTo>
                        <a:pt x="2492" y="74361"/>
                      </a:moveTo>
                      <a:lnTo>
                        <a:pt x="13477" y="75928"/>
                      </a:lnTo>
                      <a:cubicBezTo>
                        <a:pt x="13925" y="79343"/>
                        <a:pt x="15158" y="81806"/>
                        <a:pt x="17288" y="83317"/>
                      </a:cubicBezTo>
                      <a:cubicBezTo>
                        <a:pt x="20090" y="85388"/>
                        <a:pt x="24013" y="86451"/>
                        <a:pt x="28945" y="86451"/>
                      </a:cubicBezTo>
                      <a:cubicBezTo>
                        <a:pt x="34158" y="86451"/>
                        <a:pt x="38193" y="85388"/>
                        <a:pt x="41051" y="83317"/>
                      </a:cubicBezTo>
                      <a:cubicBezTo>
                        <a:pt x="43853" y="81190"/>
                        <a:pt x="45815" y="78279"/>
                        <a:pt x="46880" y="74585"/>
                      </a:cubicBezTo>
                      <a:cubicBezTo>
                        <a:pt x="47440" y="72178"/>
                        <a:pt x="47777" y="67365"/>
                        <a:pt x="47777" y="60032"/>
                      </a:cubicBezTo>
                      <a:cubicBezTo>
                        <a:pt x="42676" y="65853"/>
                        <a:pt x="36455" y="68764"/>
                        <a:pt x="29169" y="68764"/>
                      </a:cubicBezTo>
                      <a:cubicBezTo>
                        <a:pt x="19866" y="68764"/>
                        <a:pt x="12692" y="65517"/>
                        <a:pt x="7648" y="58913"/>
                      </a:cubicBezTo>
                      <a:cubicBezTo>
                        <a:pt x="2716" y="52196"/>
                        <a:pt x="250" y="44248"/>
                        <a:pt x="250" y="34956"/>
                      </a:cubicBezTo>
                      <a:cubicBezTo>
                        <a:pt x="250" y="28575"/>
                        <a:pt x="1371" y="22642"/>
                        <a:pt x="3613" y="17269"/>
                      </a:cubicBezTo>
                      <a:cubicBezTo>
                        <a:pt x="5967" y="11784"/>
                        <a:pt x="9329" y="7586"/>
                        <a:pt x="13701" y="4731"/>
                      </a:cubicBezTo>
                      <a:cubicBezTo>
                        <a:pt x="18016" y="1764"/>
                        <a:pt x="23173" y="253"/>
                        <a:pt x="29169" y="253"/>
                      </a:cubicBezTo>
                      <a:cubicBezTo>
                        <a:pt x="37072" y="253"/>
                        <a:pt x="43629" y="3499"/>
                        <a:pt x="48897" y="9880"/>
                      </a:cubicBezTo>
                      <a:lnTo>
                        <a:pt x="48897" y="1820"/>
                      </a:lnTo>
                      <a:lnTo>
                        <a:pt x="59210" y="1820"/>
                      </a:lnTo>
                      <a:lnTo>
                        <a:pt x="59210" y="59584"/>
                      </a:lnTo>
                      <a:cubicBezTo>
                        <a:pt x="59210" y="69995"/>
                        <a:pt x="58145" y="77384"/>
                        <a:pt x="56071" y="81750"/>
                      </a:cubicBezTo>
                      <a:cubicBezTo>
                        <a:pt x="53941" y="86227"/>
                        <a:pt x="50579" y="89642"/>
                        <a:pt x="45983" y="92049"/>
                      </a:cubicBezTo>
                      <a:cubicBezTo>
                        <a:pt x="41331" y="94567"/>
                        <a:pt x="35671" y="95855"/>
                        <a:pt x="28945" y="95855"/>
                      </a:cubicBezTo>
                      <a:cubicBezTo>
                        <a:pt x="20987" y="95855"/>
                        <a:pt x="14598" y="94064"/>
                        <a:pt x="9666" y="90481"/>
                      </a:cubicBezTo>
                      <a:cubicBezTo>
                        <a:pt x="4734" y="86899"/>
                        <a:pt x="2324" y="81526"/>
                        <a:pt x="2492" y="74361"/>
                      </a:cubicBezTo>
                      <a:close/>
                      <a:moveTo>
                        <a:pt x="11908" y="34061"/>
                      </a:moveTo>
                      <a:cubicBezTo>
                        <a:pt x="11908" y="42904"/>
                        <a:pt x="13589" y="49285"/>
                        <a:pt x="17064" y="53315"/>
                      </a:cubicBezTo>
                      <a:cubicBezTo>
                        <a:pt x="20482" y="57345"/>
                        <a:pt x="24910" y="59360"/>
                        <a:pt x="30290" y="59360"/>
                      </a:cubicBezTo>
                      <a:cubicBezTo>
                        <a:pt x="35503" y="59360"/>
                        <a:pt x="39818" y="57345"/>
                        <a:pt x="43293" y="53315"/>
                      </a:cubicBezTo>
                      <a:cubicBezTo>
                        <a:pt x="46880" y="49285"/>
                        <a:pt x="48673" y="43016"/>
                        <a:pt x="48673" y="34509"/>
                      </a:cubicBezTo>
                      <a:cubicBezTo>
                        <a:pt x="48673" y="26336"/>
                        <a:pt x="46768" y="20123"/>
                        <a:pt x="43069" y="15925"/>
                      </a:cubicBezTo>
                      <a:cubicBezTo>
                        <a:pt x="39482" y="11784"/>
                        <a:pt x="35110" y="9657"/>
                        <a:pt x="30066" y="9657"/>
                      </a:cubicBezTo>
                      <a:cubicBezTo>
                        <a:pt x="24966" y="9657"/>
                        <a:pt x="20651" y="11784"/>
                        <a:pt x="17064" y="15925"/>
                      </a:cubicBezTo>
                      <a:cubicBezTo>
                        <a:pt x="13589" y="19956"/>
                        <a:pt x="11908" y="26001"/>
                        <a:pt x="11908" y="3406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grpSp>
        <p:nvGrpSpPr>
          <p:cNvPr id="1431" name="Google Shape;1431;p21"/>
          <p:cNvGrpSpPr/>
          <p:nvPr/>
        </p:nvGrpSpPr>
        <p:grpSpPr>
          <a:xfrm>
            <a:off x="2721017" y="2327934"/>
            <a:ext cx="3876629" cy="341947"/>
            <a:chOff x="4906433" y="1762020"/>
            <a:chExt cx="3876629" cy="341947"/>
          </a:xfrm>
        </p:grpSpPr>
        <p:grpSp>
          <p:nvGrpSpPr>
            <p:cNvPr id="1432" name="Google Shape;1432;p21"/>
            <p:cNvGrpSpPr/>
            <p:nvPr/>
          </p:nvGrpSpPr>
          <p:grpSpPr>
            <a:xfrm>
              <a:off x="4906433" y="1762020"/>
              <a:ext cx="791633" cy="328531"/>
              <a:chOff x="6184900" y="2431602"/>
              <a:chExt cx="791633" cy="328531"/>
            </a:xfrm>
          </p:grpSpPr>
          <p:sp>
            <p:nvSpPr>
              <p:cNvPr id="1433" name="Google Shape;1433;p21"/>
              <p:cNvSpPr/>
              <p:nvPr/>
            </p:nvSpPr>
            <p:spPr>
              <a:xfrm>
                <a:off x="6184900" y="2431602"/>
                <a:ext cx="791633" cy="328531"/>
              </a:xfrm>
              <a:custGeom>
                <a:avLst/>
                <a:gdLst/>
                <a:ahLst/>
                <a:cxnLst/>
                <a:rect l="l" t="t" r="r" b="b"/>
                <a:pathLst>
                  <a:path w="3771290" h="2152208" extrusionOk="0">
                    <a:moveTo>
                      <a:pt x="0" y="0"/>
                    </a:moveTo>
                    <a:lnTo>
                      <a:pt x="3771291" y="0"/>
                    </a:lnTo>
                    <a:lnTo>
                      <a:pt x="3771291" y="2152209"/>
                    </a:lnTo>
                    <a:lnTo>
                      <a:pt x="0" y="2152209"/>
                    </a:lnTo>
                    <a:close/>
                  </a:path>
                </a:pathLst>
              </a:custGeom>
              <a:solidFill>
                <a:srgbClr val="CEDB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434" name="Google Shape;1434;p21"/>
              <p:cNvGrpSpPr/>
              <p:nvPr/>
            </p:nvGrpSpPr>
            <p:grpSpPr>
              <a:xfrm>
                <a:off x="6356919" y="2624312"/>
                <a:ext cx="463065" cy="94033"/>
                <a:chOff x="3552487" y="4604151"/>
                <a:chExt cx="463065" cy="94033"/>
              </a:xfrm>
            </p:grpSpPr>
            <p:sp>
              <p:nvSpPr>
                <p:cNvPr id="1435" name="Google Shape;1435;p21"/>
                <p:cNvSpPr/>
                <p:nvPr/>
              </p:nvSpPr>
              <p:spPr>
                <a:xfrm>
                  <a:off x="3552487" y="4604151"/>
                  <a:ext cx="6904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47" h="92467" extrusionOk="0">
                      <a:moveTo>
                        <a:pt x="216" y="92731"/>
                      </a:moveTo>
                      <a:lnTo>
                        <a:pt x="216" y="264"/>
                      </a:lnTo>
                      <a:lnTo>
                        <a:pt x="67022" y="264"/>
                      </a:lnTo>
                      <a:lnTo>
                        <a:pt x="67022" y="11235"/>
                      </a:lnTo>
                      <a:lnTo>
                        <a:pt x="12322" y="11235"/>
                      </a:lnTo>
                      <a:lnTo>
                        <a:pt x="12322" y="39445"/>
                      </a:lnTo>
                      <a:lnTo>
                        <a:pt x="63659" y="39445"/>
                      </a:lnTo>
                      <a:lnTo>
                        <a:pt x="63659" y="50416"/>
                      </a:lnTo>
                      <a:lnTo>
                        <a:pt x="12322" y="50416"/>
                      </a:lnTo>
                      <a:lnTo>
                        <a:pt x="12322" y="81761"/>
                      </a:lnTo>
                      <a:lnTo>
                        <a:pt x="69264" y="81761"/>
                      </a:lnTo>
                      <a:lnTo>
                        <a:pt x="69264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36" name="Google Shape;1436;p21"/>
                <p:cNvSpPr/>
                <p:nvPr/>
              </p:nvSpPr>
              <p:spPr>
                <a:xfrm>
                  <a:off x="3636713" y="4604151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22" y="92731"/>
                      </a:moveTo>
                      <a:lnTo>
                        <a:pt x="222" y="264"/>
                      </a:lnTo>
                      <a:lnTo>
                        <a:pt x="11656" y="264"/>
                      </a:lnTo>
                      <a:lnTo>
                        <a:pt x="11656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37" name="Google Shape;1437;p21"/>
                <p:cNvSpPr/>
                <p:nvPr/>
              </p:nvSpPr>
              <p:spPr>
                <a:xfrm>
                  <a:off x="3661850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3" y="47282"/>
                      </a:moveTo>
                      <a:lnTo>
                        <a:pt x="61650" y="48625"/>
                      </a:lnTo>
                      <a:cubicBezTo>
                        <a:pt x="59857" y="55510"/>
                        <a:pt x="56382" y="60883"/>
                        <a:pt x="51337" y="64745"/>
                      </a:cubicBezTo>
                      <a:cubicBezTo>
                        <a:pt x="46406" y="68495"/>
                        <a:pt x="40016" y="70342"/>
                        <a:pt x="32282" y="70342"/>
                      </a:cubicBezTo>
                      <a:cubicBezTo>
                        <a:pt x="22418" y="70342"/>
                        <a:pt x="14572" y="67376"/>
                        <a:pt x="8743" y="61387"/>
                      </a:cubicBezTo>
                      <a:cubicBezTo>
                        <a:pt x="3027" y="55286"/>
                        <a:pt x="224" y="46778"/>
                        <a:pt x="224" y="35863"/>
                      </a:cubicBezTo>
                      <a:cubicBezTo>
                        <a:pt x="224" y="24557"/>
                        <a:pt x="3139" y="15825"/>
                        <a:pt x="8967" y="9668"/>
                      </a:cubicBezTo>
                      <a:cubicBezTo>
                        <a:pt x="14796" y="3399"/>
                        <a:pt x="22306" y="264"/>
                        <a:pt x="31610" y="264"/>
                      </a:cubicBezTo>
                      <a:cubicBezTo>
                        <a:pt x="40577" y="264"/>
                        <a:pt x="47863" y="3343"/>
                        <a:pt x="53579" y="9444"/>
                      </a:cubicBezTo>
                      <a:cubicBezTo>
                        <a:pt x="59240" y="15601"/>
                        <a:pt x="62098" y="24165"/>
                        <a:pt x="62098" y="35191"/>
                      </a:cubicBezTo>
                      <a:cubicBezTo>
                        <a:pt x="62098" y="35807"/>
                        <a:pt x="62098" y="36759"/>
                        <a:pt x="62098" y="38102"/>
                      </a:cubicBezTo>
                      <a:lnTo>
                        <a:pt x="12106" y="38102"/>
                      </a:lnTo>
                      <a:cubicBezTo>
                        <a:pt x="12386" y="45602"/>
                        <a:pt x="14404" y="51256"/>
                        <a:pt x="18159" y="55118"/>
                      </a:cubicBezTo>
                      <a:cubicBezTo>
                        <a:pt x="22026" y="59036"/>
                        <a:pt x="26734" y="60939"/>
                        <a:pt x="32282" y="60939"/>
                      </a:cubicBezTo>
                      <a:cubicBezTo>
                        <a:pt x="36429" y="60939"/>
                        <a:pt x="39960" y="59931"/>
                        <a:pt x="42819" y="57804"/>
                      </a:cubicBezTo>
                      <a:cubicBezTo>
                        <a:pt x="45789" y="55566"/>
                        <a:pt x="48199" y="52095"/>
                        <a:pt x="49993" y="47282"/>
                      </a:cubicBezTo>
                      <a:close/>
                      <a:moveTo>
                        <a:pt x="12554" y="28922"/>
                      </a:moveTo>
                      <a:lnTo>
                        <a:pt x="49993" y="28922"/>
                      </a:lnTo>
                      <a:cubicBezTo>
                        <a:pt x="49544" y="23269"/>
                        <a:pt x="48087" y="19015"/>
                        <a:pt x="45733" y="16161"/>
                      </a:cubicBezTo>
                      <a:cubicBezTo>
                        <a:pt x="42146" y="11851"/>
                        <a:pt x="37438" y="9668"/>
                        <a:pt x="31610" y="9668"/>
                      </a:cubicBezTo>
                      <a:cubicBezTo>
                        <a:pt x="26510" y="9668"/>
                        <a:pt x="22194" y="11403"/>
                        <a:pt x="18607" y="14817"/>
                      </a:cubicBezTo>
                      <a:cubicBezTo>
                        <a:pt x="15020" y="18288"/>
                        <a:pt x="13003" y="22989"/>
                        <a:pt x="12554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38" name="Google Shape;1438;p21"/>
                <p:cNvSpPr/>
                <p:nvPr/>
              </p:nvSpPr>
              <p:spPr>
                <a:xfrm>
                  <a:off x="3737571" y="4628107"/>
                  <a:ext cx="90793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93" h="68510" extrusionOk="0">
                      <a:moveTo>
                        <a:pt x="229" y="68775"/>
                      </a:moveTo>
                      <a:lnTo>
                        <a:pt x="229" y="1832"/>
                      </a:lnTo>
                      <a:lnTo>
                        <a:pt x="10318" y="1832"/>
                      </a:lnTo>
                      <a:lnTo>
                        <a:pt x="10318" y="11235"/>
                      </a:lnTo>
                      <a:cubicBezTo>
                        <a:pt x="12391" y="7989"/>
                        <a:pt x="15137" y="5358"/>
                        <a:pt x="18612" y="3399"/>
                      </a:cubicBezTo>
                      <a:cubicBezTo>
                        <a:pt x="22199" y="1328"/>
                        <a:pt x="26234" y="264"/>
                        <a:pt x="30718" y="264"/>
                      </a:cubicBezTo>
                      <a:cubicBezTo>
                        <a:pt x="35650" y="264"/>
                        <a:pt x="39685" y="1328"/>
                        <a:pt x="42824" y="3399"/>
                      </a:cubicBezTo>
                      <a:cubicBezTo>
                        <a:pt x="46074" y="5526"/>
                        <a:pt x="48428" y="8324"/>
                        <a:pt x="49773" y="11907"/>
                      </a:cubicBezTo>
                      <a:cubicBezTo>
                        <a:pt x="54986" y="4182"/>
                        <a:pt x="61879" y="264"/>
                        <a:pt x="70398" y="264"/>
                      </a:cubicBezTo>
                      <a:cubicBezTo>
                        <a:pt x="77123" y="264"/>
                        <a:pt x="82167" y="2167"/>
                        <a:pt x="85642" y="5862"/>
                      </a:cubicBezTo>
                      <a:cubicBezTo>
                        <a:pt x="89229" y="9444"/>
                        <a:pt x="91023" y="15153"/>
                        <a:pt x="91023" y="22877"/>
                      </a:cubicBezTo>
                      <a:lnTo>
                        <a:pt x="91023" y="68775"/>
                      </a:lnTo>
                      <a:lnTo>
                        <a:pt x="79813" y="68775"/>
                      </a:lnTo>
                      <a:lnTo>
                        <a:pt x="79813" y="26684"/>
                      </a:lnTo>
                      <a:cubicBezTo>
                        <a:pt x="79813" y="22094"/>
                        <a:pt x="79421" y="18791"/>
                        <a:pt x="78693" y="16832"/>
                      </a:cubicBezTo>
                      <a:cubicBezTo>
                        <a:pt x="77908" y="14761"/>
                        <a:pt x="76563" y="13138"/>
                        <a:pt x="74657" y="11907"/>
                      </a:cubicBezTo>
                      <a:cubicBezTo>
                        <a:pt x="72696" y="10731"/>
                        <a:pt x="70454" y="10116"/>
                        <a:pt x="67932" y="10116"/>
                      </a:cubicBezTo>
                      <a:cubicBezTo>
                        <a:pt x="63112" y="10116"/>
                        <a:pt x="59189" y="11683"/>
                        <a:pt x="56050" y="14817"/>
                      </a:cubicBezTo>
                      <a:cubicBezTo>
                        <a:pt x="53024" y="17952"/>
                        <a:pt x="51567" y="22989"/>
                        <a:pt x="51567" y="29818"/>
                      </a:cubicBezTo>
                      <a:lnTo>
                        <a:pt x="51567" y="68775"/>
                      </a:lnTo>
                      <a:lnTo>
                        <a:pt x="40134" y="68775"/>
                      </a:lnTo>
                      <a:lnTo>
                        <a:pt x="40134" y="25340"/>
                      </a:lnTo>
                      <a:cubicBezTo>
                        <a:pt x="40134" y="20303"/>
                        <a:pt x="39125" y="16496"/>
                        <a:pt x="37219" y="13922"/>
                      </a:cubicBezTo>
                      <a:cubicBezTo>
                        <a:pt x="35426" y="11403"/>
                        <a:pt x="32399" y="10116"/>
                        <a:pt x="28252" y="10116"/>
                      </a:cubicBezTo>
                      <a:cubicBezTo>
                        <a:pt x="24945" y="10116"/>
                        <a:pt x="21975" y="11011"/>
                        <a:pt x="19285" y="12802"/>
                      </a:cubicBezTo>
                      <a:cubicBezTo>
                        <a:pt x="16595" y="14481"/>
                        <a:pt x="14633" y="16944"/>
                        <a:pt x="13456" y="20191"/>
                      </a:cubicBezTo>
                      <a:cubicBezTo>
                        <a:pt x="12223" y="23325"/>
                        <a:pt x="11662" y="27971"/>
                        <a:pt x="11662" y="34072"/>
                      </a:cubicBezTo>
                      <a:lnTo>
                        <a:pt x="11662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39" name="Google Shape;1439;p21"/>
                <p:cNvSpPr/>
                <p:nvPr/>
              </p:nvSpPr>
              <p:spPr>
                <a:xfrm>
                  <a:off x="3841468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50005" y="47282"/>
                      </a:moveTo>
                      <a:lnTo>
                        <a:pt x="61662" y="48625"/>
                      </a:lnTo>
                      <a:cubicBezTo>
                        <a:pt x="59869" y="55510"/>
                        <a:pt x="56394" y="60883"/>
                        <a:pt x="51350" y="64745"/>
                      </a:cubicBezTo>
                      <a:cubicBezTo>
                        <a:pt x="46418" y="68495"/>
                        <a:pt x="40029" y="70342"/>
                        <a:pt x="32295" y="70342"/>
                      </a:cubicBezTo>
                      <a:cubicBezTo>
                        <a:pt x="22431" y="70342"/>
                        <a:pt x="14584" y="67376"/>
                        <a:pt x="8756" y="61387"/>
                      </a:cubicBezTo>
                      <a:cubicBezTo>
                        <a:pt x="3039" y="55286"/>
                        <a:pt x="237" y="46778"/>
                        <a:pt x="237" y="35863"/>
                      </a:cubicBezTo>
                      <a:cubicBezTo>
                        <a:pt x="237" y="24557"/>
                        <a:pt x="3151" y="15825"/>
                        <a:pt x="8980" y="9668"/>
                      </a:cubicBezTo>
                      <a:cubicBezTo>
                        <a:pt x="14809" y="3399"/>
                        <a:pt x="22319" y="264"/>
                        <a:pt x="31622" y="264"/>
                      </a:cubicBezTo>
                      <a:cubicBezTo>
                        <a:pt x="40589" y="264"/>
                        <a:pt x="47875" y="3343"/>
                        <a:pt x="53592" y="9444"/>
                      </a:cubicBezTo>
                      <a:cubicBezTo>
                        <a:pt x="59253" y="15601"/>
                        <a:pt x="62111" y="24165"/>
                        <a:pt x="62111" y="35191"/>
                      </a:cubicBezTo>
                      <a:cubicBezTo>
                        <a:pt x="62111" y="35807"/>
                        <a:pt x="62111" y="36759"/>
                        <a:pt x="62111" y="38102"/>
                      </a:cubicBezTo>
                      <a:lnTo>
                        <a:pt x="12118" y="38102"/>
                      </a:lnTo>
                      <a:cubicBezTo>
                        <a:pt x="12399" y="45602"/>
                        <a:pt x="14416" y="51256"/>
                        <a:pt x="18171" y="55118"/>
                      </a:cubicBezTo>
                      <a:cubicBezTo>
                        <a:pt x="22038" y="59036"/>
                        <a:pt x="26746" y="60939"/>
                        <a:pt x="32295" y="60939"/>
                      </a:cubicBezTo>
                      <a:cubicBezTo>
                        <a:pt x="36442" y="60939"/>
                        <a:pt x="39973" y="59931"/>
                        <a:pt x="42831" y="57804"/>
                      </a:cubicBezTo>
                      <a:cubicBezTo>
                        <a:pt x="45802" y="55566"/>
                        <a:pt x="48212" y="52095"/>
                        <a:pt x="50005" y="47282"/>
                      </a:cubicBezTo>
                      <a:close/>
                      <a:moveTo>
                        <a:pt x="12567" y="28922"/>
                      </a:moveTo>
                      <a:lnTo>
                        <a:pt x="50005" y="28922"/>
                      </a:lnTo>
                      <a:cubicBezTo>
                        <a:pt x="49557" y="23269"/>
                        <a:pt x="48099" y="19015"/>
                        <a:pt x="45746" y="16161"/>
                      </a:cubicBezTo>
                      <a:cubicBezTo>
                        <a:pt x="42159" y="11851"/>
                        <a:pt x="37451" y="9668"/>
                        <a:pt x="31622" y="9668"/>
                      </a:cubicBezTo>
                      <a:cubicBezTo>
                        <a:pt x="26522" y="9668"/>
                        <a:pt x="22207" y="11403"/>
                        <a:pt x="18620" y="14817"/>
                      </a:cubicBezTo>
                      <a:cubicBezTo>
                        <a:pt x="15033" y="18288"/>
                        <a:pt x="13015" y="22989"/>
                        <a:pt x="12567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40" name="Google Shape;1440;p21"/>
                <p:cNvSpPr/>
                <p:nvPr/>
              </p:nvSpPr>
              <p:spPr>
                <a:xfrm>
                  <a:off x="3917189" y="4628107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2" y="68775"/>
                      </a:moveTo>
                      <a:lnTo>
                        <a:pt x="242" y="1832"/>
                      </a:lnTo>
                      <a:lnTo>
                        <a:pt x="10554" y="1832"/>
                      </a:lnTo>
                      <a:lnTo>
                        <a:pt x="10554" y="11235"/>
                      </a:lnTo>
                      <a:cubicBezTo>
                        <a:pt x="15486" y="3959"/>
                        <a:pt x="22548" y="264"/>
                        <a:pt x="31851" y="264"/>
                      </a:cubicBezTo>
                      <a:cubicBezTo>
                        <a:pt x="35887" y="264"/>
                        <a:pt x="39530" y="1048"/>
                        <a:pt x="42836" y="2503"/>
                      </a:cubicBezTo>
                      <a:cubicBezTo>
                        <a:pt x="46255" y="3847"/>
                        <a:pt x="48777" y="5750"/>
                        <a:pt x="50458" y="8100"/>
                      </a:cubicBezTo>
                      <a:cubicBezTo>
                        <a:pt x="52252" y="10507"/>
                        <a:pt x="53429" y="13362"/>
                        <a:pt x="54045" y="16608"/>
                      </a:cubicBezTo>
                      <a:cubicBezTo>
                        <a:pt x="54494" y="18735"/>
                        <a:pt x="54718" y="22374"/>
                        <a:pt x="54718" y="27579"/>
                      </a:cubicBezTo>
                      <a:lnTo>
                        <a:pt x="54718" y="68775"/>
                      </a:lnTo>
                      <a:lnTo>
                        <a:pt x="43285" y="68775"/>
                      </a:lnTo>
                      <a:lnTo>
                        <a:pt x="43285" y="28027"/>
                      </a:lnTo>
                      <a:cubicBezTo>
                        <a:pt x="43285" y="23437"/>
                        <a:pt x="42836" y="19967"/>
                        <a:pt x="41939" y="17728"/>
                      </a:cubicBezTo>
                      <a:cubicBezTo>
                        <a:pt x="41155" y="15377"/>
                        <a:pt x="39586" y="13474"/>
                        <a:pt x="37232" y="12131"/>
                      </a:cubicBezTo>
                      <a:cubicBezTo>
                        <a:pt x="34990" y="10787"/>
                        <a:pt x="32356" y="10116"/>
                        <a:pt x="29385" y="10116"/>
                      </a:cubicBezTo>
                      <a:cubicBezTo>
                        <a:pt x="24565" y="10116"/>
                        <a:pt x="20418" y="11683"/>
                        <a:pt x="16831" y="14817"/>
                      </a:cubicBezTo>
                      <a:cubicBezTo>
                        <a:pt x="13356" y="17840"/>
                        <a:pt x="11675" y="23661"/>
                        <a:pt x="11675" y="32281"/>
                      </a:cubicBezTo>
                      <a:lnTo>
                        <a:pt x="11675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41" name="Google Shape;1441;p21"/>
                <p:cNvSpPr/>
                <p:nvPr/>
              </p:nvSpPr>
              <p:spPr>
                <a:xfrm>
                  <a:off x="3982822" y="4606166"/>
                  <a:ext cx="32730" cy="91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30" h="91347" extrusionOk="0">
                      <a:moveTo>
                        <a:pt x="31408" y="80641"/>
                      </a:moveTo>
                      <a:lnTo>
                        <a:pt x="32977" y="90493"/>
                      </a:lnTo>
                      <a:cubicBezTo>
                        <a:pt x="29839" y="91220"/>
                        <a:pt x="26980" y="91612"/>
                        <a:pt x="24458" y="91612"/>
                      </a:cubicBezTo>
                      <a:cubicBezTo>
                        <a:pt x="20255" y="91612"/>
                        <a:pt x="17060" y="90940"/>
                        <a:pt x="14819" y="89597"/>
                      </a:cubicBezTo>
                      <a:cubicBezTo>
                        <a:pt x="12577" y="88254"/>
                        <a:pt x="10895" y="86574"/>
                        <a:pt x="9887" y="84448"/>
                      </a:cubicBezTo>
                      <a:cubicBezTo>
                        <a:pt x="8990" y="82377"/>
                        <a:pt x="8542" y="77899"/>
                        <a:pt x="8542" y="71014"/>
                      </a:cubicBezTo>
                      <a:lnTo>
                        <a:pt x="8542" y="32505"/>
                      </a:lnTo>
                      <a:lnTo>
                        <a:pt x="247" y="32505"/>
                      </a:lnTo>
                      <a:lnTo>
                        <a:pt x="247" y="23773"/>
                      </a:lnTo>
                      <a:lnTo>
                        <a:pt x="8542" y="23773"/>
                      </a:lnTo>
                      <a:lnTo>
                        <a:pt x="8542" y="7205"/>
                      </a:lnTo>
                      <a:lnTo>
                        <a:pt x="19975" y="264"/>
                      </a:lnTo>
                      <a:lnTo>
                        <a:pt x="19975" y="23773"/>
                      </a:lnTo>
                      <a:lnTo>
                        <a:pt x="31408" y="23773"/>
                      </a:lnTo>
                      <a:lnTo>
                        <a:pt x="31408" y="32505"/>
                      </a:lnTo>
                      <a:lnTo>
                        <a:pt x="19975" y="32505"/>
                      </a:lnTo>
                      <a:lnTo>
                        <a:pt x="19975" y="71686"/>
                      </a:lnTo>
                      <a:cubicBezTo>
                        <a:pt x="19975" y="74988"/>
                        <a:pt x="20087" y="77059"/>
                        <a:pt x="20423" y="77955"/>
                      </a:cubicBezTo>
                      <a:cubicBezTo>
                        <a:pt x="20871" y="78850"/>
                        <a:pt x="21544" y="79634"/>
                        <a:pt x="22441" y="80194"/>
                      </a:cubicBezTo>
                      <a:cubicBezTo>
                        <a:pt x="23337" y="80809"/>
                        <a:pt x="24683" y="81089"/>
                        <a:pt x="26476" y="81089"/>
                      </a:cubicBezTo>
                      <a:cubicBezTo>
                        <a:pt x="27653" y="81089"/>
                        <a:pt x="29278" y="80977"/>
                        <a:pt x="31408" y="8064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442" name="Google Shape;1442;p21"/>
              <p:cNvGrpSpPr/>
              <p:nvPr/>
            </p:nvGrpSpPr>
            <p:grpSpPr>
              <a:xfrm>
                <a:off x="6274039" y="2462895"/>
                <a:ext cx="620835" cy="119557"/>
                <a:chOff x="3469607" y="4442734"/>
                <a:chExt cx="620835" cy="119557"/>
              </a:xfrm>
            </p:grpSpPr>
            <p:sp>
              <p:nvSpPr>
                <p:cNvPr id="1443" name="Google Shape;1443;p21"/>
                <p:cNvSpPr/>
                <p:nvPr/>
              </p:nvSpPr>
              <p:spPr>
                <a:xfrm>
                  <a:off x="3469607" y="4442734"/>
                  <a:ext cx="7061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17" h="92467" extrusionOk="0">
                      <a:moveTo>
                        <a:pt x="211" y="92720"/>
                      </a:moveTo>
                      <a:lnTo>
                        <a:pt x="211" y="253"/>
                      </a:lnTo>
                      <a:lnTo>
                        <a:pt x="34959" y="253"/>
                      </a:lnTo>
                      <a:cubicBezTo>
                        <a:pt x="41067" y="253"/>
                        <a:pt x="45775" y="589"/>
                        <a:pt x="49082" y="1149"/>
                      </a:cubicBezTo>
                      <a:cubicBezTo>
                        <a:pt x="53678" y="1932"/>
                        <a:pt x="57489" y="3332"/>
                        <a:pt x="60515" y="5403"/>
                      </a:cubicBezTo>
                      <a:cubicBezTo>
                        <a:pt x="63654" y="7530"/>
                        <a:pt x="66120" y="10496"/>
                        <a:pt x="67913" y="14358"/>
                      </a:cubicBezTo>
                      <a:cubicBezTo>
                        <a:pt x="69819" y="18276"/>
                        <a:pt x="70828" y="22418"/>
                        <a:pt x="70828" y="26896"/>
                      </a:cubicBezTo>
                      <a:cubicBezTo>
                        <a:pt x="70828" y="34844"/>
                        <a:pt x="68249" y="41561"/>
                        <a:pt x="63205" y="47046"/>
                      </a:cubicBezTo>
                      <a:cubicBezTo>
                        <a:pt x="58273" y="52420"/>
                        <a:pt x="49194" y="55106"/>
                        <a:pt x="36079" y="55106"/>
                      </a:cubicBezTo>
                      <a:lnTo>
                        <a:pt x="12316" y="55106"/>
                      </a:lnTo>
                      <a:lnTo>
                        <a:pt x="12316" y="92720"/>
                      </a:lnTo>
                      <a:close/>
                      <a:moveTo>
                        <a:pt x="12316" y="44136"/>
                      </a:moveTo>
                      <a:lnTo>
                        <a:pt x="36304" y="44136"/>
                      </a:lnTo>
                      <a:cubicBezTo>
                        <a:pt x="44206" y="44136"/>
                        <a:pt x="49811" y="42736"/>
                        <a:pt x="53117" y="39882"/>
                      </a:cubicBezTo>
                      <a:cubicBezTo>
                        <a:pt x="56368" y="36915"/>
                        <a:pt x="58049" y="32717"/>
                        <a:pt x="58049" y="27344"/>
                      </a:cubicBezTo>
                      <a:cubicBezTo>
                        <a:pt x="58049" y="23482"/>
                        <a:pt x="57040" y="20179"/>
                        <a:pt x="55135" y="17493"/>
                      </a:cubicBezTo>
                      <a:cubicBezTo>
                        <a:pt x="53173" y="14694"/>
                        <a:pt x="50651" y="12791"/>
                        <a:pt x="47513" y="11895"/>
                      </a:cubicBezTo>
                      <a:cubicBezTo>
                        <a:pt x="45383" y="11448"/>
                        <a:pt x="41572" y="11224"/>
                        <a:pt x="36079" y="11224"/>
                      </a:cubicBezTo>
                      <a:lnTo>
                        <a:pt x="12316" y="11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44" name="Google Shape;1444;p21"/>
                <p:cNvSpPr/>
                <p:nvPr/>
              </p:nvSpPr>
              <p:spPr>
                <a:xfrm>
                  <a:off x="3554042" y="4466690"/>
                  <a:ext cx="36541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41" h="68510" extrusionOk="0">
                      <a:moveTo>
                        <a:pt x="217" y="68764"/>
                      </a:moveTo>
                      <a:lnTo>
                        <a:pt x="217" y="1820"/>
                      </a:lnTo>
                      <a:lnTo>
                        <a:pt x="10529" y="1820"/>
                      </a:lnTo>
                      <a:lnTo>
                        <a:pt x="10529" y="11895"/>
                      </a:lnTo>
                      <a:cubicBezTo>
                        <a:pt x="13219" y="7138"/>
                        <a:pt x="15573" y="4003"/>
                        <a:pt x="17703" y="2492"/>
                      </a:cubicBezTo>
                      <a:cubicBezTo>
                        <a:pt x="19944" y="1037"/>
                        <a:pt x="22410" y="253"/>
                        <a:pt x="25101" y="253"/>
                      </a:cubicBezTo>
                      <a:cubicBezTo>
                        <a:pt x="28968" y="253"/>
                        <a:pt x="32835" y="1485"/>
                        <a:pt x="36758" y="3835"/>
                      </a:cubicBezTo>
                      <a:lnTo>
                        <a:pt x="32947" y="14358"/>
                      </a:lnTo>
                      <a:cubicBezTo>
                        <a:pt x="30089" y="12735"/>
                        <a:pt x="27230" y="11895"/>
                        <a:pt x="24428" y="11895"/>
                      </a:cubicBezTo>
                      <a:cubicBezTo>
                        <a:pt x="22018" y="11895"/>
                        <a:pt x="19776" y="12679"/>
                        <a:pt x="17703" y="14134"/>
                      </a:cubicBezTo>
                      <a:cubicBezTo>
                        <a:pt x="15741" y="15646"/>
                        <a:pt x="14396" y="17717"/>
                        <a:pt x="13667" y="20403"/>
                      </a:cubicBezTo>
                      <a:cubicBezTo>
                        <a:pt x="12322" y="24433"/>
                        <a:pt x="11650" y="28855"/>
                        <a:pt x="11650" y="33613"/>
                      </a:cubicBezTo>
                      <a:lnTo>
                        <a:pt x="11650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45" name="Google Shape;1445;p21"/>
                <p:cNvSpPr/>
                <p:nvPr/>
              </p:nvSpPr>
              <p:spPr>
                <a:xfrm>
                  <a:off x="3593064" y="4466690"/>
                  <a:ext cx="62770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0" h="70077" extrusionOk="0">
                      <a:moveTo>
                        <a:pt x="220" y="35180"/>
                      </a:moveTo>
                      <a:cubicBezTo>
                        <a:pt x="220" y="22810"/>
                        <a:pt x="3638" y="13631"/>
                        <a:pt x="10532" y="7642"/>
                      </a:cubicBezTo>
                      <a:cubicBezTo>
                        <a:pt x="16361" y="2716"/>
                        <a:pt x="23366" y="253"/>
                        <a:pt x="31605" y="253"/>
                      </a:cubicBezTo>
                      <a:cubicBezTo>
                        <a:pt x="40852" y="253"/>
                        <a:pt x="48418" y="3332"/>
                        <a:pt x="54247" y="9433"/>
                      </a:cubicBezTo>
                      <a:cubicBezTo>
                        <a:pt x="60076" y="15422"/>
                        <a:pt x="62990" y="23706"/>
                        <a:pt x="62990" y="34285"/>
                      </a:cubicBezTo>
                      <a:cubicBezTo>
                        <a:pt x="62990" y="42960"/>
                        <a:pt x="61701" y="49733"/>
                        <a:pt x="59179" y="54659"/>
                      </a:cubicBezTo>
                      <a:cubicBezTo>
                        <a:pt x="56601" y="59584"/>
                        <a:pt x="52902" y="63502"/>
                        <a:pt x="47970" y="66301"/>
                      </a:cubicBezTo>
                      <a:cubicBezTo>
                        <a:pt x="43038" y="68988"/>
                        <a:pt x="37546" y="70331"/>
                        <a:pt x="31605" y="70331"/>
                      </a:cubicBezTo>
                      <a:cubicBezTo>
                        <a:pt x="22301" y="70331"/>
                        <a:pt x="14791" y="67365"/>
                        <a:pt x="8963" y="61375"/>
                      </a:cubicBezTo>
                      <a:cubicBezTo>
                        <a:pt x="3134" y="55274"/>
                        <a:pt x="220" y="46543"/>
                        <a:pt x="220" y="35180"/>
                      </a:cubicBezTo>
                      <a:close/>
                      <a:moveTo>
                        <a:pt x="11877" y="35180"/>
                      </a:moveTo>
                      <a:cubicBezTo>
                        <a:pt x="11877" y="43856"/>
                        <a:pt x="13726" y="50349"/>
                        <a:pt x="17481" y="54659"/>
                      </a:cubicBezTo>
                      <a:cubicBezTo>
                        <a:pt x="21180" y="58857"/>
                        <a:pt x="25888" y="60928"/>
                        <a:pt x="31605" y="60928"/>
                      </a:cubicBezTo>
                      <a:cubicBezTo>
                        <a:pt x="37265" y="60928"/>
                        <a:pt x="41973" y="58857"/>
                        <a:pt x="45728" y="54659"/>
                      </a:cubicBezTo>
                      <a:cubicBezTo>
                        <a:pt x="49427" y="50349"/>
                        <a:pt x="51333" y="43800"/>
                        <a:pt x="51333" y="34956"/>
                      </a:cubicBezTo>
                      <a:cubicBezTo>
                        <a:pt x="51333" y="26616"/>
                        <a:pt x="49427" y="20347"/>
                        <a:pt x="45728" y="16149"/>
                      </a:cubicBezTo>
                      <a:cubicBezTo>
                        <a:pt x="41973" y="11839"/>
                        <a:pt x="37265" y="9657"/>
                        <a:pt x="31605" y="9657"/>
                      </a:cubicBezTo>
                      <a:cubicBezTo>
                        <a:pt x="25888" y="9657"/>
                        <a:pt x="21180" y="11839"/>
                        <a:pt x="17481" y="16149"/>
                      </a:cubicBezTo>
                      <a:cubicBezTo>
                        <a:pt x="13726" y="20347"/>
                        <a:pt x="11877" y="26672"/>
                        <a:pt x="11877" y="351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46" name="Google Shape;1446;p21"/>
                <p:cNvSpPr/>
                <p:nvPr/>
              </p:nvSpPr>
              <p:spPr>
                <a:xfrm>
                  <a:off x="3665885" y="4466690"/>
                  <a:ext cx="58287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87" h="70077" extrusionOk="0">
                      <a:moveTo>
                        <a:pt x="47302" y="44136"/>
                      </a:moveTo>
                      <a:lnTo>
                        <a:pt x="58512" y="45703"/>
                      </a:lnTo>
                      <a:cubicBezTo>
                        <a:pt x="57279" y="53315"/>
                        <a:pt x="54140" y="59360"/>
                        <a:pt x="49096" y="63838"/>
                      </a:cubicBezTo>
                      <a:cubicBezTo>
                        <a:pt x="44164" y="68204"/>
                        <a:pt x="37999" y="70331"/>
                        <a:pt x="30713" y="70331"/>
                      </a:cubicBezTo>
                      <a:cubicBezTo>
                        <a:pt x="21410" y="70331"/>
                        <a:pt x="14012" y="67365"/>
                        <a:pt x="8519" y="61375"/>
                      </a:cubicBezTo>
                      <a:cubicBezTo>
                        <a:pt x="2971" y="55274"/>
                        <a:pt x="225" y="46711"/>
                        <a:pt x="225" y="35628"/>
                      </a:cubicBezTo>
                      <a:cubicBezTo>
                        <a:pt x="225" y="28351"/>
                        <a:pt x="1401" y="21971"/>
                        <a:pt x="3811" y="16597"/>
                      </a:cubicBezTo>
                      <a:cubicBezTo>
                        <a:pt x="6165" y="11112"/>
                        <a:pt x="9752" y="6970"/>
                        <a:pt x="14572" y="4283"/>
                      </a:cubicBezTo>
                      <a:cubicBezTo>
                        <a:pt x="19504" y="1596"/>
                        <a:pt x="24884" y="253"/>
                        <a:pt x="30713" y="253"/>
                      </a:cubicBezTo>
                      <a:cubicBezTo>
                        <a:pt x="37999" y="253"/>
                        <a:pt x="43996" y="2156"/>
                        <a:pt x="48648" y="5850"/>
                      </a:cubicBezTo>
                      <a:cubicBezTo>
                        <a:pt x="53243" y="9433"/>
                        <a:pt x="56158" y="14694"/>
                        <a:pt x="57391" y="21523"/>
                      </a:cubicBezTo>
                      <a:lnTo>
                        <a:pt x="46406" y="23090"/>
                      </a:lnTo>
                      <a:cubicBezTo>
                        <a:pt x="45341" y="18612"/>
                        <a:pt x="43491" y="15254"/>
                        <a:pt x="40801" y="13015"/>
                      </a:cubicBezTo>
                      <a:cubicBezTo>
                        <a:pt x="38111" y="10776"/>
                        <a:pt x="34861" y="9657"/>
                        <a:pt x="31161" y="9657"/>
                      </a:cubicBezTo>
                      <a:cubicBezTo>
                        <a:pt x="25445" y="9657"/>
                        <a:pt x="20849" y="11784"/>
                        <a:pt x="17262" y="15925"/>
                      </a:cubicBezTo>
                      <a:cubicBezTo>
                        <a:pt x="13675" y="19956"/>
                        <a:pt x="11882" y="26392"/>
                        <a:pt x="11882" y="35180"/>
                      </a:cubicBezTo>
                      <a:cubicBezTo>
                        <a:pt x="11882" y="44136"/>
                        <a:pt x="13563" y="50741"/>
                        <a:pt x="17038" y="54883"/>
                      </a:cubicBezTo>
                      <a:cubicBezTo>
                        <a:pt x="20457" y="58913"/>
                        <a:pt x="24940" y="60928"/>
                        <a:pt x="30489" y="60928"/>
                      </a:cubicBezTo>
                      <a:cubicBezTo>
                        <a:pt x="34973" y="60928"/>
                        <a:pt x="38672" y="59584"/>
                        <a:pt x="41698" y="56898"/>
                      </a:cubicBezTo>
                      <a:cubicBezTo>
                        <a:pt x="44668" y="54099"/>
                        <a:pt x="46518" y="49845"/>
                        <a:pt x="47302" y="4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47" name="Google Shape;1447;p21"/>
                <p:cNvSpPr/>
                <p:nvPr/>
              </p:nvSpPr>
              <p:spPr>
                <a:xfrm>
                  <a:off x="3730073" y="4466690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7" y="47270"/>
                      </a:moveTo>
                      <a:lnTo>
                        <a:pt x="61655" y="48614"/>
                      </a:lnTo>
                      <a:cubicBezTo>
                        <a:pt x="59861" y="55498"/>
                        <a:pt x="56386" y="60872"/>
                        <a:pt x="51342" y="64734"/>
                      </a:cubicBezTo>
                      <a:cubicBezTo>
                        <a:pt x="46410" y="68484"/>
                        <a:pt x="40021" y="70331"/>
                        <a:pt x="32287" y="70331"/>
                      </a:cubicBezTo>
                      <a:cubicBezTo>
                        <a:pt x="22423" y="70331"/>
                        <a:pt x="14577" y="67365"/>
                        <a:pt x="8748" y="61375"/>
                      </a:cubicBezTo>
                      <a:cubicBezTo>
                        <a:pt x="3031" y="55274"/>
                        <a:pt x="229" y="46766"/>
                        <a:pt x="229" y="35852"/>
                      </a:cubicBezTo>
                      <a:cubicBezTo>
                        <a:pt x="229" y="24545"/>
                        <a:pt x="3143" y="15814"/>
                        <a:pt x="8972" y="9657"/>
                      </a:cubicBezTo>
                      <a:cubicBezTo>
                        <a:pt x="14801" y="3388"/>
                        <a:pt x="22311" y="253"/>
                        <a:pt x="31614" y="253"/>
                      </a:cubicBezTo>
                      <a:cubicBezTo>
                        <a:pt x="40582" y="253"/>
                        <a:pt x="47868" y="3332"/>
                        <a:pt x="53584" y="9433"/>
                      </a:cubicBezTo>
                      <a:cubicBezTo>
                        <a:pt x="59245" y="15590"/>
                        <a:pt x="62103" y="24154"/>
                        <a:pt x="62103" y="35180"/>
                      </a:cubicBezTo>
                      <a:cubicBezTo>
                        <a:pt x="62103" y="35796"/>
                        <a:pt x="62103" y="36747"/>
                        <a:pt x="62103" y="38091"/>
                      </a:cubicBezTo>
                      <a:lnTo>
                        <a:pt x="12111" y="38091"/>
                      </a:lnTo>
                      <a:cubicBezTo>
                        <a:pt x="12391" y="45591"/>
                        <a:pt x="14409" y="51244"/>
                        <a:pt x="18163" y="55106"/>
                      </a:cubicBezTo>
                      <a:cubicBezTo>
                        <a:pt x="22031" y="59025"/>
                        <a:pt x="26738" y="60928"/>
                        <a:pt x="32287" y="60928"/>
                      </a:cubicBezTo>
                      <a:cubicBezTo>
                        <a:pt x="36434" y="60928"/>
                        <a:pt x="39965" y="59920"/>
                        <a:pt x="42824" y="57793"/>
                      </a:cubicBezTo>
                      <a:cubicBezTo>
                        <a:pt x="45794" y="55554"/>
                        <a:pt x="48204" y="52084"/>
                        <a:pt x="49997" y="47270"/>
                      </a:cubicBezTo>
                      <a:close/>
                      <a:moveTo>
                        <a:pt x="12559" y="28911"/>
                      </a:moveTo>
                      <a:lnTo>
                        <a:pt x="49997" y="28911"/>
                      </a:lnTo>
                      <a:cubicBezTo>
                        <a:pt x="49549" y="23258"/>
                        <a:pt x="48092" y="19004"/>
                        <a:pt x="45738" y="16149"/>
                      </a:cubicBezTo>
                      <a:cubicBezTo>
                        <a:pt x="42151" y="11839"/>
                        <a:pt x="37443" y="9657"/>
                        <a:pt x="31614" y="9657"/>
                      </a:cubicBezTo>
                      <a:cubicBezTo>
                        <a:pt x="26514" y="9657"/>
                        <a:pt x="22199" y="11392"/>
                        <a:pt x="18612" y="14806"/>
                      </a:cubicBezTo>
                      <a:cubicBezTo>
                        <a:pt x="15025" y="18276"/>
                        <a:pt x="13007" y="22978"/>
                        <a:pt x="12559" y="289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48" name="Google Shape;1448;p21"/>
                <p:cNvSpPr/>
                <p:nvPr/>
              </p:nvSpPr>
              <p:spPr>
                <a:xfrm>
                  <a:off x="3801325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4" y="48838"/>
                      </a:moveTo>
                      <a:lnTo>
                        <a:pt x="11443" y="47046"/>
                      </a:lnTo>
                      <a:cubicBezTo>
                        <a:pt x="12004" y="51524"/>
                        <a:pt x="13741" y="54995"/>
                        <a:pt x="16599" y="57345"/>
                      </a:cubicBezTo>
                      <a:cubicBezTo>
                        <a:pt x="19570" y="59752"/>
                        <a:pt x="23605" y="60928"/>
                        <a:pt x="28705" y="60928"/>
                      </a:cubicBezTo>
                      <a:cubicBezTo>
                        <a:pt x="33917" y="60928"/>
                        <a:pt x="37784" y="59920"/>
                        <a:pt x="40362" y="57793"/>
                      </a:cubicBezTo>
                      <a:cubicBezTo>
                        <a:pt x="42885" y="55722"/>
                        <a:pt x="44174" y="53203"/>
                        <a:pt x="44174" y="50181"/>
                      </a:cubicBezTo>
                      <a:cubicBezTo>
                        <a:pt x="44174" y="47662"/>
                        <a:pt x="43053" y="45647"/>
                        <a:pt x="40811" y="44136"/>
                      </a:cubicBezTo>
                      <a:cubicBezTo>
                        <a:pt x="39298" y="43240"/>
                        <a:pt x="35431" y="42009"/>
                        <a:pt x="29153" y="40330"/>
                      </a:cubicBezTo>
                      <a:cubicBezTo>
                        <a:pt x="20915" y="38259"/>
                        <a:pt x="15142" y="36467"/>
                        <a:pt x="11891" y="34956"/>
                      </a:cubicBezTo>
                      <a:cubicBezTo>
                        <a:pt x="8585" y="33501"/>
                        <a:pt x="6119" y="31374"/>
                        <a:pt x="4493" y="28687"/>
                      </a:cubicBezTo>
                      <a:cubicBezTo>
                        <a:pt x="2812" y="25889"/>
                        <a:pt x="2028" y="22810"/>
                        <a:pt x="2028" y="19508"/>
                      </a:cubicBezTo>
                      <a:cubicBezTo>
                        <a:pt x="2028" y="16541"/>
                        <a:pt x="2700" y="13798"/>
                        <a:pt x="4045" y="11224"/>
                      </a:cubicBezTo>
                      <a:cubicBezTo>
                        <a:pt x="5502" y="8705"/>
                        <a:pt x="7408" y="6634"/>
                        <a:pt x="9650" y="4955"/>
                      </a:cubicBezTo>
                      <a:cubicBezTo>
                        <a:pt x="11443" y="3611"/>
                        <a:pt x="13797" y="2492"/>
                        <a:pt x="16823" y="1596"/>
                      </a:cubicBezTo>
                      <a:cubicBezTo>
                        <a:pt x="19962" y="701"/>
                        <a:pt x="23213" y="253"/>
                        <a:pt x="26687" y="253"/>
                      </a:cubicBezTo>
                      <a:cubicBezTo>
                        <a:pt x="32068" y="253"/>
                        <a:pt x="36663" y="1037"/>
                        <a:pt x="40587" y="2492"/>
                      </a:cubicBezTo>
                      <a:cubicBezTo>
                        <a:pt x="44622" y="4003"/>
                        <a:pt x="47536" y="6074"/>
                        <a:pt x="49330" y="8761"/>
                      </a:cubicBezTo>
                      <a:cubicBezTo>
                        <a:pt x="51235" y="11336"/>
                        <a:pt x="52580" y="14750"/>
                        <a:pt x="53365" y="19060"/>
                      </a:cubicBezTo>
                      <a:lnTo>
                        <a:pt x="42156" y="20627"/>
                      </a:lnTo>
                      <a:cubicBezTo>
                        <a:pt x="41708" y="17213"/>
                        <a:pt x="40250" y="14526"/>
                        <a:pt x="37896" y="12567"/>
                      </a:cubicBezTo>
                      <a:cubicBezTo>
                        <a:pt x="35487" y="10664"/>
                        <a:pt x="32068" y="9657"/>
                        <a:pt x="27584" y="9657"/>
                      </a:cubicBezTo>
                      <a:cubicBezTo>
                        <a:pt x="22316" y="9657"/>
                        <a:pt x="18617" y="10552"/>
                        <a:pt x="16375" y="12343"/>
                      </a:cubicBezTo>
                      <a:cubicBezTo>
                        <a:pt x="14133" y="14022"/>
                        <a:pt x="13012" y="15925"/>
                        <a:pt x="13012" y="18164"/>
                      </a:cubicBezTo>
                      <a:cubicBezTo>
                        <a:pt x="13012" y="19676"/>
                        <a:pt x="13461" y="21019"/>
                        <a:pt x="14357" y="22194"/>
                      </a:cubicBezTo>
                      <a:cubicBezTo>
                        <a:pt x="15366" y="23426"/>
                        <a:pt x="16880" y="24433"/>
                        <a:pt x="18841" y="25329"/>
                      </a:cubicBezTo>
                      <a:cubicBezTo>
                        <a:pt x="19850" y="25665"/>
                        <a:pt x="23213" y="26616"/>
                        <a:pt x="28929" y="28240"/>
                      </a:cubicBezTo>
                      <a:cubicBezTo>
                        <a:pt x="36832" y="30366"/>
                        <a:pt x="42380" y="32046"/>
                        <a:pt x="45519" y="33389"/>
                      </a:cubicBezTo>
                      <a:cubicBezTo>
                        <a:pt x="48769" y="34732"/>
                        <a:pt x="51347" y="36747"/>
                        <a:pt x="53141" y="39434"/>
                      </a:cubicBezTo>
                      <a:cubicBezTo>
                        <a:pt x="54934" y="42009"/>
                        <a:pt x="55831" y="45199"/>
                        <a:pt x="55831" y="49061"/>
                      </a:cubicBezTo>
                      <a:cubicBezTo>
                        <a:pt x="55831" y="52812"/>
                        <a:pt x="54710" y="56394"/>
                        <a:pt x="52468" y="59808"/>
                      </a:cubicBezTo>
                      <a:cubicBezTo>
                        <a:pt x="50339" y="63111"/>
                        <a:pt x="47200" y="65741"/>
                        <a:pt x="43053" y="67644"/>
                      </a:cubicBezTo>
                      <a:cubicBezTo>
                        <a:pt x="38849" y="69436"/>
                        <a:pt x="34141" y="70331"/>
                        <a:pt x="28929" y="70331"/>
                      </a:cubicBezTo>
                      <a:cubicBezTo>
                        <a:pt x="20074" y="70331"/>
                        <a:pt x="13349" y="68540"/>
                        <a:pt x="8753" y="64958"/>
                      </a:cubicBezTo>
                      <a:cubicBezTo>
                        <a:pt x="4269" y="61263"/>
                        <a:pt x="1411" y="55890"/>
                        <a:pt x="234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49" name="Google Shape;1449;p21"/>
                <p:cNvSpPr/>
                <p:nvPr/>
              </p:nvSpPr>
              <p:spPr>
                <a:xfrm>
                  <a:off x="3865961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9" y="48838"/>
                      </a:moveTo>
                      <a:lnTo>
                        <a:pt x="11448" y="47046"/>
                      </a:lnTo>
                      <a:cubicBezTo>
                        <a:pt x="12008" y="51524"/>
                        <a:pt x="13746" y="54995"/>
                        <a:pt x="16604" y="57345"/>
                      </a:cubicBezTo>
                      <a:cubicBezTo>
                        <a:pt x="19574" y="59752"/>
                        <a:pt x="23609" y="60928"/>
                        <a:pt x="28709" y="60928"/>
                      </a:cubicBezTo>
                      <a:cubicBezTo>
                        <a:pt x="33922" y="60928"/>
                        <a:pt x="37789" y="59920"/>
                        <a:pt x="40367" y="57793"/>
                      </a:cubicBezTo>
                      <a:cubicBezTo>
                        <a:pt x="42889" y="55722"/>
                        <a:pt x="44178" y="53203"/>
                        <a:pt x="44178" y="50181"/>
                      </a:cubicBezTo>
                      <a:cubicBezTo>
                        <a:pt x="44178" y="47662"/>
                        <a:pt x="43057" y="45647"/>
                        <a:pt x="40815" y="44136"/>
                      </a:cubicBezTo>
                      <a:cubicBezTo>
                        <a:pt x="39302" y="43240"/>
                        <a:pt x="35435" y="42009"/>
                        <a:pt x="29158" y="40330"/>
                      </a:cubicBezTo>
                      <a:cubicBezTo>
                        <a:pt x="20919" y="38259"/>
                        <a:pt x="15147" y="36467"/>
                        <a:pt x="11896" y="34956"/>
                      </a:cubicBezTo>
                      <a:cubicBezTo>
                        <a:pt x="8589" y="33501"/>
                        <a:pt x="6123" y="31374"/>
                        <a:pt x="4498" y="28687"/>
                      </a:cubicBezTo>
                      <a:cubicBezTo>
                        <a:pt x="2817" y="25889"/>
                        <a:pt x="2032" y="22810"/>
                        <a:pt x="2032" y="19508"/>
                      </a:cubicBezTo>
                      <a:cubicBezTo>
                        <a:pt x="2032" y="16541"/>
                        <a:pt x="2705" y="13798"/>
                        <a:pt x="4050" y="11224"/>
                      </a:cubicBezTo>
                      <a:cubicBezTo>
                        <a:pt x="5507" y="8705"/>
                        <a:pt x="7412" y="6634"/>
                        <a:pt x="9654" y="4955"/>
                      </a:cubicBezTo>
                      <a:cubicBezTo>
                        <a:pt x="11448" y="3611"/>
                        <a:pt x="13801" y="2492"/>
                        <a:pt x="16828" y="1596"/>
                      </a:cubicBezTo>
                      <a:cubicBezTo>
                        <a:pt x="19966" y="701"/>
                        <a:pt x="23217" y="253"/>
                        <a:pt x="26692" y="253"/>
                      </a:cubicBezTo>
                      <a:cubicBezTo>
                        <a:pt x="32072" y="253"/>
                        <a:pt x="36668" y="1037"/>
                        <a:pt x="40591" y="2492"/>
                      </a:cubicBezTo>
                      <a:cubicBezTo>
                        <a:pt x="44626" y="4003"/>
                        <a:pt x="47541" y="6074"/>
                        <a:pt x="49334" y="8761"/>
                      </a:cubicBezTo>
                      <a:cubicBezTo>
                        <a:pt x="51240" y="11336"/>
                        <a:pt x="52585" y="14750"/>
                        <a:pt x="53370" y="19060"/>
                      </a:cubicBezTo>
                      <a:lnTo>
                        <a:pt x="42160" y="20627"/>
                      </a:lnTo>
                      <a:cubicBezTo>
                        <a:pt x="41712" y="17213"/>
                        <a:pt x="40255" y="14526"/>
                        <a:pt x="37901" y="12567"/>
                      </a:cubicBezTo>
                      <a:cubicBezTo>
                        <a:pt x="35491" y="10664"/>
                        <a:pt x="32072" y="9657"/>
                        <a:pt x="27589" y="9657"/>
                      </a:cubicBezTo>
                      <a:cubicBezTo>
                        <a:pt x="22320" y="9657"/>
                        <a:pt x="18621" y="10552"/>
                        <a:pt x="16380" y="12343"/>
                      </a:cubicBezTo>
                      <a:cubicBezTo>
                        <a:pt x="14138" y="14022"/>
                        <a:pt x="13017" y="15925"/>
                        <a:pt x="13017" y="18164"/>
                      </a:cubicBezTo>
                      <a:cubicBezTo>
                        <a:pt x="13017" y="19676"/>
                        <a:pt x="13465" y="21019"/>
                        <a:pt x="14362" y="22194"/>
                      </a:cubicBezTo>
                      <a:cubicBezTo>
                        <a:pt x="15371" y="23426"/>
                        <a:pt x="16884" y="24433"/>
                        <a:pt x="18846" y="25329"/>
                      </a:cubicBezTo>
                      <a:cubicBezTo>
                        <a:pt x="19854" y="25665"/>
                        <a:pt x="23217" y="26616"/>
                        <a:pt x="28934" y="28240"/>
                      </a:cubicBezTo>
                      <a:cubicBezTo>
                        <a:pt x="36836" y="30366"/>
                        <a:pt x="42385" y="32046"/>
                        <a:pt x="45523" y="33389"/>
                      </a:cubicBezTo>
                      <a:cubicBezTo>
                        <a:pt x="48774" y="34732"/>
                        <a:pt x="51352" y="36747"/>
                        <a:pt x="53145" y="39434"/>
                      </a:cubicBezTo>
                      <a:cubicBezTo>
                        <a:pt x="54939" y="42009"/>
                        <a:pt x="55835" y="45199"/>
                        <a:pt x="55835" y="49061"/>
                      </a:cubicBezTo>
                      <a:cubicBezTo>
                        <a:pt x="55835" y="52812"/>
                        <a:pt x="54714" y="56394"/>
                        <a:pt x="52473" y="59808"/>
                      </a:cubicBezTo>
                      <a:cubicBezTo>
                        <a:pt x="50343" y="63111"/>
                        <a:pt x="47205" y="65741"/>
                        <a:pt x="43057" y="67644"/>
                      </a:cubicBezTo>
                      <a:cubicBezTo>
                        <a:pt x="38854" y="69436"/>
                        <a:pt x="34146" y="70331"/>
                        <a:pt x="28934" y="70331"/>
                      </a:cubicBezTo>
                      <a:cubicBezTo>
                        <a:pt x="20079" y="70331"/>
                        <a:pt x="13353" y="68540"/>
                        <a:pt x="8757" y="64958"/>
                      </a:cubicBezTo>
                      <a:cubicBezTo>
                        <a:pt x="4274" y="61263"/>
                        <a:pt x="1416" y="55890"/>
                        <a:pt x="239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0" name="Google Shape;1450;p21"/>
                <p:cNvSpPr/>
                <p:nvPr/>
              </p:nvSpPr>
              <p:spPr>
                <a:xfrm>
                  <a:off x="3935094" y="4442734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43" y="13239"/>
                      </a:moveTo>
                      <a:lnTo>
                        <a:pt x="243" y="253"/>
                      </a:lnTo>
                      <a:lnTo>
                        <a:pt x="11676" y="253"/>
                      </a:lnTo>
                      <a:lnTo>
                        <a:pt x="11676" y="13239"/>
                      </a:lnTo>
                      <a:close/>
                      <a:moveTo>
                        <a:pt x="243" y="92720"/>
                      </a:moveTo>
                      <a:lnTo>
                        <a:pt x="243" y="25777"/>
                      </a:lnTo>
                      <a:lnTo>
                        <a:pt x="11676" y="25777"/>
                      </a:lnTo>
                      <a:lnTo>
                        <a:pt x="11676" y="927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1" name="Google Shape;1451;p21"/>
                <p:cNvSpPr/>
                <p:nvPr/>
              </p:nvSpPr>
              <p:spPr>
                <a:xfrm>
                  <a:off x="3963833" y="4466690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5" y="68764"/>
                      </a:moveTo>
                      <a:lnTo>
                        <a:pt x="245" y="1820"/>
                      </a:lnTo>
                      <a:lnTo>
                        <a:pt x="10557" y="1820"/>
                      </a:lnTo>
                      <a:lnTo>
                        <a:pt x="10557" y="11224"/>
                      </a:lnTo>
                      <a:cubicBezTo>
                        <a:pt x="15489" y="3947"/>
                        <a:pt x="22551" y="253"/>
                        <a:pt x="31855" y="253"/>
                      </a:cubicBezTo>
                      <a:cubicBezTo>
                        <a:pt x="35890" y="253"/>
                        <a:pt x="39533" y="1037"/>
                        <a:pt x="42839" y="2492"/>
                      </a:cubicBezTo>
                      <a:cubicBezTo>
                        <a:pt x="46258" y="3835"/>
                        <a:pt x="48780" y="5738"/>
                        <a:pt x="50462" y="8089"/>
                      </a:cubicBezTo>
                      <a:cubicBezTo>
                        <a:pt x="52255" y="10496"/>
                        <a:pt x="53432" y="13351"/>
                        <a:pt x="54049" y="16597"/>
                      </a:cubicBezTo>
                      <a:cubicBezTo>
                        <a:pt x="54497" y="18724"/>
                        <a:pt x="54721" y="22362"/>
                        <a:pt x="54721" y="27568"/>
                      </a:cubicBezTo>
                      <a:lnTo>
                        <a:pt x="54721" y="68764"/>
                      </a:lnTo>
                      <a:lnTo>
                        <a:pt x="43288" y="68764"/>
                      </a:lnTo>
                      <a:lnTo>
                        <a:pt x="43288" y="28016"/>
                      </a:lnTo>
                      <a:cubicBezTo>
                        <a:pt x="43288" y="23426"/>
                        <a:pt x="42839" y="19956"/>
                        <a:pt x="41943" y="17717"/>
                      </a:cubicBezTo>
                      <a:cubicBezTo>
                        <a:pt x="41158" y="15366"/>
                        <a:pt x="39589" y="13463"/>
                        <a:pt x="37235" y="12119"/>
                      </a:cubicBezTo>
                      <a:cubicBezTo>
                        <a:pt x="34993" y="10776"/>
                        <a:pt x="32359" y="10104"/>
                        <a:pt x="29389" y="10104"/>
                      </a:cubicBezTo>
                      <a:cubicBezTo>
                        <a:pt x="24569" y="10104"/>
                        <a:pt x="20421" y="11671"/>
                        <a:pt x="16834" y="14806"/>
                      </a:cubicBezTo>
                      <a:cubicBezTo>
                        <a:pt x="13360" y="17829"/>
                        <a:pt x="11678" y="23650"/>
                        <a:pt x="11678" y="32269"/>
                      </a:cubicBezTo>
                      <a:lnTo>
                        <a:pt x="11678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2" name="Google Shape;1452;p21"/>
                <p:cNvSpPr/>
                <p:nvPr/>
              </p:nvSpPr>
              <p:spPr>
                <a:xfrm>
                  <a:off x="4031483" y="4466690"/>
                  <a:ext cx="58959" cy="95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59" h="95601" extrusionOk="0">
                      <a:moveTo>
                        <a:pt x="2492" y="74361"/>
                      </a:moveTo>
                      <a:lnTo>
                        <a:pt x="13477" y="75928"/>
                      </a:lnTo>
                      <a:cubicBezTo>
                        <a:pt x="13925" y="79343"/>
                        <a:pt x="15158" y="81806"/>
                        <a:pt x="17288" y="83317"/>
                      </a:cubicBezTo>
                      <a:cubicBezTo>
                        <a:pt x="20090" y="85388"/>
                        <a:pt x="24013" y="86451"/>
                        <a:pt x="28945" y="86451"/>
                      </a:cubicBezTo>
                      <a:cubicBezTo>
                        <a:pt x="34158" y="86451"/>
                        <a:pt x="38193" y="85388"/>
                        <a:pt x="41051" y="83317"/>
                      </a:cubicBezTo>
                      <a:cubicBezTo>
                        <a:pt x="43853" y="81190"/>
                        <a:pt x="45815" y="78279"/>
                        <a:pt x="46880" y="74585"/>
                      </a:cubicBezTo>
                      <a:cubicBezTo>
                        <a:pt x="47440" y="72178"/>
                        <a:pt x="47777" y="67365"/>
                        <a:pt x="47777" y="60032"/>
                      </a:cubicBezTo>
                      <a:cubicBezTo>
                        <a:pt x="42676" y="65853"/>
                        <a:pt x="36455" y="68764"/>
                        <a:pt x="29169" y="68764"/>
                      </a:cubicBezTo>
                      <a:cubicBezTo>
                        <a:pt x="19866" y="68764"/>
                        <a:pt x="12692" y="65517"/>
                        <a:pt x="7648" y="58913"/>
                      </a:cubicBezTo>
                      <a:cubicBezTo>
                        <a:pt x="2716" y="52196"/>
                        <a:pt x="250" y="44248"/>
                        <a:pt x="250" y="34956"/>
                      </a:cubicBezTo>
                      <a:cubicBezTo>
                        <a:pt x="250" y="28575"/>
                        <a:pt x="1371" y="22642"/>
                        <a:pt x="3613" y="17269"/>
                      </a:cubicBezTo>
                      <a:cubicBezTo>
                        <a:pt x="5967" y="11784"/>
                        <a:pt x="9329" y="7586"/>
                        <a:pt x="13701" y="4731"/>
                      </a:cubicBezTo>
                      <a:cubicBezTo>
                        <a:pt x="18016" y="1764"/>
                        <a:pt x="23173" y="253"/>
                        <a:pt x="29169" y="253"/>
                      </a:cubicBezTo>
                      <a:cubicBezTo>
                        <a:pt x="37072" y="253"/>
                        <a:pt x="43629" y="3499"/>
                        <a:pt x="48897" y="9880"/>
                      </a:cubicBezTo>
                      <a:lnTo>
                        <a:pt x="48897" y="1820"/>
                      </a:lnTo>
                      <a:lnTo>
                        <a:pt x="59210" y="1820"/>
                      </a:lnTo>
                      <a:lnTo>
                        <a:pt x="59210" y="59584"/>
                      </a:lnTo>
                      <a:cubicBezTo>
                        <a:pt x="59210" y="69995"/>
                        <a:pt x="58145" y="77384"/>
                        <a:pt x="56071" y="81750"/>
                      </a:cubicBezTo>
                      <a:cubicBezTo>
                        <a:pt x="53941" y="86227"/>
                        <a:pt x="50579" y="89642"/>
                        <a:pt x="45983" y="92049"/>
                      </a:cubicBezTo>
                      <a:cubicBezTo>
                        <a:pt x="41331" y="94567"/>
                        <a:pt x="35671" y="95855"/>
                        <a:pt x="28945" y="95855"/>
                      </a:cubicBezTo>
                      <a:cubicBezTo>
                        <a:pt x="20987" y="95855"/>
                        <a:pt x="14598" y="94064"/>
                        <a:pt x="9666" y="90481"/>
                      </a:cubicBezTo>
                      <a:cubicBezTo>
                        <a:pt x="4734" y="86899"/>
                        <a:pt x="2324" y="81526"/>
                        <a:pt x="2492" y="74361"/>
                      </a:cubicBezTo>
                      <a:close/>
                      <a:moveTo>
                        <a:pt x="11908" y="34061"/>
                      </a:moveTo>
                      <a:cubicBezTo>
                        <a:pt x="11908" y="42904"/>
                        <a:pt x="13589" y="49285"/>
                        <a:pt x="17064" y="53315"/>
                      </a:cubicBezTo>
                      <a:cubicBezTo>
                        <a:pt x="20482" y="57345"/>
                        <a:pt x="24910" y="59360"/>
                        <a:pt x="30290" y="59360"/>
                      </a:cubicBezTo>
                      <a:cubicBezTo>
                        <a:pt x="35503" y="59360"/>
                        <a:pt x="39818" y="57345"/>
                        <a:pt x="43293" y="53315"/>
                      </a:cubicBezTo>
                      <a:cubicBezTo>
                        <a:pt x="46880" y="49285"/>
                        <a:pt x="48673" y="43016"/>
                        <a:pt x="48673" y="34509"/>
                      </a:cubicBezTo>
                      <a:cubicBezTo>
                        <a:pt x="48673" y="26336"/>
                        <a:pt x="46768" y="20123"/>
                        <a:pt x="43069" y="15925"/>
                      </a:cubicBezTo>
                      <a:cubicBezTo>
                        <a:pt x="39482" y="11784"/>
                        <a:pt x="35110" y="9657"/>
                        <a:pt x="30066" y="9657"/>
                      </a:cubicBezTo>
                      <a:cubicBezTo>
                        <a:pt x="24966" y="9657"/>
                        <a:pt x="20651" y="11784"/>
                        <a:pt x="17064" y="15925"/>
                      </a:cubicBezTo>
                      <a:cubicBezTo>
                        <a:pt x="13589" y="19956"/>
                        <a:pt x="11908" y="26001"/>
                        <a:pt x="11908" y="3406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453" name="Google Shape;1453;p21"/>
            <p:cNvGrpSpPr/>
            <p:nvPr/>
          </p:nvGrpSpPr>
          <p:grpSpPr>
            <a:xfrm>
              <a:off x="5934765" y="1775436"/>
              <a:ext cx="791633" cy="328531"/>
              <a:chOff x="6184900" y="2431602"/>
              <a:chExt cx="791633" cy="328531"/>
            </a:xfrm>
          </p:grpSpPr>
          <p:sp>
            <p:nvSpPr>
              <p:cNvPr id="1454" name="Google Shape;1454;p21"/>
              <p:cNvSpPr/>
              <p:nvPr/>
            </p:nvSpPr>
            <p:spPr>
              <a:xfrm>
                <a:off x="6184900" y="2431602"/>
                <a:ext cx="791633" cy="328531"/>
              </a:xfrm>
              <a:custGeom>
                <a:avLst/>
                <a:gdLst/>
                <a:ahLst/>
                <a:cxnLst/>
                <a:rect l="l" t="t" r="r" b="b"/>
                <a:pathLst>
                  <a:path w="3771290" h="2152208" extrusionOk="0">
                    <a:moveTo>
                      <a:pt x="0" y="0"/>
                    </a:moveTo>
                    <a:lnTo>
                      <a:pt x="3771291" y="0"/>
                    </a:lnTo>
                    <a:lnTo>
                      <a:pt x="3771291" y="2152209"/>
                    </a:lnTo>
                    <a:lnTo>
                      <a:pt x="0" y="2152209"/>
                    </a:lnTo>
                    <a:close/>
                  </a:path>
                </a:pathLst>
              </a:custGeom>
              <a:solidFill>
                <a:srgbClr val="CEDB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455" name="Google Shape;1455;p21"/>
              <p:cNvGrpSpPr/>
              <p:nvPr/>
            </p:nvGrpSpPr>
            <p:grpSpPr>
              <a:xfrm>
                <a:off x="6356919" y="2624312"/>
                <a:ext cx="463065" cy="94033"/>
                <a:chOff x="3552487" y="4604151"/>
                <a:chExt cx="463065" cy="94033"/>
              </a:xfrm>
            </p:grpSpPr>
            <p:sp>
              <p:nvSpPr>
                <p:cNvPr id="1456" name="Google Shape;1456;p21"/>
                <p:cNvSpPr/>
                <p:nvPr/>
              </p:nvSpPr>
              <p:spPr>
                <a:xfrm>
                  <a:off x="3552487" y="4604151"/>
                  <a:ext cx="6904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47" h="92467" extrusionOk="0">
                      <a:moveTo>
                        <a:pt x="216" y="92731"/>
                      </a:moveTo>
                      <a:lnTo>
                        <a:pt x="216" y="264"/>
                      </a:lnTo>
                      <a:lnTo>
                        <a:pt x="67022" y="264"/>
                      </a:lnTo>
                      <a:lnTo>
                        <a:pt x="67022" y="11235"/>
                      </a:lnTo>
                      <a:lnTo>
                        <a:pt x="12322" y="11235"/>
                      </a:lnTo>
                      <a:lnTo>
                        <a:pt x="12322" y="39445"/>
                      </a:lnTo>
                      <a:lnTo>
                        <a:pt x="63659" y="39445"/>
                      </a:lnTo>
                      <a:lnTo>
                        <a:pt x="63659" y="50416"/>
                      </a:lnTo>
                      <a:lnTo>
                        <a:pt x="12322" y="50416"/>
                      </a:lnTo>
                      <a:lnTo>
                        <a:pt x="12322" y="81761"/>
                      </a:lnTo>
                      <a:lnTo>
                        <a:pt x="69264" y="81761"/>
                      </a:lnTo>
                      <a:lnTo>
                        <a:pt x="69264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7" name="Google Shape;1457;p21"/>
                <p:cNvSpPr/>
                <p:nvPr/>
              </p:nvSpPr>
              <p:spPr>
                <a:xfrm>
                  <a:off x="3636713" y="4604151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22" y="92731"/>
                      </a:moveTo>
                      <a:lnTo>
                        <a:pt x="222" y="264"/>
                      </a:lnTo>
                      <a:lnTo>
                        <a:pt x="11656" y="264"/>
                      </a:lnTo>
                      <a:lnTo>
                        <a:pt x="11656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8" name="Google Shape;1458;p21"/>
                <p:cNvSpPr/>
                <p:nvPr/>
              </p:nvSpPr>
              <p:spPr>
                <a:xfrm>
                  <a:off x="3661850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3" y="47282"/>
                      </a:moveTo>
                      <a:lnTo>
                        <a:pt x="61650" y="48625"/>
                      </a:lnTo>
                      <a:cubicBezTo>
                        <a:pt x="59857" y="55510"/>
                        <a:pt x="56382" y="60883"/>
                        <a:pt x="51337" y="64745"/>
                      </a:cubicBezTo>
                      <a:cubicBezTo>
                        <a:pt x="46406" y="68495"/>
                        <a:pt x="40016" y="70342"/>
                        <a:pt x="32282" y="70342"/>
                      </a:cubicBezTo>
                      <a:cubicBezTo>
                        <a:pt x="22418" y="70342"/>
                        <a:pt x="14572" y="67376"/>
                        <a:pt x="8743" y="61387"/>
                      </a:cubicBezTo>
                      <a:cubicBezTo>
                        <a:pt x="3027" y="55286"/>
                        <a:pt x="224" y="46778"/>
                        <a:pt x="224" y="35863"/>
                      </a:cubicBezTo>
                      <a:cubicBezTo>
                        <a:pt x="224" y="24557"/>
                        <a:pt x="3139" y="15825"/>
                        <a:pt x="8967" y="9668"/>
                      </a:cubicBezTo>
                      <a:cubicBezTo>
                        <a:pt x="14796" y="3399"/>
                        <a:pt x="22306" y="264"/>
                        <a:pt x="31610" y="264"/>
                      </a:cubicBezTo>
                      <a:cubicBezTo>
                        <a:pt x="40577" y="264"/>
                        <a:pt x="47863" y="3343"/>
                        <a:pt x="53579" y="9444"/>
                      </a:cubicBezTo>
                      <a:cubicBezTo>
                        <a:pt x="59240" y="15601"/>
                        <a:pt x="62098" y="24165"/>
                        <a:pt x="62098" y="35191"/>
                      </a:cubicBezTo>
                      <a:cubicBezTo>
                        <a:pt x="62098" y="35807"/>
                        <a:pt x="62098" y="36759"/>
                        <a:pt x="62098" y="38102"/>
                      </a:cubicBezTo>
                      <a:lnTo>
                        <a:pt x="12106" y="38102"/>
                      </a:lnTo>
                      <a:cubicBezTo>
                        <a:pt x="12386" y="45602"/>
                        <a:pt x="14404" y="51256"/>
                        <a:pt x="18159" y="55118"/>
                      </a:cubicBezTo>
                      <a:cubicBezTo>
                        <a:pt x="22026" y="59036"/>
                        <a:pt x="26734" y="60939"/>
                        <a:pt x="32282" y="60939"/>
                      </a:cubicBezTo>
                      <a:cubicBezTo>
                        <a:pt x="36429" y="60939"/>
                        <a:pt x="39960" y="59931"/>
                        <a:pt x="42819" y="57804"/>
                      </a:cubicBezTo>
                      <a:cubicBezTo>
                        <a:pt x="45789" y="55566"/>
                        <a:pt x="48199" y="52095"/>
                        <a:pt x="49993" y="47282"/>
                      </a:cubicBezTo>
                      <a:close/>
                      <a:moveTo>
                        <a:pt x="12554" y="28922"/>
                      </a:moveTo>
                      <a:lnTo>
                        <a:pt x="49993" y="28922"/>
                      </a:lnTo>
                      <a:cubicBezTo>
                        <a:pt x="49544" y="23269"/>
                        <a:pt x="48087" y="19015"/>
                        <a:pt x="45733" y="16161"/>
                      </a:cubicBezTo>
                      <a:cubicBezTo>
                        <a:pt x="42146" y="11851"/>
                        <a:pt x="37438" y="9668"/>
                        <a:pt x="31610" y="9668"/>
                      </a:cubicBezTo>
                      <a:cubicBezTo>
                        <a:pt x="26510" y="9668"/>
                        <a:pt x="22194" y="11403"/>
                        <a:pt x="18607" y="14817"/>
                      </a:cubicBezTo>
                      <a:cubicBezTo>
                        <a:pt x="15020" y="18288"/>
                        <a:pt x="13003" y="22989"/>
                        <a:pt x="12554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59" name="Google Shape;1459;p21"/>
                <p:cNvSpPr/>
                <p:nvPr/>
              </p:nvSpPr>
              <p:spPr>
                <a:xfrm>
                  <a:off x="3737571" y="4628107"/>
                  <a:ext cx="90793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93" h="68510" extrusionOk="0">
                      <a:moveTo>
                        <a:pt x="229" y="68775"/>
                      </a:moveTo>
                      <a:lnTo>
                        <a:pt x="229" y="1832"/>
                      </a:lnTo>
                      <a:lnTo>
                        <a:pt x="10318" y="1832"/>
                      </a:lnTo>
                      <a:lnTo>
                        <a:pt x="10318" y="11235"/>
                      </a:lnTo>
                      <a:cubicBezTo>
                        <a:pt x="12391" y="7989"/>
                        <a:pt x="15137" y="5358"/>
                        <a:pt x="18612" y="3399"/>
                      </a:cubicBezTo>
                      <a:cubicBezTo>
                        <a:pt x="22199" y="1328"/>
                        <a:pt x="26234" y="264"/>
                        <a:pt x="30718" y="264"/>
                      </a:cubicBezTo>
                      <a:cubicBezTo>
                        <a:pt x="35650" y="264"/>
                        <a:pt x="39685" y="1328"/>
                        <a:pt x="42824" y="3399"/>
                      </a:cubicBezTo>
                      <a:cubicBezTo>
                        <a:pt x="46074" y="5526"/>
                        <a:pt x="48428" y="8324"/>
                        <a:pt x="49773" y="11907"/>
                      </a:cubicBezTo>
                      <a:cubicBezTo>
                        <a:pt x="54986" y="4182"/>
                        <a:pt x="61879" y="264"/>
                        <a:pt x="70398" y="264"/>
                      </a:cubicBezTo>
                      <a:cubicBezTo>
                        <a:pt x="77123" y="264"/>
                        <a:pt x="82167" y="2167"/>
                        <a:pt x="85642" y="5862"/>
                      </a:cubicBezTo>
                      <a:cubicBezTo>
                        <a:pt x="89229" y="9444"/>
                        <a:pt x="91023" y="15153"/>
                        <a:pt x="91023" y="22877"/>
                      </a:cubicBezTo>
                      <a:lnTo>
                        <a:pt x="91023" y="68775"/>
                      </a:lnTo>
                      <a:lnTo>
                        <a:pt x="79813" y="68775"/>
                      </a:lnTo>
                      <a:lnTo>
                        <a:pt x="79813" y="26684"/>
                      </a:lnTo>
                      <a:cubicBezTo>
                        <a:pt x="79813" y="22094"/>
                        <a:pt x="79421" y="18791"/>
                        <a:pt x="78693" y="16832"/>
                      </a:cubicBezTo>
                      <a:cubicBezTo>
                        <a:pt x="77908" y="14761"/>
                        <a:pt x="76563" y="13138"/>
                        <a:pt x="74657" y="11907"/>
                      </a:cubicBezTo>
                      <a:cubicBezTo>
                        <a:pt x="72696" y="10731"/>
                        <a:pt x="70454" y="10116"/>
                        <a:pt x="67932" y="10116"/>
                      </a:cubicBezTo>
                      <a:cubicBezTo>
                        <a:pt x="63112" y="10116"/>
                        <a:pt x="59189" y="11683"/>
                        <a:pt x="56050" y="14817"/>
                      </a:cubicBezTo>
                      <a:cubicBezTo>
                        <a:pt x="53024" y="17952"/>
                        <a:pt x="51567" y="22989"/>
                        <a:pt x="51567" y="29818"/>
                      </a:cubicBezTo>
                      <a:lnTo>
                        <a:pt x="51567" y="68775"/>
                      </a:lnTo>
                      <a:lnTo>
                        <a:pt x="40134" y="68775"/>
                      </a:lnTo>
                      <a:lnTo>
                        <a:pt x="40134" y="25340"/>
                      </a:lnTo>
                      <a:cubicBezTo>
                        <a:pt x="40134" y="20303"/>
                        <a:pt x="39125" y="16496"/>
                        <a:pt x="37219" y="13922"/>
                      </a:cubicBezTo>
                      <a:cubicBezTo>
                        <a:pt x="35426" y="11403"/>
                        <a:pt x="32399" y="10116"/>
                        <a:pt x="28252" y="10116"/>
                      </a:cubicBezTo>
                      <a:cubicBezTo>
                        <a:pt x="24945" y="10116"/>
                        <a:pt x="21975" y="11011"/>
                        <a:pt x="19285" y="12802"/>
                      </a:cubicBezTo>
                      <a:cubicBezTo>
                        <a:pt x="16595" y="14481"/>
                        <a:pt x="14633" y="16944"/>
                        <a:pt x="13456" y="20191"/>
                      </a:cubicBezTo>
                      <a:cubicBezTo>
                        <a:pt x="12223" y="23325"/>
                        <a:pt x="11662" y="27971"/>
                        <a:pt x="11662" y="34072"/>
                      </a:cubicBezTo>
                      <a:lnTo>
                        <a:pt x="11662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60" name="Google Shape;1460;p21"/>
                <p:cNvSpPr/>
                <p:nvPr/>
              </p:nvSpPr>
              <p:spPr>
                <a:xfrm>
                  <a:off x="3841468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50005" y="47282"/>
                      </a:moveTo>
                      <a:lnTo>
                        <a:pt x="61662" y="48625"/>
                      </a:lnTo>
                      <a:cubicBezTo>
                        <a:pt x="59869" y="55510"/>
                        <a:pt x="56394" y="60883"/>
                        <a:pt x="51350" y="64745"/>
                      </a:cubicBezTo>
                      <a:cubicBezTo>
                        <a:pt x="46418" y="68495"/>
                        <a:pt x="40029" y="70342"/>
                        <a:pt x="32295" y="70342"/>
                      </a:cubicBezTo>
                      <a:cubicBezTo>
                        <a:pt x="22431" y="70342"/>
                        <a:pt x="14584" y="67376"/>
                        <a:pt x="8756" y="61387"/>
                      </a:cubicBezTo>
                      <a:cubicBezTo>
                        <a:pt x="3039" y="55286"/>
                        <a:pt x="237" y="46778"/>
                        <a:pt x="237" y="35863"/>
                      </a:cubicBezTo>
                      <a:cubicBezTo>
                        <a:pt x="237" y="24557"/>
                        <a:pt x="3151" y="15825"/>
                        <a:pt x="8980" y="9668"/>
                      </a:cubicBezTo>
                      <a:cubicBezTo>
                        <a:pt x="14809" y="3399"/>
                        <a:pt x="22319" y="264"/>
                        <a:pt x="31622" y="264"/>
                      </a:cubicBezTo>
                      <a:cubicBezTo>
                        <a:pt x="40589" y="264"/>
                        <a:pt x="47875" y="3343"/>
                        <a:pt x="53592" y="9444"/>
                      </a:cubicBezTo>
                      <a:cubicBezTo>
                        <a:pt x="59253" y="15601"/>
                        <a:pt x="62111" y="24165"/>
                        <a:pt x="62111" y="35191"/>
                      </a:cubicBezTo>
                      <a:cubicBezTo>
                        <a:pt x="62111" y="35807"/>
                        <a:pt x="62111" y="36759"/>
                        <a:pt x="62111" y="38102"/>
                      </a:cubicBezTo>
                      <a:lnTo>
                        <a:pt x="12118" y="38102"/>
                      </a:lnTo>
                      <a:cubicBezTo>
                        <a:pt x="12399" y="45602"/>
                        <a:pt x="14416" y="51256"/>
                        <a:pt x="18171" y="55118"/>
                      </a:cubicBezTo>
                      <a:cubicBezTo>
                        <a:pt x="22038" y="59036"/>
                        <a:pt x="26746" y="60939"/>
                        <a:pt x="32295" y="60939"/>
                      </a:cubicBezTo>
                      <a:cubicBezTo>
                        <a:pt x="36442" y="60939"/>
                        <a:pt x="39973" y="59931"/>
                        <a:pt x="42831" y="57804"/>
                      </a:cubicBezTo>
                      <a:cubicBezTo>
                        <a:pt x="45802" y="55566"/>
                        <a:pt x="48212" y="52095"/>
                        <a:pt x="50005" y="47282"/>
                      </a:cubicBezTo>
                      <a:close/>
                      <a:moveTo>
                        <a:pt x="12567" y="28922"/>
                      </a:moveTo>
                      <a:lnTo>
                        <a:pt x="50005" y="28922"/>
                      </a:lnTo>
                      <a:cubicBezTo>
                        <a:pt x="49557" y="23269"/>
                        <a:pt x="48099" y="19015"/>
                        <a:pt x="45746" y="16161"/>
                      </a:cubicBezTo>
                      <a:cubicBezTo>
                        <a:pt x="42159" y="11851"/>
                        <a:pt x="37451" y="9668"/>
                        <a:pt x="31622" y="9668"/>
                      </a:cubicBezTo>
                      <a:cubicBezTo>
                        <a:pt x="26522" y="9668"/>
                        <a:pt x="22207" y="11403"/>
                        <a:pt x="18620" y="14817"/>
                      </a:cubicBezTo>
                      <a:cubicBezTo>
                        <a:pt x="15033" y="18288"/>
                        <a:pt x="13015" y="22989"/>
                        <a:pt x="12567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61" name="Google Shape;1461;p21"/>
                <p:cNvSpPr/>
                <p:nvPr/>
              </p:nvSpPr>
              <p:spPr>
                <a:xfrm>
                  <a:off x="3917189" y="4628107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2" y="68775"/>
                      </a:moveTo>
                      <a:lnTo>
                        <a:pt x="242" y="1832"/>
                      </a:lnTo>
                      <a:lnTo>
                        <a:pt x="10554" y="1832"/>
                      </a:lnTo>
                      <a:lnTo>
                        <a:pt x="10554" y="11235"/>
                      </a:lnTo>
                      <a:cubicBezTo>
                        <a:pt x="15486" y="3959"/>
                        <a:pt x="22548" y="264"/>
                        <a:pt x="31851" y="264"/>
                      </a:cubicBezTo>
                      <a:cubicBezTo>
                        <a:pt x="35887" y="264"/>
                        <a:pt x="39530" y="1048"/>
                        <a:pt x="42836" y="2503"/>
                      </a:cubicBezTo>
                      <a:cubicBezTo>
                        <a:pt x="46255" y="3847"/>
                        <a:pt x="48777" y="5750"/>
                        <a:pt x="50458" y="8100"/>
                      </a:cubicBezTo>
                      <a:cubicBezTo>
                        <a:pt x="52252" y="10507"/>
                        <a:pt x="53429" y="13362"/>
                        <a:pt x="54045" y="16608"/>
                      </a:cubicBezTo>
                      <a:cubicBezTo>
                        <a:pt x="54494" y="18735"/>
                        <a:pt x="54718" y="22374"/>
                        <a:pt x="54718" y="27579"/>
                      </a:cubicBezTo>
                      <a:lnTo>
                        <a:pt x="54718" y="68775"/>
                      </a:lnTo>
                      <a:lnTo>
                        <a:pt x="43285" y="68775"/>
                      </a:lnTo>
                      <a:lnTo>
                        <a:pt x="43285" y="28027"/>
                      </a:lnTo>
                      <a:cubicBezTo>
                        <a:pt x="43285" y="23437"/>
                        <a:pt x="42836" y="19967"/>
                        <a:pt x="41939" y="17728"/>
                      </a:cubicBezTo>
                      <a:cubicBezTo>
                        <a:pt x="41155" y="15377"/>
                        <a:pt x="39586" y="13474"/>
                        <a:pt x="37232" y="12131"/>
                      </a:cubicBezTo>
                      <a:cubicBezTo>
                        <a:pt x="34990" y="10787"/>
                        <a:pt x="32356" y="10116"/>
                        <a:pt x="29385" y="10116"/>
                      </a:cubicBezTo>
                      <a:cubicBezTo>
                        <a:pt x="24565" y="10116"/>
                        <a:pt x="20418" y="11683"/>
                        <a:pt x="16831" y="14817"/>
                      </a:cubicBezTo>
                      <a:cubicBezTo>
                        <a:pt x="13356" y="17840"/>
                        <a:pt x="11675" y="23661"/>
                        <a:pt x="11675" y="32281"/>
                      </a:cubicBezTo>
                      <a:lnTo>
                        <a:pt x="11675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62" name="Google Shape;1462;p21"/>
                <p:cNvSpPr/>
                <p:nvPr/>
              </p:nvSpPr>
              <p:spPr>
                <a:xfrm>
                  <a:off x="3982822" y="4606166"/>
                  <a:ext cx="32730" cy="91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30" h="91347" extrusionOk="0">
                      <a:moveTo>
                        <a:pt x="31408" y="80641"/>
                      </a:moveTo>
                      <a:lnTo>
                        <a:pt x="32977" y="90493"/>
                      </a:lnTo>
                      <a:cubicBezTo>
                        <a:pt x="29839" y="91220"/>
                        <a:pt x="26980" y="91612"/>
                        <a:pt x="24458" y="91612"/>
                      </a:cubicBezTo>
                      <a:cubicBezTo>
                        <a:pt x="20255" y="91612"/>
                        <a:pt x="17060" y="90940"/>
                        <a:pt x="14819" y="89597"/>
                      </a:cubicBezTo>
                      <a:cubicBezTo>
                        <a:pt x="12577" y="88254"/>
                        <a:pt x="10895" y="86574"/>
                        <a:pt x="9887" y="84448"/>
                      </a:cubicBezTo>
                      <a:cubicBezTo>
                        <a:pt x="8990" y="82377"/>
                        <a:pt x="8542" y="77899"/>
                        <a:pt x="8542" y="71014"/>
                      </a:cubicBezTo>
                      <a:lnTo>
                        <a:pt x="8542" y="32505"/>
                      </a:lnTo>
                      <a:lnTo>
                        <a:pt x="247" y="32505"/>
                      </a:lnTo>
                      <a:lnTo>
                        <a:pt x="247" y="23773"/>
                      </a:lnTo>
                      <a:lnTo>
                        <a:pt x="8542" y="23773"/>
                      </a:lnTo>
                      <a:lnTo>
                        <a:pt x="8542" y="7205"/>
                      </a:lnTo>
                      <a:lnTo>
                        <a:pt x="19975" y="264"/>
                      </a:lnTo>
                      <a:lnTo>
                        <a:pt x="19975" y="23773"/>
                      </a:lnTo>
                      <a:lnTo>
                        <a:pt x="31408" y="23773"/>
                      </a:lnTo>
                      <a:lnTo>
                        <a:pt x="31408" y="32505"/>
                      </a:lnTo>
                      <a:lnTo>
                        <a:pt x="19975" y="32505"/>
                      </a:lnTo>
                      <a:lnTo>
                        <a:pt x="19975" y="71686"/>
                      </a:lnTo>
                      <a:cubicBezTo>
                        <a:pt x="19975" y="74988"/>
                        <a:pt x="20087" y="77059"/>
                        <a:pt x="20423" y="77955"/>
                      </a:cubicBezTo>
                      <a:cubicBezTo>
                        <a:pt x="20871" y="78850"/>
                        <a:pt x="21544" y="79634"/>
                        <a:pt x="22441" y="80194"/>
                      </a:cubicBezTo>
                      <a:cubicBezTo>
                        <a:pt x="23337" y="80809"/>
                        <a:pt x="24683" y="81089"/>
                        <a:pt x="26476" y="81089"/>
                      </a:cubicBezTo>
                      <a:cubicBezTo>
                        <a:pt x="27653" y="81089"/>
                        <a:pt x="29278" y="80977"/>
                        <a:pt x="31408" y="8064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463" name="Google Shape;1463;p21"/>
              <p:cNvGrpSpPr/>
              <p:nvPr/>
            </p:nvGrpSpPr>
            <p:grpSpPr>
              <a:xfrm>
                <a:off x="6274039" y="2462895"/>
                <a:ext cx="620835" cy="119557"/>
                <a:chOff x="3469607" y="4442734"/>
                <a:chExt cx="620835" cy="119557"/>
              </a:xfrm>
            </p:grpSpPr>
            <p:sp>
              <p:nvSpPr>
                <p:cNvPr id="1464" name="Google Shape;1464;p21"/>
                <p:cNvSpPr/>
                <p:nvPr/>
              </p:nvSpPr>
              <p:spPr>
                <a:xfrm>
                  <a:off x="3469607" y="4442734"/>
                  <a:ext cx="7061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17" h="92467" extrusionOk="0">
                      <a:moveTo>
                        <a:pt x="211" y="92720"/>
                      </a:moveTo>
                      <a:lnTo>
                        <a:pt x="211" y="253"/>
                      </a:lnTo>
                      <a:lnTo>
                        <a:pt x="34959" y="253"/>
                      </a:lnTo>
                      <a:cubicBezTo>
                        <a:pt x="41067" y="253"/>
                        <a:pt x="45775" y="589"/>
                        <a:pt x="49082" y="1149"/>
                      </a:cubicBezTo>
                      <a:cubicBezTo>
                        <a:pt x="53678" y="1932"/>
                        <a:pt x="57489" y="3332"/>
                        <a:pt x="60515" y="5403"/>
                      </a:cubicBezTo>
                      <a:cubicBezTo>
                        <a:pt x="63654" y="7530"/>
                        <a:pt x="66120" y="10496"/>
                        <a:pt x="67913" y="14358"/>
                      </a:cubicBezTo>
                      <a:cubicBezTo>
                        <a:pt x="69819" y="18276"/>
                        <a:pt x="70828" y="22418"/>
                        <a:pt x="70828" y="26896"/>
                      </a:cubicBezTo>
                      <a:cubicBezTo>
                        <a:pt x="70828" y="34844"/>
                        <a:pt x="68249" y="41561"/>
                        <a:pt x="63205" y="47046"/>
                      </a:cubicBezTo>
                      <a:cubicBezTo>
                        <a:pt x="58273" y="52420"/>
                        <a:pt x="49194" y="55106"/>
                        <a:pt x="36079" y="55106"/>
                      </a:cubicBezTo>
                      <a:lnTo>
                        <a:pt x="12316" y="55106"/>
                      </a:lnTo>
                      <a:lnTo>
                        <a:pt x="12316" y="92720"/>
                      </a:lnTo>
                      <a:close/>
                      <a:moveTo>
                        <a:pt x="12316" y="44136"/>
                      </a:moveTo>
                      <a:lnTo>
                        <a:pt x="36304" y="44136"/>
                      </a:lnTo>
                      <a:cubicBezTo>
                        <a:pt x="44206" y="44136"/>
                        <a:pt x="49811" y="42736"/>
                        <a:pt x="53117" y="39882"/>
                      </a:cubicBezTo>
                      <a:cubicBezTo>
                        <a:pt x="56368" y="36915"/>
                        <a:pt x="58049" y="32717"/>
                        <a:pt x="58049" y="27344"/>
                      </a:cubicBezTo>
                      <a:cubicBezTo>
                        <a:pt x="58049" y="23482"/>
                        <a:pt x="57040" y="20179"/>
                        <a:pt x="55135" y="17493"/>
                      </a:cubicBezTo>
                      <a:cubicBezTo>
                        <a:pt x="53173" y="14694"/>
                        <a:pt x="50651" y="12791"/>
                        <a:pt x="47513" y="11895"/>
                      </a:cubicBezTo>
                      <a:cubicBezTo>
                        <a:pt x="45383" y="11448"/>
                        <a:pt x="41572" y="11224"/>
                        <a:pt x="36079" y="11224"/>
                      </a:cubicBezTo>
                      <a:lnTo>
                        <a:pt x="12316" y="11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65" name="Google Shape;1465;p21"/>
                <p:cNvSpPr/>
                <p:nvPr/>
              </p:nvSpPr>
              <p:spPr>
                <a:xfrm>
                  <a:off x="3554042" y="4466690"/>
                  <a:ext cx="36541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41" h="68510" extrusionOk="0">
                      <a:moveTo>
                        <a:pt x="217" y="68764"/>
                      </a:moveTo>
                      <a:lnTo>
                        <a:pt x="217" y="1820"/>
                      </a:lnTo>
                      <a:lnTo>
                        <a:pt x="10529" y="1820"/>
                      </a:lnTo>
                      <a:lnTo>
                        <a:pt x="10529" y="11895"/>
                      </a:lnTo>
                      <a:cubicBezTo>
                        <a:pt x="13219" y="7138"/>
                        <a:pt x="15573" y="4003"/>
                        <a:pt x="17703" y="2492"/>
                      </a:cubicBezTo>
                      <a:cubicBezTo>
                        <a:pt x="19944" y="1037"/>
                        <a:pt x="22410" y="253"/>
                        <a:pt x="25101" y="253"/>
                      </a:cubicBezTo>
                      <a:cubicBezTo>
                        <a:pt x="28968" y="253"/>
                        <a:pt x="32835" y="1485"/>
                        <a:pt x="36758" y="3835"/>
                      </a:cubicBezTo>
                      <a:lnTo>
                        <a:pt x="32947" y="14358"/>
                      </a:lnTo>
                      <a:cubicBezTo>
                        <a:pt x="30089" y="12735"/>
                        <a:pt x="27230" y="11895"/>
                        <a:pt x="24428" y="11895"/>
                      </a:cubicBezTo>
                      <a:cubicBezTo>
                        <a:pt x="22018" y="11895"/>
                        <a:pt x="19776" y="12679"/>
                        <a:pt x="17703" y="14134"/>
                      </a:cubicBezTo>
                      <a:cubicBezTo>
                        <a:pt x="15741" y="15646"/>
                        <a:pt x="14396" y="17717"/>
                        <a:pt x="13667" y="20403"/>
                      </a:cubicBezTo>
                      <a:cubicBezTo>
                        <a:pt x="12322" y="24433"/>
                        <a:pt x="11650" y="28855"/>
                        <a:pt x="11650" y="33613"/>
                      </a:cubicBezTo>
                      <a:lnTo>
                        <a:pt x="11650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66" name="Google Shape;1466;p21"/>
                <p:cNvSpPr/>
                <p:nvPr/>
              </p:nvSpPr>
              <p:spPr>
                <a:xfrm>
                  <a:off x="3593064" y="4466690"/>
                  <a:ext cx="62770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0" h="70077" extrusionOk="0">
                      <a:moveTo>
                        <a:pt x="220" y="35180"/>
                      </a:moveTo>
                      <a:cubicBezTo>
                        <a:pt x="220" y="22810"/>
                        <a:pt x="3638" y="13631"/>
                        <a:pt x="10532" y="7642"/>
                      </a:cubicBezTo>
                      <a:cubicBezTo>
                        <a:pt x="16361" y="2716"/>
                        <a:pt x="23366" y="253"/>
                        <a:pt x="31605" y="253"/>
                      </a:cubicBezTo>
                      <a:cubicBezTo>
                        <a:pt x="40852" y="253"/>
                        <a:pt x="48418" y="3332"/>
                        <a:pt x="54247" y="9433"/>
                      </a:cubicBezTo>
                      <a:cubicBezTo>
                        <a:pt x="60076" y="15422"/>
                        <a:pt x="62990" y="23706"/>
                        <a:pt x="62990" y="34285"/>
                      </a:cubicBezTo>
                      <a:cubicBezTo>
                        <a:pt x="62990" y="42960"/>
                        <a:pt x="61701" y="49733"/>
                        <a:pt x="59179" y="54659"/>
                      </a:cubicBezTo>
                      <a:cubicBezTo>
                        <a:pt x="56601" y="59584"/>
                        <a:pt x="52902" y="63502"/>
                        <a:pt x="47970" y="66301"/>
                      </a:cubicBezTo>
                      <a:cubicBezTo>
                        <a:pt x="43038" y="68988"/>
                        <a:pt x="37546" y="70331"/>
                        <a:pt x="31605" y="70331"/>
                      </a:cubicBezTo>
                      <a:cubicBezTo>
                        <a:pt x="22301" y="70331"/>
                        <a:pt x="14791" y="67365"/>
                        <a:pt x="8963" y="61375"/>
                      </a:cubicBezTo>
                      <a:cubicBezTo>
                        <a:pt x="3134" y="55274"/>
                        <a:pt x="220" y="46543"/>
                        <a:pt x="220" y="35180"/>
                      </a:cubicBezTo>
                      <a:close/>
                      <a:moveTo>
                        <a:pt x="11877" y="35180"/>
                      </a:moveTo>
                      <a:cubicBezTo>
                        <a:pt x="11877" y="43856"/>
                        <a:pt x="13726" y="50349"/>
                        <a:pt x="17481" y="54659"/>
                      </a:cubicBezTo>
                      <a:cubicBezTo>
                        <a:pt x="21180" y="58857"/>
                        <a:pt x="25888" y="60928"/>
                        <a:pt x="31605" y="60928"/>
                      </a:cubicBezTo>
                      <a:cubicBezTo>
                        <a:pt x="37265" y="60928"/>
                        <a:pt x="41973" y="58857"/>
                        <a:pt x="45728" y="54659"/>
                      </a:cubicBezTo>
                      <a:cubicBezTo>
                        <a:pt x="49427" y="50349"/>
                        <a:pt x="51333" y="43800"/>
                        <a:pt x="51333" y="34956"/>
                      </a:cubicBezTo>
                      <a:cubicBezTo>
                        <a:pt x="51333" y="26616"/>
                        <a:pt x="49427" y="20347"/>
                        <a:pt x="45728" y="16149"/>
                      </a:cubicBezTo>
                      <a:cubicBezTo>
                        <a:pt x="41973" y="11839"/>
                        <a:pt x="37265" y="9657"/>
                        <a:pt x="31605" y="9657"/>
                      </a:cubicBezTo>
                      <a:cubicBezTo>
                        <a:pt x="25888" y="9657"/>
                        <a:pt x="21180" y="11839"/>
                        <a:pt x="17481" y="16149"/>
                      </a:cubicBezTo>
                      <a:cubicBezTo>
                        <a:pt x="13726" y="20347"/>
                        <a:pt x="11877" y="26672"/>
                        <a:pt x="11877" y="351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67" name="Google Shape;1467;p21"/>
                <p:cNvSpPr/>
                <p:nvPr/>
              </p:nvSpPr>
              <p:spPr>
                <a:xfrm>
                  <a:off x="3665885" y="4466690"/>
                  <a:ext cx="58287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87" h="70077" extrusionOk="0">
                      <a:moveTo>
                        <a:pt x="47302" y="44136"/>
                      </a:moveTo>
                      <a:lnTo>
                        <a:pt x="58512" y="45703"/>
                      </a:lnTo>
                      <a:cubicBezTo>
                        <a:pt x="57279" y="53315"/>
                        <a:pt x="54140" y="59360"/>
                        <a:pt x="49096" y="63838"/>
                      </a:cubicBezTo>
                      <a:cubicBezTo>
                        <a:pt x="44164" y="68204"/>
                        <a:pt x="37999" y="70331"/>
                        <a:pt x="30713" y="70331"/>
                      </a:cubicBezTo>
                      <a:cubicBezTo>
                        <a:pt x="21410" y="70331"/>
                        <a:pt x="14012" y="67365"/>
                        <a:pt x="8519" y="61375"/>
                      </a:cubicBezTo>
                      <a:cubicBezTo>
                        <a:pt x="2971" y="55274"/>
                        <a:pt x="225" y="46711"/>
                        <a:pt x="225" y="35628"/>
                      </a:cubicBezTo>
                      <a:cubicBezTo>
                        <a:pt x="225" y="28351"/>
                        <a:pt x="1401" y="21971"/>
                        <a:pt x="3811" y="16597"/>
                      </a:cubicBezTo>
                      <a:cubicBezTo>
                        <a:pt x="6165" y="11112"/>
                        <a:pt x="9752" y="6970"/>
                        <a:pt x="14572" y="4283"/>
                      </a:cubicBezTo>
                      <a:cubicBezTo>
                        <a:pt x="19504" y="1596"/>
                        <a:pt x="24884" y="253"/>
                        <a:pt x="30713" y="253"/>
                      </a:cubicBezTo>
                      <a:cubicBezTo>
                        <a:pt x="37999" y="253"/>
                        <a:pt x="43996" y="2156"/>
                        <a:pt x="48648" y="5850"/>
                      </a:cubicBezTo>
                      <a:cubicBezTo>
                        <a:pt x="53243" y="9433"/>
                        <a:pt x="56158" y="14694"/>
                        <a:pt x="57391" y="21523"/>
                      </a:cubicBezTo>
                      <a:lnTo>
                        <a:pt x="46406" y="23090"/>
                      </a:lnTo>
                      <a:cubicBezTo>
                        <a:pt x="45341" y="18612"/>
                        <a:pt x="43491" y="15254"/>
                        <a:pt x="40801" y="13015"/>
                      </a:cubicBezTo>
                      <a:cubicBezTo>
                        <a:pt x="38111" y="10776"/>
                        <a:pt x="34861" y="9657"/>
                        <a:pt x="31161" y="9657"/>
                      </a:cubicBezTo>
                      <a:cubicBezTo>
                        <a:pt x="25445" y="9657"/>
                        <a:pt x="20849" y="11784"/>
                        <a:pt x="17262" y="15925"/>
                      </a:cubicBezTo>
                      <a:cubicBezTo>
                        <a:pt x="13675" y="19956"/>
                        <a:pt x="11882" y="26392"/>
                        <a:pt x="11882" y="35180"/>
                      </a:cubicBezTo>
                      <a:cubicBezTo>
                        <a:pt x="11882" y="44136"/>
                        <a:pt x="13563" y="50741"/>
                        <a:pt x="17038" y="54883"/>
                      </a:cubicBezTo>
                      <a:cubicBezTo>
                        <a:pt x="20457" y="58913"/>
                        <a:pt x="24940" y="60928"/>
                        <a:pt x="30489" y="60928"/>
                      </a:cubicBezTo>
                      <a:cubicBezTo>
                        <a:pt x="34973" y="60928"/>
                        <a:pt x="38672" y="59584"/>
                        <a:pt x="41698" y="56898"/>
                      </a:cubicBezTo>
                      <a:cubicBezTo>
                        <a:pt x="44668" y="54099"/>
                        <a:pt x="46518" y="49845"/>
                        <a:pt x="47302" y="4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68" name="Google Shape;1468;p21"/>
                <p:cNvSpPr/>
                <p:nvPr/>
              </p:nvSpPr>
              <p:spPr>
                <a:xfrm>
                  <a:off x="3730073" y="4466690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7" y="47270"/>
                      </a:moveTo>
                      <a:lnTo>
                        <a:pt x="61655" y="48614"/>
                      </a:lnTo>
                      <a:cubicBezTo>
                        <a:pt x="59861" y="55498"/>
                        <a:pt x="56386" y="60872"/>
                        <a:pt x="51342" y="64734"/>
                      </a:cubicBezTo>
                      <a:cubicBezTo>
                        <a:pt x="46410" y="68484"/>
                        <a:pt x="40021" y="70331"/>
                        <a:pt x="32287" y="70331"/>
                      </a:cubicBezTo>
                      <a:cubicBezTo>
                        <a:pt x="22423" y="70331"/>
                        <a:pt x="14577" y="67365"/>
                        <a:pt x="8748" y="61375"/>
                      </a:cubicBezTo>
                      <a:cubicBezTo>
                        <a:pt x="3031" y="55274"/>
                        <a:pt x="229" y="46766"/>
                        <a:pt x="229" y="35852"/>
                      </a:cubicBezTo>
                      <a:cubicBezTo>
                        <a:pt x="229" y="24545"/>
                        <a:pt x="3143" y="15814"/>
                        <a:pt x="8972" y="9657"/>
                      </a:cubicBezTo>
                      <a:cubicBezTo>
                        <a:pt x="14801" y="3388"/>
                        <a:pt x="22311" y="253"/>
                        <a:pt x="31614" y="253"/>
                      </a:cubicBezTo>
                      <a:cubicBezTo>
                        <a:pt x="40582" y="253"/>
                        <a:pt x="47868" y="3332"/>
                        <a:pt x="53584" y="9433"/>
                      </a:cubicBezTo>
                      <a:cubicBezTo>
                        <a:pt x="59245" y="15590"/>
                        <a:pt x="62103" y="24154"/>
                        <a:pt x="62103" y="35180"/>
                      </a:cubicBezTo>
                      <a:cubicBezTo>
                        <a:pt x="62103" y="35796"/>
                        <a:pt x="62103" y="36747"/>
                        <a:pt x="62103" y="38091"/>
                      </a:cubicBezTo>
                      <a:lnTo>
                        <a:pt x="12111" y="38091"/>
                      </a:lnTo>
                      <a:cubicBezTo>
                        <a:pt x="12391" y="45591"/>
                        <a:pt x="14409" y="51244"/>
                        <a:pt x="18163" y="55106"/>
                      </a:cubicBezTo>
                      <a:cubicBezTo>
                        <a:pt x="22031" y="59025"/>
                        <a:pt x="26738" y="60928"/>
                        <a:pt x="32287" y="60928"/>
                      </a:cubicBezTo>
                      <a:cubicBezTo>
                        <a:pt x="36434" y="60928"/>
                        <a:pt x="39965" y="59920"/>
                        <a:pt x="42824" y="57793"/>
                      </a:cubicBezTo>
                      <a:cubicBezTo>
                        <a:pt x="45794" y="55554"/>
                        <a:pt x="48204" y="52084"/>
                        <a:pt x="49997" y="47270"/>
                      </a:cubicBezTo>
                      <a:close/>
                      <a:moveTo>
                        <a:pt x="12559" y="28911"/>
                      </a:moveTo>
                      <a:lnTo>
                        <a:pt x="49997" y="28911"/>
                      </a:lnTo>
                      <a:cubicBezTo>
                        <a:pt x="49549" y="23258"/>
                        <a:pt x="48092" y="19004"/>
                        <a:pt x="45738" y="16149"/>
                      </a:cubicBezTo>
                      <a:cubicBezTo>
                        <a:pt x="42151" y="11839"/>
                        <a:pt x="37443" y="9657"/>
                        <a:pt x="31614" y="9657"/>
                      </a:cubicBezTo>
                      <a:cubicBezTo>
                        <a:pt x="26514" y="9657"/>
                        <a:pt x="22199" y="11392"/>
                        <a:pt x="18612" y="14806"/>
                      </a:cubicBezTo>
                      <a:cubicBezTo>
                        <a:pt x="15025" y="18276"/>
                        <a:pt x="13007" y="22978"/>
                        <a:pt x="12559" y="289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69" name="Google Shape;1469;p21"/>
                <p:cNvSpPr/>
                <p:nvPr/>
              </p:nvSpPr>
              <p:spPr>
                <a:xfrm>
                  <a:off x="3801325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4" y="48838"/>
                      </a:moveTo>
                      <a:lnTo>
                        <a:pt x="11443" y="47046"/>
                      </a:lnTo>
                      <a:cubicBezTo>
                        <a:pt x="12004" y="51524"/>
                        <a:pt x="13741" y="54995"/>
                        <a:pt x="16599" y="57345"/>
                      </a:cubicBezTo>
                      <a:cubicBezTo>
                        <a:pt x="19570" y="59752"/>
                        <a:pt x="23605" y="60928"/>
                        <a:pt x="28705" y="60928"/>
                      </a:cubicBezTo>
                      <a:cubicBezTo>
                        <a:pt x="33917" y="60928"/>
                        <a:pt x="37784" y="59920"/>
                        <a:pt x="40362" y="57793"/>
                      </a:cubicBezTo>
                      <a:cubicBezTo>
                        <a:pt x="42885" y="55722"/>
                        <a:pt x="44174" y="53203"/>
                        <a:pt x="44174" y="50181"/>
                      </a:cubicBezTo>
                      <a:cubicBezTo>
                        <a:pt x="44174" y="47662"/>
                        <a:pt x="43053" y="45647"/>
                        <a:pt x="40811" y="44136"/>
                      </a:cubicBezTo>
                      <a:cubicBezTo>
                        <a:pt x="39298" y="43240"/>
                        <a:pt x="35431" y="42009"/>
                        <a:pt x="29153" y="40330"/>
                      </a:cubicBezTo>
                      <a:cubicBezTo>
                        <a:pt x="20915" y="38259"/>
                        <a:pt x="15142" y="36467"/>
                        <a:pt x="11891" y="34956"/>
                      </a:cubicBezTo>
                      <a:cubicBezTo>
                        <a:pt x="8585" y="33501"/>
                        <a:pt x="6119" y="31374"/>
                        <a:pt x="4493" y="28687"/>
                      </a:cubicBezTo>
                      <a:cubicBezTo>
                        <a:pt x="2812" y="25889"/>
                        <a:pt x="2028" y="22810"/>
                        <a:pt x="2028" y="19508"/>
                      </a:cubicBezTo>
                      <a:cubicBezTo>
                        <a:pt x="2028" y="16541"/>
                        <a:pt x="2700" y="13798"/>
                        <a:pt x="4045" y="11224"/>
                      </a:cubicBezTo>
                      <a:cubicBezTo>
                        <a:pt x="5502" y="8705"/>
                        <a:pt x="7408" y="6634"/>
                        <a:pt x="9650" y="4955"/>
                      </a:cubicBezTo>
                      <a:cubicBezTo>
                        <a:pt x="11443" y="3611"/>
                        <a:pt x="13797" y="2492"/>
                        <a:pt x="16823" y="1596"/>
                      </a:cubicBezTo>
                      <a:cubicBezTo>
                        <a:pt x="19962" y="701"/>
                        <a:pt x="23213" y="253"/>
                        <a:pt x="26687" y="253"/>
                      </a:cubicBezTo>
                      <a:cubicBezTo>
                        <a:pt x="32068" y="253"/>
                        <a:pt x="36663" y="1037"/>
                        <a:pt x="40587" y="2492"/>
                      </a:cubicBezTo>
                      <a:cubicBezTo>
                        <a:pt x="44622" y="4003"/>
                        <a:pt x="47536" y="6074"/>
                        <a:pt x="49330" y="8761"/>
                      </a:cubicBezTo>
                      <a:cubicBezTo>
                        <a:pt x="51235" y="11336"/>
                        <a:pt x="52580" y="14750"/>
                        <a:pt x="53365" y="19060"/>
                      </a:cubicBezTo>
                      <a:lnTo>
                        <a:pt x="42156" y="20627"/>
                      </a:lnTo>
                      <a:cubicBezTo>
                        <a:pt x="41708" y="17213"/>
                        <a:pt x="40250" y="14526"/>
                        <a:pt x="37896" y="12567"/>
                      </a:cubicBezTo>
                      <a:cubicBezTo>
                        <a:pt x="35487" y="10664"/>
                        <a:pt x="32068" y="9657"/>
                        <a:pt x="27584" y="9657"/>
                      </a:cubicBezTo>
                      <a:cubicBezTo>
                        <a:pt x="22316" y="9657"/>
                        <a:pt x="18617" y="10552"/>
                        <a:pt x="16375" y="12343"/>
                      </a:cubicBezTo>
                      <a:cubicBezTo>
                        <a:pt x="14133" y="14022"/>
                        <a:pt x="13012" y="15925"/>
                        <a:pt x="13012" y="18164"/>
                      </a:cubicBezTo>
                      <a:cubicBezTo>
                        <a:pt x="13012" y="19676"/>
                        <a:pt x="13461" y="21019"/>
                        <a:pt x="14357" y="22194"/>
                      </a:cubicBezTo>
                      <a:cubicBezTo>
                        <a:pt x="15366" y="23426"/>
                        <a:pt x="16880" y="24433"/>
                        <a:pt x="18841" y="25329"/>
                      </a:cubicBezTo>
                      <a:cubicBezTo>
                        <a:pt x="19850" y="25665"/>
                        <a:pt x="23213" y="26616"/>
                        <a:pt x="28929" y="28240"/>
                      </a:cubicBezTo>
                      <a:cubicBezTo>
                        <a:pt x="36832" y="30366"/>
                        <a:pt x="42380" y="32046"/>
                        <a:pt x="45519" y="33389"/>
                      </a:cubicBezTo>
                      <a:cubicBezTo>
                        <a:pt x="48769" y="34732"/>
                        <a:pt x="51347" y="36747"/>
                        <a:pt x="53141" y="39434"/>
                      </a:cubicBezTo>
                      <a:cubicBezTo>
                        <a:pt x="54934" y="42009"/>
                        <a:pt x="55831" y="45199"/>
                        <a:pt x="55831" y="49061"/>
                      </a:cubicBezTo>
                      <a:cubicBezTo>
                        <a:pt x="55831" y="52812"/>
                        <a:pt x="54710" y="56394"/>
                        <a:pt x="52468" y="59808"/>
                      </a:cubicBezTo>
                      <a:cubicBezTo>
                        <a:pt x="50339" y="63111"/>
                        <a:pt x="47200" y="65741"/>
                        <a:pt x="43053" y="67644"/>
                      </a:cubicBezTo>
                      <a:cubicBezTo>
                        <a:pt x="38849" y="69436"/>
                        <a:pt x="34141" y="70331"/>
                        <a:pt x="28929" y="70331"/>
                      </a:cubicBezTo>
                      <a:cubicBezTo>
                        <a:pt x="20074" y="70331"/>
                        <a:pt x="13349" y="68540"/>
                        <a:pt x="8753" y="64958"/>
                      </a:cubicBezTo>
                      <a:cubicBezTo>
                        <a:pt x="4269" y="61263"/>
                        <a:pt x="1411" y="55890"/>
                        <a:pt x="234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70" name="Google Shape;1470;p21"/>
                <p:cNvSpPr/>
                <p:nvPr/>
              </p:nvSpPr>
              <p:spPr>
                <a:xfrm>
                  <a:off x="3865961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9" y="48838"/>
                      </a:moveTo>
                      <a:lnTo>
                        <a:pt x="11448" y="47046"/>
                      </a:lnTo>
                      <a:cubicBezTo>
                        <a:pt x="12008" y="51524"/>
                        <a:pt x="13746" y="54995"/>
                        <a:pt x="16604" y="57345"/>
                      </a:cubicBezTo>
                      <a:cubicBezTo>
                        <a:pt x="19574" y="59752"/>
                        <a:pt x="23609" y="60928"/>
                        <a:pt x="28709" y="60928"/>
                      </a:cubicBezTo>
                      <a:cubicBezTo>
                        <a:pt x="33922" y="60928"/>
                        <a:pt x="37789" y="59920"/>
                        <a:pt x="40367" y="57793"/>
                      </a:cubicBezTo>
                      <a:cubicBezTo>
                        <a:pt x="42889" y="55722"/>
                        <a:pt x="44178" y="53203"/>
                        <a:pt x="44178" y="50181"/>
                      </a:cubicBezTo>
                      <a:cubicBezTo>
                        <a:pt x="44178" y="47662"/>
                        <a:pt x="43057" y="45647"/>
                        <a:pt x="40815" y="44136"/>
                      </a:cubicBezTo>
                      <a:cubicBezTo>
                        <a:pt x="39302" y="43240"/>
                        <a:pt x="35435" y="42009"/>
                        <a:pt x="29158" y="40330"/>
                      </a:cubicBezTo>
                      <a:cubicBezTo>
                        <a:pt x="20919" y="38259"/>
                        <a:pt x="15147" y="36467"/>
                        <a:pt x="11896" y="34956"/>
                      </a:cubicBezTo>
                      <a:cubicBezTo>
                        <a:pt x="8589" y="33501"/>
                        <a:pt x="6123" y="31374"/>
                        <a:pt x="4498" y="28687"/>
                      </a:cubicBezTo>
                      <a:cubicBezTo>
                        <a:pt x="2817" y="25889"/>
                        <a:pt x="2032" y="22810"/>
                        <a:pt x="2032" y="19508"/>
                      </a:cubicBezTo>
                      <a:cubicBezTo>
                        <a:pt x="2032" y="16541"/>
                        <a:pt x="2705" y="13798"/>
                        <a:pt x="4050" y="11224"/>
                      </a:cubicBezTo>
                      <a:cubicBezTo>
                        <a:pt x="5507" y="8705"/>
                        <a:pt x="7412" y="6634"/>
                        <a:pt x="9654" y="4955"/>
                      </a:cubicBezTo>
                      <a:cubicBezTo>
                        <a:pt x="11448" y="3611"/>
                        <a:pt x="13801" y="2492"/>
                        <a:pt x="16828" y="1596"/>
                      </a:cubicBezTo>
                      <a:cubicBezTo>
                        <a:pt x="19966" y="701"/>
                        <a:pt x="23217" y="253"/>
                        <a:pt x="26692" y="253"/>
                      </a:cubicBezTo>
                      <a:cubicBezTo>
                        <a:pt x="32072" y="253"/>
                        <a:pt x="36668" y="1037"/>
                        <a:pt x="40591" y="2492"/>
                      </a:cubicBezTo>
                      <a:cubicBezTo>
                        <a:pt x="44626" y="4003"/>
                        <a:pt x="47541" y="6074"/>
                        <a:pt x="49334" y="8761"/>
                      </a:cubicBezTo>
                      <a:cubicBezTo>
                        <a:pt x="51240" y="11336"/>
                        <a:pt x="52585" y="14750"/>
                        <a:pt x="53370" y="19060"/>
                      </a:cubicBezTo>
                      <a:lnTo>
                        <a:pt x="42160" y="20627"/>
                      </a:lnTo>
                      <a:cubicBezTo>
                        <a:pt x="41712" y="17213"/>
                        <a:pt x="40255" y="14526"/>
                        <a:pt x="37901" y="12567"/>
                      </a:cubicBezTo>
                      <a:cubicBezTo>
                        <a:pt x="35491" y="10664"/>
                        <a:pt x="32072" y="9657"/>
                        <a:pt x="27589" y="9657"/>
                      </a:cubicBezTo>
                      <a:cubicBezTo>
                        <a:pt x="22320" y="9657"/>
                        <a:pt x="18621" y="10552"/>
                        <a:pt x="16380" y="12343"/>
                      </a:cubicBezTo>
                      <a:cubicBezTo>
                        <a:pt x="14138" y="14022"/>
                        <a:pt x="13017" y="15925"/>
                        <a:pt x="13017" y="18164"/>
                      </a:cubicBezTo>
                      <a:cubicBezTo>
                        <a:pt x="13017" y="19676"/>
                        <a:pt x="13465" y="21019"/>
                        <a:pt x="14362" y="22194"/>
                      </a:cubicBezTo>
                      <a:cubicBezTo>
                        <a:pt x="15371" y="23426"/>
                        <a:pt x="16884" y="24433"/>
                        <a:pt x="18846" y="25329"/>
                      </a:cubicBezTo>
                      <a:cubicBezTo>
                        <a:pt x="19854" y="25665"/>
                        <a:pt x="23217" y="26616"/>
                        <a:pt x="28934" y="28240"/>
                      </a:cubicBezTo>
                      <a:cubicBezTo>
                        <a:pt x="36836" y="30366"/>
                        <a:pt x="42385" y="32046"/>
                        <a:pt x="45523" y="33389"/>
                      </a:cubicBezTo>
                      <a:cubicBezTo>
                        <a:pt x="48774" y="34732"/>
                        <a:pt x="51352" y="36747"/>
                        <a:pt x="53145" y="39434"/>
                      </a:cubicBezTo>
                      <a:cubicBezTo>
                        <a:pt x="54939" y="42009"/>
                        <a:pt x="55835" y="45199"/>
                        <a:pt x="55835" y="49061"/>
                      </a:cubicBezTo>
                      <a:cubicBezTo>
                        <a:pt x="55835" y="52812"/>
                        <a:pt x="54714" y="56394"/>
                        <a:pt x="52473" y="59808"/>
                      </a:cubicBezTo>
                      <a:cubicBezTo>
                        <a:pt x="50343" y="63111"/>
                        <a:pt x="47205" y="65741"/>
                        <a:pt x="43057" y="67644"/>
                      </a:cubicBezTo>
                      <a:cubicBezTo>
                        <a:pt x="38854" y="69436"/>
                        <a:pt x="34146" y="70331"/>
                        <a:pt x="28934" y="70331"/>
                      </a:cubicBezTo>
                      <a:cubicBezTo>
                        <a:pt x="20079" y="70331"/>
                        <a:pt x="13353" y="68540"/>
                        <a:pt x="8757" y="64958"/>
                      </a:cubicBezTo>
                      <a:cubicBezTo>
                        <a:pt x="4274" y="61263"/>
                        <a:pt x="1416" y="55890"/>
                        <a:pt x="239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71" name="Google Shape;1471;p21"/>
                <p:cNvSpPr/>
                <p:nvPr/>
              </p:nvSpPr>
              <p:spPr>
                <a:xfrm>
                  <a:off x="3935094" y="4442734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43" y="13239"/>
                      </a:moveTo>
                      <a:lnTo>
                        <a:pt x="243" y="253"/>
                      </a:lnTo>
                      <a:lnTo>
                        <a:pt x="11676" y="253"/>
                      </a:lnTo>
                      <a:lnTo>
                        <a:pt x="11676" y="13239"/>
                      </a:lnTo>
                      <a:close/>
                      <a:moveTo>
                        <a:pt x="243" y="92720"/>
                      </a:moveTo>
                      <a:lnTo>
                        <a:pt x="243" y="25777"/>
                      </a:lnTo>
                      <a:lnTo>
                        <a:pt x="11676" y="25777"/>
                      </a:lnTo>
                      <a:lnTo>
                        <a:pt x="11676" y="927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72" name="Google Shape;1472;p21"/>
                <p:cNvSpPr/>
                <p:nvPr/>
              </p:nvSpPr>
              <p:spPr>
                <a:xfrm>
                  <a:off x="3963833" y="4466690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5" y="68764"/>
                      </a:moveTo>
                      <a:lnTo>
                        <a:pt x="245" y="1820"/>
                      </a:lnTo>
                      <a:lnTo>
                        <a:pt x="10557" y="1820"/>
                      </a:lnTo>
                      <a:lnTo>
                        <a:pt x="10557" y="11224"/>
                      </a:lnTo>
                      <a:cubicBezTo>
                        <a:pt x="15489" y="3947"/>
                        <a:pt x="22551" y="253"/>
                        <a:pt x="31855" y="253"/>
                      </a:cubicBezTo>
                      <a:cubicBezTo>
                        <a:pt x="35890" y="253"/>
                        <a:pt x="39533" y="1037"/>
                        <a:pt x="42839" y="2492"/>
                      </a:cubicBezTo>
                      <a:cubicBezTo>
                        <a:pt x="46258" y="3835"/>
                        <a:pt x="48780" y="5738"/>
                        <a:pt x="50462" y="8089"/>
                      </a:cubicBezTo>
                      <a:cubicBezTo>
                        <a:pt x="52255" y="10496"/>
                        <a:pt x="53432" y="13351"/>
                        <a:pt x="54049" y="16597"/>
                      </a:cubicBezTo>
                      <a:cubicBezTo>
                        <a:pt x="54497" y="18724"/>
                        <a:pt x="54721" y="22362"/>
                        <a:pt x="54721" y="27568"/>
                      </a:cubicBezTo>
                      <a:lnTo>
                        <a:pt x="54721" y="68764"/>
                      </a:lnTo>
                      <a:lnTo>
                        <a:pt x="43288" y="68764"/>
                      </a:lnTo>
                      <a:lnTo>
                        <a:pt x="43288" y="28016"/>
                      </a:lnTo>
                      <a:cubicBezTo>
                        <a:pt x="43288" y="23426"/>
                        <a:pt x="42839" y="19956"/>
                        <a:pt x="41943" y="17717"/>
                      </a:cubicBezTo>
                      <a:cubicBezTo>
                        <a:pt x="41158" y="15366"/>
                        <a:pt x="39589" y="13463"/>
                        <a:pt x="37235" y="12119"/>
                      </a:cubicBezTo>
                      <a:cubicBezTo>
                        <a:pt x="34993" y="10776"/>
                        <a:pt x="32359" y="10104"/>
                        <a:pt x="29389" y="10104"/>
                      </a:cubicBezTo>
                      <a:cubicBezTo>
                        <a:pt x="24569" y="10104"/>
                        <a:pt x="20421" y="11671"/>
                        <a:pt x="16834" y="14806"/>
                      </a:cubicBezTo>
                      <a:cubicBezTo>
                        <a:pt x="13360" y="17829"/>
                        <a:pt x="11678" y="23650"/>
                        <a:pt x="11678" y="32269"/>
                      </a:cubicBezTo>
                      <a:lnTo>
                        <a:pt x="11678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73" name="Google Shape;1473;p21"/>
                <p:cNvSpPr/>
                <p:nvPr/>
              </p:nvSpPr>
              <p:spPr>
                <a:xfrm>
                  <a:off x="4031483" y="4466690"/>
                  <a:ext cx="58959" cy="95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59" h="95601" extrusionOk="0">
                      <a:moveTo>
                        <a:pt x="2492" y="74361"/>
                      </a:moveTo>
                      <a:lnTo>
                        <a:pt x="13477" y="75928"/>
                      </a:lnTo>
                      <a:cubicBezTo>
                        <a:pt x="13925" y="79343"/>
                        <a:pt x="15158" y="81806"/>
                        <a:pt x="17288" y="83317"/>
                      </a:cubicBezTo>
                      <a:cubicBezTo>
                        <a:pt x="20090" y="85388"/>
                        <a:pt x="24013" y="86451"/>
                        <a:pt x="28945" y="86451"/>
                      </a:cubicBezTo>
                      <a:cubicBezTo>
                        <a:pt x="34158" y="86451"/>
                        <a:pt x="38193" y="85388"/>
                        <a:pt x="41051" y="83317"/>
                      </a:cubicBezTo>
                      <a:cubicBezTo>
                        <a:pt x="43853" y="81190"/>
                        <a:pt x="45815" y="78279"/>
                        <a:pt x="46880" y="74585"/>
                      </a:cubicBezTo>
                      <a:cubicBezTo>
                        <a:pt x="47440" y="72178"/>
                        <a:pt x="47777" y="67365"/>
                        <a:pt x="47777" y="60032"/>
                      </a:cubicBezTo>
                      <a:cubicBezTo>
                        <a:pt x="42676" y="65853"/>
                        <a:pt x="36455" y="68764"/>
                        <a:pt x="29169" y="68764"/>
                      </a:cubicBezTo>
                      <a:cubicBezTo>
                        <a:pt x="19866" y="68764"/>
                        <a:pt x="12692" y="65517"/>
                        <a:pt x="7648" y="58913"/>
                      </a:cubicBezTo>
                      <a:cubicBezTo>
                        <a:pt x="2716" y="52196"/>
                        <a:pt x="250" y="44248"/>
                        <a:pt x="250" y="34956"/>
                      </a:cubicBezTo>
                      <a:cubicBezTo>
                        <a:pt x="250" y="28575"/>
                        <a:pt x="1371" y="22642"/>
                        <a:pt x="3613" y="17269"/>
                      </a:cubicBezTo>
                      <a:cubicBezTo>
                        <a:pt x="5967" y="11784"/>
                        <a:pt x="9329" y="7586"/>
                        <a:pt x="13701" y="4731"/>
                      </a:cubicBezTo>
                      <a:cubicBezTo>
                        <a:pt x="18016" y="1764"/>
                        <a:pt x="23173" y="253"/>
                        <a:pt x="29169" y="253"/>
                      </a:cubicBezTo>
                      <a:cubicBezTo>
                        <a:pt x="37072" y="253"/>
                        <a:pt x="43629" y="3499"/>
                        <a:pt x="48897" y="9880"/>
                      </a:cubicBezTo>
                      <a:lnTo>
                        <a:pt x="48897" y="1820"/>
                      </a:lnTo>
                      <a:lnTo>
                        <a:pt x="59210" y="1820"/>
                      </a:lnTo>
                      <a:lnTo>
                        <a:pt x="59210" y="59584"/>
                      </a:lnTo>
                      <a:cubicBezTo>
                        <a:pt x="59210" y="69995"/>
                        <a:pt x="58145" y="77384"/>
                        <a:pt x="56071" y="81750"/>
                      </a:cubicBezTo>
                      <a:cubicBezTo>
                        <a:pt x="53941" y="86227"/>
                        <a:pt x="50579" y="89642"/>
                        <a:pt x="45983" y="92049"/>
                      </a:cubicBezTo>
                      <a:cubicBezTo>
                        <a:pt x="41331" y="94567"/>
                        <a:pt x="35671" y="95855"/>
                        <a:pt x="28945" y="95855"/>
                      </a:cubicBezTo>
                      <a:cubicBezTo>
                        <a:pt x="20987" y="95855"/>
                        <a:pt x="14598" y="94064"/>
                        <a:pt x="9666" y="90481"/>
                      </a:cubicBezTo>
                      <a:cubicBezTo>
                        <a:pt x="4734" y="86899"/>
                        <a:pt x="2324" y="81526"/>
                        <a:pt x="2492" y="74361"/>
                      </a:cubicBezTo>
                      <a:close/>
                      <a:moveTo>
                        <a:pt x="11908" y="34061"/>
                      </a:moveTo>
                      <a:cubicBezTo>
                        <a:pt x="11908" y="42904"/>
                        <a:pt x="13589" y="49285"/>
                        <a:pt x="17064" y="53315"/>
                      </a:cubicBezTo>
                      <a:cubicBezTo>
                        <a:pt x="20482" y="57345"/>
                        <a:pt x="24910" y="59360"/>
                        <a:pt x="30290" y="59360"/>
                      </a:cubicBezTo>
                      <a:cubicBezTo>
                        <a:pt x="35503" y="59360"/>
                        <a:pt x="39818" y="57345"/>
                        <a:pt x="43293" y="53315"/>
                      </a:cubicBezTo>
                      <a:cubicBezTo>
                        <a:pt x="46880" y="49285"/>
                        <a:pt x="48673" y="43016"/>
                        <a:pt x="48673" y="34509"/>
                      </a:cubicBezTo>
                      <a:cubicBezTo>
                        <a:pt x="48673" y="26336"/>
                        <a:pt x="46768" y="20123"/>
                        <a:pt x="43069" y="15925"/>
                      </a:cubicBezTo>
                      <a:cubicBezTo>
                        <a:pt x="39482" y="11784"/>
                        <a:pt x="35110" y="9657"/>
                        <a:pt x="30066" y="9657"/>
                      </a:cubicBezTo>
                      <a:cubicBezTo>
                        <a:pt x="24966" y="9657"/>
                        <a:pt x="20651" y="11784"/>
                        <a:pt x="17064" y="15925"/>
                      </a:cubicBezTo>
                      <a:cubicBezTo>
                        <a:pt x="13589" y="19956"/>
                        <a:pt x="11908" y="26001"/>
                        <a:pt x="11908" y="3406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474" name="Google Shape;1474;p21"/>
            <p:cNvGrpSpPr/>
            <p:nvPr/>
          </p:nvGrpSpPr>
          <p:grpSpPr>
            <a:xfrm>
              <a:off x="6963097" y="1775436"/>
              <a:ext cx="791633" cy="328531"/>
              <a:chOff x="6184900" y="2431602"/>
              <a:chExt cx="791633" cy="328531"/>
            </a:xfrm>
          </p:grpSpPr>
          <p:sp>
            <p:nvSpPr>
              <p:cNvPr id="1475" name="Google Shape;1475;p21"/>
              <p:cNvSpPr/>
              <p:nvPr/>
            </p:nvSpPr>
            <p:spPr>
              <a:xfrm>
                <a:off x="6184900" y="2431602"/>
                <a:ext cx="791633" cy="328531"/>
              </a:xfrm>
              <a:custGeom>
                <a:avLst/>
                <a:gdLst/>
                <a:ahLst/>
                <a:cxnLst/>
                <a:rect l="l" t="t" r="r" b="b"/>
                <a:pathLst>
                  <a:path w="3771290" h="2152208" extrusionOk="0">
                    <a:moveTo>
                      <a:pt x="0" y="0"/>
                    </a:moveTo>
                    <a:lnTo>
                      <a:pt x="3771291" y="0"/>
                    </a:lnTo>
                    <a:lnTo>
                      <a:pt x="3771291" y="2152209"/>
                    </a:lnTo>
                    <a:lnTo>
                      <a:pt x="0" y="2152209"/>
                    </a:lnTo>
                    <a:close/>
                  </a:path>
                </a:pathLst>
              </a:custGeom>
              <a:solidFill>
                <a:srgbClr val="CEDB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476" name="Google Shape;1476;p21"/>
              <p:cNvGrpSpPr/>
              <p:nvPr/>
            </p:nvGrpSpPr>
            <p:grpSpPr>
              <a:xfrm>
                <a:off x="6356919" y="2624312"/>
                <a:ext cx="463065" cy="94033"/>
                <a:chOff x="3552487" y="4604151"/>
                <a:chExt cx="463065" cy="94033"/>
              </a:xfrm>
            </p:grpSpPr>
            <p:sp>
              <p:nvSpPr>
                <p:cNvPr id="1477" name="Google Shape;1477;p21"/>
                <p:cNvSpPr/>
                <p:nvPr/>
              </p:nvSpPr>
              <p:spPr>
                <a:xfrm>
                  <a:off x="3552487" y="4604151"/>
                  <a:ext cx="6904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47" h="92467" extrusionOk="0">
                      <a:moveTo>
                        <a:pt x="216" y="92731"/>
                      </a:moveTo>
                      <a:lnTo>
                        <a:pt x="216" y="264"/>
                      </a:lnTo>
                      <a:lnTo>
                        <a:pt x="67022" y="264"/>
                      </a:lnTo>
                      <a:lnTo>
                        <a:pt x="67022" y="11235"/>
                      </a:lnTo>
                      <a:lnTo>
                        <a:pt x="12322" y="11235"/>
                      </a:lnTo>
                      <a:lnTo>
                        <a:pt x="12322" y="39445"/>
                      </a:lnTo>
                      <a:lnTo>
                        <a:pt x="63659" y="39445"/>
                      </a:lnTo>
                      <a:lnTo>
                        <a:pt x="63659" y="50416"/>
                      </a:lnTo>
                      <a:lnTo>
                        <a:pt x="12322" y="50416"/>
                      </a:lnTo>
                      <a:lnTo>
                        <a:pt x="12322" y="81761"/>
                      </a:lnTo>
                      <a:lnTo>
                        <a:pt x="69264" y="81761"/>
                      </a:lnTo>
                      <a:lnTo>
                        <a:pt x="69264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78" name="Google Shape;1478;p21"/>
                <p:cNvSpPr/>
                <p:nvPr/>
              </p:nvSpPr>
              <p:spPr>
                <a:xfrm>
                  <a:off x="3636713" y="4604151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22" y="92731"/>
                      </a:moveTo>
                      <a:lnTo>
                        <a:pt x="222" y="264"/>
                      </a:lnTo>
                      <a:lnTo>
                        <a:pt x="11656" y="264"/>
                      </a:lnTo>
                      <a:lnTo>
                        <a:pt x="11656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79" name="Google Shape;1479;p21"/>
                <p:cNvSpPr/>
                <p:nvPr/>
              </p:nvSpPr>
              <p:spPr>
                <a:xfrm>
                  <a:off x="3661850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3" y="47282"/>
                      </a:moveTo>
                      <a:lnTo>
                        <a:pt x="61650" y="48625"/>
                      </a:lnTo>
                      <a:cubicBezTo>
                        <a:pt x="59857" y="55510"/>
                        <a:pt x="56382" y="60883"/>
                        <a:pt x="51337" y="64745"/>
                      </a:cubicBezTo>
                      <a:cubicBezTo>
                        <a:pt x="46406" y="68495"/>
                        <a:pt x="40016" y="70342"/>
                        <a:pt x="32282" y="70342"/>
                      </a:cubicBezTo>
                      <a:cubicBezTo>
                        <a:pt x="22418" y="70342"/>
                        <a:pt x="14572" y="67376"/>
                        <a:pt x="8743" y="61387"/>
                      </a:cubicBezTo>
                      <a:cubicBezTo>
                        <a:pt x="3027" y="55286"/>
                        <a:pt x="224" y="46778"/>
                        <a:pt x="224" y="35863"/>
                      </a:cubicBezTo>
                      <a:cubicBezTo>
                        <a:pt x="224" y="24557"/>
                        <a:pt x="3139" y="15825"/>
                        <a:pt x="8967" y="9668"/>
                      </a:cubicBezTo>
                      <a:cubicBezTo>
                        <a:pt x="14796" y="3399"/>
                        <a:pt x="22306" y="264"/>
                        <a:pt x="31610" y="264"/>
                      </a:cubicBezTo>
                      <a:cubicBezTo>
                        <a:pt x="40577" y="264"/>
                        <a:pt x="47863" y="3343"/>
                        <a:pt x="53579" y="9444"/>
                      </a:cubicBezTo>
                      <a:cubicBezTo>
                        <a:pt x="59240" y="15601"/>
                        <a:pt x="62098" y="24165"/>
                        <a:pt x="62098" y="35191"/>
                      </a:cubicBezTo>
                      <a:cubicBezTo>
                        <a:pt x="62098" y="35807"/>
                        <a:pt x="62098" y="36759"/>
                        <a:pt x="62098" y="38102"/>
                      </a:cubicBezTo>
                      <a:lnTo>
                        <a:pt x="12106" y="38102"/>
                      </a:lnTo>
                      <a:cubicBezTo>
                        <a:pt x="12386" y="45602"/>
                        <a:pt x="14404" y="51256"/>
                        <a:pt x="18159" y="55118"/>
                      </a:cubicBezTo>
                      <a:cubicBezTo>
                        <a:pt x="22026" y="59036"/>
                        <a:pt x="26734" y="60939"/>
                        <a:pt x="32282" y="60939"/>
                      </a:cubicBezTo>
                      <a:cubicBezTo>
                        <a:pt x="36429" y="60939"/>
                        <a:pt x="39960" y="59931"/>
                        <a:pt x="42819" y="57804"/>
                      </a:cubicBezTo>
                      <a:cubicBezTo>
                        <a:pt x="45789" y="55566"/>
                        <a:pt x="48199" y="52095"/>
                        <a:pt x="49993" y="47282"/>
                      </a:cubicBezTo>
                      <a:close/>
                      <a:moveTo>
                        <a:pt x="12554" y="28922"/>
                      </a:moveTo>
                      <a:lnTo>
                        <a:pt x="49993" y="28922"/>
                      </a:lnTo>
                      <a:cubicBezTo>
                        <a:pt x="49544" y="23269"/>
                        <a:pt x="48087" y="19015"/>
                        <a:pt x="45733" y="16161"/>
                      </a:cubicBezTo>
                      <a:cubicBezTo>
                        <a:pt x="42146" y="11851"/>
                        <a:pt x="37438" y="9668"/>
                        <a:pt x="31610" y="9668"/>
                      </a:cubicBezTo>
                      <a:cubicBezTo>
                        <a:pt x="26510" y="9668"/>
                        <a:pt x="22194" y="11403"/>
                        <a:pt x="18607" y="14817"/>
                      </a:cubicBezTo>
                      <a:cubicBezTo>
                        <a:pt x="15020" y="18288"/>
                        <a:pt x="13003" y="22989"/>
                        <a:pt x="12554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80" name="Google Shape;1480;p21"/>
                <p:cNvSpPr/>
                <p:nvPr/>
              </p:nvSpPr>
              <p:spPr>
                <a:xfrm>
                  <a:off x="3737571" y="4628107"/>
                  <a:ext cx="90793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93" h="68510" extrusionOk="0">
                      <a:moveTo>
                        <a:pt x="229" y="68775"/>
                      </a:moveTo>
                      <a:lnTo>
                        <a:pt x="229" y="1832"/>
                      </a:lnTo>
                      <a:lnTo>
                        <a:pt x="10318" y="1832"/>
                      </a:lnTo>
                      <a:lnTo>
                        <a:pt x="10318" y="11235"/>
                      </a:lnTo>
                      <a:cubicBezTo>
                        <a:pt x="12391" y="7989"/>
                        <a:pt x="15137" y="5358"/>
                        <a:pt x="18612" y="3399"/>
                      </a:cubicBezTo>
                      <a:cubicBezTo>
                        <a:pt x="22199" y="1328"/>
                        <a:pt x="26234" y="264"/>
                        <a:pt x="30718" y="264"/>
                      </a:cubicBezTo>
                      <a:cubicBezTo>
                        <a:pt x="35650" y="264"/>
                        <a:pt x="39685" y="1328"/>
                        <a:pt x="42824" y="3399"/>
                      </a:cubicBezTo>
                      <a:cubicBezTo>
                        <a:pt x="46074" y="5526"/>
                        <a:pt x="48428" y="8324"/>
                        <a:pt x="49773" y="11907"/>
                      </a:cubicBezTo>
                      <a:cubicBezTo>
                        <a:pt x="54986" y="4182"/>
                        <a:pt x="61879" y="264"/>
                        <a:pt x="70398" y="264"/>
                      </a:cubicBezTo>
                      <a:cubicBezTo>
                        <a:pt x="77123" y="264"/>
                        <a:pt x="82167" y="2167"/>
                        <a:pt x="85642" y="5862"/>
                      </a:cubicBezTo>
                      <a:cubicBezTo>
                        <a:pt x="89229" y="9444"/>
                        <a:pt x="91023" y="15153"/>
                        <a:pt x="91023" y="22877"/>
                      </a:cubicBezTo>
                      <a:lnTo>
                        <a:pt x="91023" y="68775"/>
                      </a:lnTo>
                      <a:lnTo>
                        <a:pt x="79813" y="68775"/>
                      </a:lnTo>
                      <a:lnTo>
                        <a:pt x="79813" y="26684"/>
                      </a:lnTo>
                      <a:cubicBezTo>
                        <a:pt x="79813" y="22094"/>
                        <a:pt x="79421" y="18791"/>
                        <a:pt x="78693" y="16832"/>
                      </a:cubicBezTo>
                      <a:cubicBezTo>
                        <a:pt x="77908" y="14761"/>
                        <a:pt x="76563" y="13138"/>
                        <a:pt x="74657" y="11907"/>
                      </a:cubicBezTo>
                      <a:cubicBezTo>
                        <a:pt x="72696" y="10731"/>
                        <a:pt x="70454" y="10116"/>
                        <a:pt x="67932" y="10116"/>
                      </a:cubicBezTo>
                      <a:cubicBezTo>
                        <a:pt x="63112" y="10116"/>
                        <a:pt x="59189" y="11683"/>
                        <a:pt x="56050" y="14817"/>
                      </a:cubicBezTo>
                      <a:cubicBezTo>
                        <a:pt x="53024" y="17952"/>
                        <a:pt x="51567" y="22989"/>
                        <a:pt x="51567" y="29818"/>
                      </a:cubicBezTo>
                      <a:lnTo>
                        <a:pt x="51567" y="68775"/>
                      </a:lnTo>
                      <a:lnTo>
                        <a:pt x="40134" y="68775"/>
                      </a:lnTo>
                      <a:lnTo>
                        <a:pt x="40134" y="25340"/>
                      </a:lnTo>
                      <a:cubicBezTo>
                        <a:pt x="40134" y="20303"/>
                        <a:pt x="39125" y="16496"/>
                        <a:pt x="37219" y="13922"/>
                      </a:cubicBezTo>
                      <a:cubicBezTo>
                        <a:pt x="35426" y="11403"/>
                        <a:pt x="32399" y="10116"/>
                        <a:pt x="28252" y="10116"/>
                      </a:cubicBezTo>
                      <a:cubicBezTo>
                        <a:pt x="24945" y="10116"/>
                        <a:pt x="21975" y="11011"/>
                        <a:pt x="19285" y="12802"/>
                      </a:cubicBezTo>
                      <a:cubicBezTo>
                        <a:pt x="16595" y="14481"/>
                        <a:pt x="14633" y="16944"/>
                        <a:pt x="13456" y="20191"/>
                      </a:cubicBezTo>
                      <a:cubicBezTo>
                        <a:pt x="12223" y="23325"/>
                        <a:pt x="11662" y="27971"/>
                        <a:pt x="11662" y="34072"/>
                      </a:cubicBezTo>
                      <a:lnTo>
                        <a:pt x="11662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81" name="Google Shape;1481;p21"/>
                <p:cNvSpPr/>
                <p:nvPr/>
              </p:nvSpPr>
              <p:spPr>
                <a:xfrm>
                  <a:off x="3841468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50005" y="47282"/>
                      </a:moveTo>
                      <a:lnTo>
                        <a:pt x="61662" y="48625"/>
                      </a:lnTo>
                      <a:cubicBezTo>
                        <a:pt x="59869" y="55510"/>
                        <a:pt x="56394" y="60883"/>
                        <a:pt x="51350" y="64745"/>
                      </a:cubicBezTo>
                      <a:cubicBezTo>
                        <a:pt x="46418" y="68495"/>
                        <a:pt x="40029" y="70342"/>
                        <a:pt x="32295" y="70342"/>
                      </a:cubicBezTo>
                      <a:cubicBezTo>
                        <a:pt x="22431" y="70342"/>
                        <a:pt x="14584" y="67376"/>
                        <a:pt x="8756" y="61387"/>
                      </a:cubicBezTo>
                      <a:cubicBezTo>
                        <a:pt x="3039" y="55286"/>
                        <a:pt x="237" y="46778"/>
                        <a:pt x="237" y="35863"/>
                      </a:cubicBezTo>
                      <a:cubicBezTo>
                        <a:pt x="237" y="24557"/>
                        <a:pt x="3151" y="15825"/>
                        <a:pt x="8980" y="9668"/>
                      </a:cubicBezTo>
                      <a:cubicBezTo>
                        <a:pt x="14809" y="3399"/>
                        <a:pt x="22319" y="264"/>
                        <a:pt x="31622" y="264"/>
                      </a:cubicBezTo>
                      <a:cubicBezTo>
                        <a:pt x="40589" y="264"/>
                        <a:pt x="47875" y="3343"/>
                        <a:pt x="53592" y="9444"/>
                      </a:cubicBezTo>
                      <a:cubicBezTo>
                        <a:pt x="59253" y="15601"/>
                        <a:pt x="62111" y="24165"/>
                        <a:pt x="62111" y="35191"/>
                      </a:cubicBezTo>
                      <a:cubicBezTo>
                        <a:pt x="62111" y="35807"/>
                        <a:pt x="62111" y="36759"/>
                        <a:pt x="62111" y="38102"/>
                      </a:cubicBezTo>
                      <a:lnTo>
                        <a:pt x="12118" y="38102"/>
                      </a:lnTo>
                      <a:cubicBezTo>
                        <a:pt x="12399" y="45602"/>
                        <a:pt x="14416" y="51256"/>
                        <a:pt x="18171" y="55118"/>
                      </a:cubicBezTo>
                      <a:cubicBezTo>
                        <a:pt x="22038" y="59036"/>
                        <a:pt x="26746" y="60939"/>
                        <a:pt x="32295" y="60939"/>
                      </a:cubicBezTo>
                      <a:cubicBezTo>
                        <a:pt x="36442" y="60939"/>
                        <a:pt x="39973" y="59931"/>
                        <a:pt x="42831" y="57804"/>
                      </a:cubicBezTo>
                      <a:cubicBezTo>
                        <a:pt x="45802" y="55566"/>
                        <a:pt x="48212" y="52095"/>
                        <a:pt x="50005" y="47282"/>
                      </a:cubicBezTo>
                      <a:close/>
                      <a:moveTo>
                        <a:pt x="12567" y="28922"/>
                      </a:moveTo>
                      <a:lnTo>
                        <a:pt x="50005" y="28922"/>
                      </a:lnTo>
                      <a:cubicBezTo>
                        <a:pt x="49557" y="23269"/>
                        <a:pt x="48099" y="19015"/>
                        <a:pt x="45746" y="16161"/>
                      </a:cubicBezTo>
                      <a:cubicBezTo>
                        <a:pt x="42159" y="11851"/>
                        <a:pt x="37451" y="9668"/>
                        <a:pt x="31622" y="9668"/>
                      </a:cubicBezTo>
                      <a:cubicBezTo>
                        <a:pt x="26522" y="9668"/>
                        <a:pt x="22207" y="11403"/>
                        <a:pt x="18620" y="14817"/>
                      </a:cubicBezTo>
                      <a:cubicBezTo>
                        <a:pt x="15033" y="18288"/>
                        <a:pt x="13015" y="22989"/>
                        <a:pt x="12567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82" name="Google Shape;1482;p21"/>
                <p:cNvSpPr/>
                <p:nvPr/>
              </p:nvSpPr>
              <p:spPr>
                <a:xfrm>
                  <a:off x="3917189" y="4628107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2" y="68775"/>
                      </a:moveTo>
                      <a:lnTo>
                        <a:pt x="242" y="1832"/>
                      </a:lnTo>
                      <a:lnTo>
                        <a:pt x="10554" y="1832"/>
                      </a:lnTo>
                      <a:lnTo>
                        <a:pt x="10554" y="11235"/>
                      </a:lnTo>
                      <a:cubicBezTo>
                        <a:pt x="15486" y="3959"/>
                        <a:pt x="22548" y="264"/>
                        <a:pt x="31851" y="264"/>
                      </a:cubicBezTo>
                      <a:cubicBezTo>
                        <a:pt x="35887" y="264"/>
                        <a:pt x="39530" y="1048"/>
                        <a:pt x="42836" y="2503"/>
                      </a:cubicBezTo>
                      <a:cubicBezTo>
                        <a:pt x="46255" y="3847"/>
                        <a:pt x="48777" y="5750"/>
                        <a:pt x="50458" y="8100"/>
                      </a:cubicBezTo>
                      <a:cubicBezTo>
                        <a:pt x="52252" y="10507"/>
                        <a:pt x="53429" y="13362"/>
                        <a:pt x="54045" y="16608"/>
                      </a:cubicBezTo>
                      <a:cubicBezTo>
                        <a:pt x="54494" y="18735"/>
                        <a:pt x="54718" y="22374"/>
                        <a:pt x="54718" y="27579"/>
                      </a:cubicBezTo>
                      <a:lnTo>
                        <a:pt x="54718" y="68775"/>
                      </a:lnTo>
                      <a:lnTo>
                        <a:pt x="43285" y="68775"/>
                      </a:lnTo>
                      <a:lnTo>
                        <a:pt x="43285" y="28027"/>
                      </a:lnTo>
                      <a:cubicBezTo>
                        <a:pt x="43285" y="23437"/>
                        <a:pt x="42836" y="19967"/>
                        <a:pt x="41939" y="17728"/>
                      </a:cubicBezTo>
                      <a:cubicBezTo>
                        <a:pt x="41155" y="15377"/>
                        <a:pt x="39586" y="13474"/>
                        <a:pt x="37232" y="12131"/>
                      </a:cubicBezTo>
                      <a:cubicBezTo>
                        <a:pt x="34990" y="10787"/>
                        <a:pt x="32356" y="10116"/>
                        <a:pt x="29385" y="10116"/>
                      </a:cubicBezTo>
                      <a:cubicBezTo>
                        <a:pt x="24565" y="10116"/>
                        <a:pt x="20418" y="11683"/>
                        <a:pt x="16831" y="14817"/>
                      </a:cubicBezTo>
                      <a:cubicBezTo>
                        <a:pt x="13356" y="17840"/>
                        <a:pt x="11675" y="23661"/>
                        <a:pt x="11675" y="32281"/>
                      </a:cubicBezTo>
                      <a:lnTo>
                        <a:pt x="11675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83" name="Google Shape;1483;p21"/>
                <p:cNvSpPr/>
                <p:nvPr/>
              </p:nvSpPr>
              <p:spPr>
                <a:xfrm>
                  <a:off x="3982822" y="4606166"/>
                  <a:ext cx="32730" cy="91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30" h="91347" extrusionOk="0">
                      <a:moveTo>
                        <a:pt x="31408" y="80641"/>
                      </a:moveTo>
                      <a:lnTo>
                        <a:pt x="32977" y="90493"/>
                      </a:lnTo>
                      <a:cubicBezTo>
                        <a:pt x="29839" y="91220"/>
                        <a:pt x="26980" y="91612"/>
                        <a:pt x="24458" y="91612"/>
                      </a:cubicBezTo>
                      <a:cubicBezTo>
                        <a:pt x="20255" y="91612"/>
                        <a:pt x="17060" y="90940"/>
                        <a:pt x="14819" y="89597"/>
                      </a:cubicBezTo>
                      <a:cubicBezTo>
                        <a:pt x="12577" y="88254"/>
                        <a:pt x="10895" y="86574"/>
                        <a:pt x="9887" y="84448"/>
                      </a:cubicBezTo>
                      <a:cubicBezTo>
                        <a:pt x="8990" y="82377"/>
                        <a:pt x="8542" y="77899"/>
                        <a:pt x="8542" y="71014"/>
                      </a:cubicBezTo>
                      <a:lnTo>
                        <a:pt x="8542" y="32505"/>
                      </a:lnTo>
                      <a:lnTo>
                        <a:pt x="247" y="32505"/>
                      </a:lnTo>
                      <a:lnTo>
                        <a:pt x="247" y="23773"/>
                      </a:lnTo>
                      <a:lnTo>
                        <a:pt x="8542" y="23773"/>
                      </a:lnTo>
                      <a:lnTo>
                        <a:pt x="8542" y="7205"/>
                      </a:lnTo>
                      <a:lnTo>
                        <a:pt x="19975" y="264"/>
                      </a:lnTo>
                      <a:lnTo>
                        <a:pt x="19975" y="23773"/>
                      </a:lnTo>
                      <a:lnTo>
                        <a:pt x="31408" y="23773"/>
                      </a:lnTo>
                      <a:lnTo>
                        <a:pt x="31408" y="32505"/>
                      </a:lnTo>
                      <a:lnTo>
                        <a:pt x="19975" y="32505"/>
                      </a:lnTo>
                      <a:lnTo>
                        <a:pt x="19975" y="71686"/>
                      </a:lnTo>
                      <a:cubicBezTo>
                        <a:pt x="19975" y="74988"/>
                        <a:pt x="20087" y="77059"/>
                        <a:pt x="20423" y="77955"/>
                      </a:cubicBezTo>
                      <a:cubicBezTo>
                        <a:pt x="20871" y="78850"/>
                        <a:pt x="21544" y="79634"/>
                        <a:pt x="22441" y="80194"/>
                      </a:cubicBezTo>
                      <a:cubicBezTo>
                        <a:pt x="23337" y="80809"/>
                        <a:pt x="24683" y="81089"/>
                        <a:pt x="26476" y="81089"/>
                      </a:cubicBezTo>
                      <a:cubicBezTo>
                        <a:pt x="27653" y="81089"/>
                        <a:pt x="29278" y="80977"/>
                        <a:pt x="31408" y="8064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484" name="Google Shape;1484;p21"/>
              <p:cNvGrpSpPr/>
              <p:nvPr/>
            </p:nvGrpSpPr>
            <p:grpSpPr>
              <a:xfrm>
                <a:off x="6274039" y="2462895"/>
                <a:ext cx="620835" cy="119557"/>
                <a:chOff x="3469607" y="4442734"/>
                <a:chExt cx="620835" cy="119557"/>
              </a:xfrm>
            </p:grpSpPr>
            <p:sp>
              <p:nvSpPr>
                <p:cNvPr id="1485" name="Google Shape;1485;p21"/>
                <p:cNvSpPr/>
                <p:nvPr/>
              </p:nvSpPr>
              <p:spPr>
                <a:xfrm>
                  <a:off x="3469607" y="4442734"/>
                  <a:ext cx="7061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17" h="92467" extrusionOk="0">
                      <a:moveTo>
                        <a:pt x="211" y="92720"/>
                      </a:moveTo>
                      <a:lnTo>
                        <a:pt x="211" y="253"/>
                      </a:lnTo>
                      <a:lnTo>
                        <a:pt x="34959" y="253"/>
                      </a:lnTo>
                      <a:cubicBezTo>
                        <a:pt x="41067" y="253"/>
                        <a:pt x="45775" y="589"/>
                        <a:pt x="49082" y="1149"/>
                      </a:cubicBezTo>
                      <a:cubicBezTo>
                        <a:pt x="53678" y="1932"/>
                        <a:pt x="57489" y="3332"/>
                        <a:pt x="60515" y="5403"/>
                      </a:cubicBezTo>
                      <a:cubicBezTo>
                        <a:pt x="63654" y="7530"/>
                        <a:pt x="66120" y="10496"/>
                        <a:pt x="67913" y="14358"/>
                      </a:cubicBezTo>
                      <a:cubicBezTo>
                        <a:pt x="69819" y="18276"/>
                        <a:pt x="70828" y="22418"/>
                        <a:pt x="70828" y="26896"/>
                      </a:cubicBezTo>
                      <a:cubicBezTo>
                        <a:pt x="70828" y="34844"/>
                        <a:pt x="68249" y="41561"/>
                        <a:pt x="63205" y="47046"/>
                      </a:cubicBezTo>
                      <a:cubicBezTo>
                        <a:pt x="58273" y="52420"/>
                        <a:pt x="49194" y="55106"/>
                        <a:pt x="36079" y="55106"/>
                      </a:cubicBezTo>
                      <a:lnTo>
                        <a:pt x="12316" y="55106"/>
                      </a:lnTo>
                      <a:lnTo>
                        <a:pt x="12316" y="92720"/>
                      </a:lnTo>
                      <a:close/>
                      <a:moveTo>
                        <a:pt x="12316" y="44136"/>
                      </a:moveTo>
                      <a:lnTo>
                        <a:pt x="36304" y="44136"/>
                      </a:lnTo>
                      <a:cubicBezTo>
                        <a:pt x="44206" y="44136"/>
                        <a:pt x="49811" y="42736"/>
                        <a:pt x="53117" y="39882"/>
                      </a:cubicBezTo>
                      <a:cubicBezTo>
                        <a:pt x="56368" y="36915"/>
                        <a:pt x="58049" y="32717"/>
                        <a:pt x="58049" y="27344"/>
                      </a:cubicBezTo>
                      <a:cubicBezTo>
                        <a:pt x="58049" y="23482"/>
                        <a:pt x="57040" y="20179"/>
                        <a:pt x="55135" y="17493"/>
                      </a:cubicBezTo>
                      <a:cubicBezTo>
                        <a:pt x="53173" y="14694"/>
                        <a:pt x="50651" y="12791"/>
                        <a:pt x="47513" y="11895"/>
                      </a:cubicBezTo>
                      <a:cubicBezTo>
                        <a:pt x="45383" y="11448"/>
                        <a:pt x="41572" y="11224"/>
                        <a:pt x="36079" y="11224"/>
                      </a:cubicBezTo>
                      <a:lnTo>
                        <a:pt x="12316" y="11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86" name="Google Shape;1486;p21"/>
                <p:cNvSpPr/>
                <p:nvPr/>
              </p:nvSpPr>
              <p:spPr>
                <a:xfrm>
                  <a:off x="3554042" y="4466690"/>
                  <a:ext cx="36541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41" h="68510" extrusionOk="0">
                      <a:moveTo>
                        <a:pt x="217" y="68764"/>
                      </a:moveTo>
                      <a:lnTo>
                        <a:pt x="217" y="1820"/>
                      </a:lnTo>
                      <a:lnTo>
                        <a:pt x="10529" y="1820"/>
                      </a:lnTo>
                      <a:lnTo>
                        <a:pt x="10529" y="11895"/>
                      </a:lnTo>
                      <a:cubicBezTo>
                        <a:pt x="13219" y="7138"/>
                        <a:pt x="15573" y="4003"/>
                        <a:pt x="17703" y="2492"/>
                      </a:cubicBezTo>
                      <a:cubicBezTo>
                        <a:pt x="19944" y="1037"/>
                        <a:pt x="22410" y="253"/>
                        <a:pt x="25101" y="253"/>
                      </a:cubicBezTo>
                      <a:cubicBezTo>
                        <a:pt x="28968" y="253"/>
                        <a:pt x="32835" y="1485"/>
                        <a:pt x="36758" y="3835"/>
                      </a:cubicBezTo>
                      <a:lnTo>
                        <a:pt x="32947" y="14358"/>
                      </a:lnTo>
                      <a:cubicBezTo>
                        <a:pt x="30089" y="12735"/>
                        <a:pt x="27230" y="11895"/>
                        <a:pt x="24428" y="11895"/>
                      </a:cubicBezTo>
                      <a:cubicBezTo>
                        <a:pt x="22018" y="11895"/>
                        <a:pt x="19776" y="12679"/>
                        <a:pt x="17703" y="14134"/>
                      </a:cubicBezTo>
                      <a:cubicBezTo>
                        <a:pt x="15741" y="15646"/>
                        <a:pt x="14396" y="17717"/>
                        <a:pt x="13667" y="20403"/>
                      </a:cubicBezTo>
                      <a:cubicBezTo>
                        <a:pt x="12322" y="24433"/>
                        <a:pt x="11650" y="28855"/>
                        <a:pt x="11650" y="33613"/>
                      </a:cubicBezTo>
                      <a:lnTo>
                        <a:pt x="11650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87" name="Google Shape;1487;p21"/>
                <p:cNvSpPr/>
                <p:nvPr/>
              </p:nvSpPr>
              <p:spPr>
                <a:xfrm>
                  <a:off x="3593064" y="4466690"/>
                  <a:ext cx="62770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0" h="70077" extrusionOk="0">
                      <a:moveTo>
                        <a:pt x="220" y="35180"/>
                      </a:moveTo>
                      <a:cubicBezTo>
                        <a:pt x="220" y="22810"/>
                        <a:pt x="3638" y="13631"/>
                        <a:pt x="10532" y="7642"/>
                      </a:cubicBezTo>
                      <a:cubicBezTo>
                        <a:pt x="16361" y="2716"/>
                        <a:pt x="23366" y="253"/>
                        <a:pt x="31605" y="253"/>
                      </a:cubicBezTo>
                      <a:cubicBezTo>
                        <a:pt x="40852" y="253"/>
                        <a:pt x="48418" y="3332"/>
                        <a:pt x="54247" y="9433"/>
                      </a:cubicBezTo>
                      <a:cubicBezTo>
                        <a:pt x="60076" y="15422"/>
                        <a:pt x="62990" y="23706"/>
                        <a:pt x="62990" y="34285"/>
                      </a:cubicBezTo>
                      <a:cubicBezTo>
                        <a:pt x="62990" y="42960"/>
                        <a:pt x="61701" y="49733"/>
                        <a:pt x="59179" y="54659"/>
                      </a:cubicBezTo>
                      <a:cubicBezTo>
                        <a:pt x="56601" y="59584"/>
                        <a:pt x="52902" y="63502"/>
                        <a:pt x="47970" y="66301"/>
                      </a:cubicBezTo>
                      <a:cubicBezTo>
                        <a:pt x="43038" y="68988"/>
                        <a:pt x="37546" y="70331"/>
                        <a:pt x="31605" y="70331"/>
                      </a:cubicBezTo>
                      <a:cubicBezTo>
                        <a:pt x="22301" y="70331"/>
                        <a:pt x="14791" y="67365"/>
                        <a:pt x="8963" y="61375"/>
                      </a:cubicBezTo>
                      <a:cubicBezTo>
                        <a:pt x="3134" y="55274"/>
                        <a:pt x="220" y="46543"/>
                        <a:pt x="220" y="35180"/>
                      </a:cubicBezTo>
                      <a:close/>
                      <a:moveTo>
                        <a:pt x="11877" y="35180"/>
                      </a:moveTo>
                      <a:cubicBezTo>
                        <a:pt x="11877" y="43856"/>
                        <a:pt x="13726" y="50349"/>
                        <a:pt x="17481" y="54659"/>
                      </a:cubicBezTo>
                      <a:cubicBezTo>
                        <a:pt x="21180" y="58857"/>
                        <a:pt x="25888" y="60928"/>
                        <a:pt x="31605" y="60928"/>
                      </a:cubicBezTo>
                      <a:cubicBezTo>
                        <a:pt x="37265" y="60928"/>
                        <a:pt x="41973" y="58857"/>
                        <a:pt x="45728" y="54659"/>
                      </a:cubicBezTo>
                      <a:cubicBezTo>
                        <a:pt x="49427" y="50349"/>
                        <a:pt x="51333" y="43800"/>
                        <a:pt x="51333" y="34956"/>
                      </a:cubicBezTo>
                      <a:cubicBezTo>
                        <a:pt x="51333" y="26616"/>
                        <a:pt x="49427" y="20347"/>
                        <a:pt x="45728" y="16149"/>
                      </a:cubicBezTo>
                      <a:cubicBezTo>
                        <a:pt x="41973" y="11839"/>
                        <a:pt x="37265" y="9657"/>
                        <a:pt x="31605" y="9657"/>
                      </a:cubicBezTo>
                      <a:cubicBezTo>
                        <a:pt x="25888" y="9657"/>
                        <a:pt x="21180" y="11839"/>
                        <a:pt x="17481" y="16149"/>
                      </a:cubicBezTo>
                      <a:cubicBezTo>
                        <a:pt x="13726" y="20347"/>
                        <a:pt x="11877" y="26672"/>
                        <a:pt x="11877" y="351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88" name="Google Shape;1488;p21"/>
                <p:cNvSpPr/>
                <p:nvPr/>
              </p:nvSpPr>
              <p:spPr>
                <a:xfrm>
                  <a:off x="3665885" y="4466690"/>
                  <a:ext cx="58287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87" h="70077" extrusionOk="0">
                      <a:moveTo>
                        <a:pt x="47302" y="44136"/>
                      </a:moveTo>
                      <a:lnTo>
                        <a:pt x="58512" y="45703"/>
                      </a:lnTo>
                      <a:cubicBezTo>
                        <a:pt x="57279" y="53315"/>
                        <a:pt x="54140" y="59360"/>
                        <a:pt x="49096" y="63838"/>
                      </a:cubicBezTo>
                      <a:cubicBezTo>
                        <a:pt x="44164" y="68204"/>
                        <a:pt x="37999" y="70331"/>
                        <a:pt x="30713" y="70331"/>
                      </a:cubicBezTo>
                      <a:cubicBezTo>
                        <a:pt x="21410" y="70331"/>
                        <a:pt x="14012" y="67365"/>
                        <a:pt x="8519" y="61375"/>
                      </a:cubicBezTo>
                      <a:cubicBezTo>
                        <a:pt x="2971" y="55274"/>
                        <a:pt x="225" y="46711"/>
                        <a:pt x="225" y="35628"/>
                      </a:cubicBezTo>
                      <a:cubicBezTo>
                        <a:pt x="225" y="28351"/>
                        <a:pt x="1401" y="21971"/>
                        <a:pt x="3811" y="16597"/>
                      </a:cubicBezTo>
                      <a:cubicBezTo>
                        <a:pt x="6165" y="11112"/>
                        <a:pt x="9752" y="6970"/>
                        <a:pt x="14572" y="4283"/>
                      </a:cubicBezTo>
                      <a:cubicBezTo>
                        <a:pt x="19504" y="1596"/>
                        <a:pt x="24884" y="253"/>
                        <a:pt x="30713" y="253"/>
                      </a:cubicBezTo>
                      <a:cubicBezTo>
                        <a:pt x="37999" y="253"/>
                        <a:pt x="43996" y="2156"/>
                        <a:pt x="48648" y="5850"/>
                      </a:cubicBezTo>
                      <a:cubicBezTo>
                        <a:pt x="53243" y="9433"/>
                        <a:pt x="56158" y="14694"/>
                        <a:pt x="57391" y="21523"/>
                      </a:cubicBezTo>
                      <a:lnTo>
                        <a:pt x="46406" y="23090"/>
                      </a:lnTo>
                      <a:cubicBezTo>
                        <a:pt x="45341" y="18612"/>
                        <a:pt x="43491" y="15254"/>
                        <a:pt x="40801" y="13015"/>
                      </a:cubicBezTo>
                      <a:cubicBezTo>
                        <a:pt x="38111" y="10776"/>
                        <a:pt x="34861" y="9657"/>
                        <a:pt x="31161" y="9657"/>
                      </a:cubicBezTo>
                      <a:cubicBezTo>
                        <a:pt x="25445" y="9657"/>
                        <a:pt x="20849" y="11784"/>
                        <a:pt x="17262" y="15925"/>
                      </a:cubicBezTo>
                      <a:cubicBezTo>
                        <a:pt x="13675" y="19956"/>
                        <a:pt x="11882" y="26392"/>
                        <a:pt x="11882" y="35180"/>
                      </a:cubicBezTo>
                      <a:cubicBezTo>
                        <a:pt x="11882" y="44136"/>
                        <a:pt x="13563" y="50741"/>
                        <a:pt x="17038" y="54883"/>
                      </a:cubicBezTo>
                      <a:cubicBezTo>
                        <a:pt x="20457" y="58913"/>
                        <a:pt x="24940" y="60928"/>
                        <a:pt x="30489" y="60928"/>
                      </a:cubicBezTo>
                      <a:cubicBezTo>
                        <a:pt x="34973" y="60928"/>
                        <a:pt x="38672" y="59584"/>
                        <a:pt x="41698" y="56898"/>
                      </a:cubicBezTo>
                      <a:cubicBezTo>
                        <a:pt x="44668" y="54099"/>
                        <a:pt x="46518" y="49845"/>
                        <a:pt x="47302" y="4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89" name="Google Shape;1489;p21"/>
                <p:cNvSpPr/>
                <p:nvPr/>
              </p:nvSpPr>
              <p:spPr>
                <a:xfrm>
                  <a:off x="3730073" y="4466690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7" y="47270"/>
                      </a:moveTo>
                      <a:lnTo>
                        <a:pt x="61655" y="48614"/>
                      </a:lnTo>
                      <a:cubicBezTo>
                        <a:pt x="59861" y="55498"/>
                        <a:pt x="56386" y="60872"/>
                        <a:pt x="51342" y="64734"/>
                      </a:cubicBezTo>
                      <a:cubicBezTo>
                        <a:pt x="46410" y="68484"/>
                        <a:pt x="40021" y="70331"/>
                        <a:pt x="32287" y="70331"/>
                      </a:cubicBezTo>
                      <a:cubicBezTo>
                        <a:pt x="22423" y="70331"/>
                        <a:pt x="14577" y="67365"/>
                        <a:pt x="8748" y="61375"/>
                      </a:cubicBezTo>
                      <a:cubicBezTo>
                        <a:pt x="3031" y="55274"/>
                        <a:pt x="229" y="46766"/>
                        <a:pt x="229" y="35852"/>
                      </a:cubicBezTo>
                      <a:cubicBezTo>
                        <a:pt x="229" y="24545"/>
                        <a:pt x="3143" y="15814"/>
                        <a:pt x="8972" y="9657"/>
                      </a:cubicBezTo>
                      <a:cubicBezTo>
                        <a:pt x="14801" y="3388"/>
                        <a:pt x="22311" y="253"/>
                        <a:pt x="31614" y="253"/>
                      </a:cubicBezTo>
                      <a:cubicBezTo>
                        <a:pt x="40582" y="253"/>
                        <a:pt x="47868" y="3332"/>
                        <a:pt x="53584" y="9433"/>
                      </a:cubicBezTo>
                      <a:cubicBezTo>
                        <a:pt x="59245" y="15590"/>
                        <a:pt x="62103" y="24154"/>
                        <a:pt x="62103" y="35180"/>
                      </a:cubicBezTo>
                      <a:cubicBezTo>
                        <a:pt x="62103" y="35796"/>
                        <a:pt x="62103" y="36747"/>
                        <a:pt x="62103" y="38091"/>
                      </a:cubicBezTo>
                      <a:lnTo>
                        <a:pt x="12111" y="38091"/>
                      </a:lnTo>
                      <a:cubicBezTo>
                        <a:pt x="12391" y="45591"/>
                        <a:pt x="14409" y="51244"/>
                        <a:pt x="18163" y="55106"/>
                      </a:cubicBezTo>
                      <a:cubicBezTo>
                        <a:pt x="22031" y="59025"/>
                        <a:pt x="26738" y="60928"/>
                        <a:pt x="32287" y="60928"/>
                      </a:cubicBezTo>
                      <a:cubicBezTo>
                        <a:pt x="36434" y="60928"/>
                        <a:pt x="39965" y="59920"/>
                        <a:pt x="42824" y="57793"/>
                      </a:cubicBezTo>
                      <a:cubicBezTo>
                        <a:pt x="45794" y="55554"/>
                        <a:pt x="48204" y="52084"/>
                        <a:pt x="49997" y="47270"/>
                      </a:cubicBezTo>
                      <a:close/>
                      <a:moveTo>
                        <a:pt x="12559" y="28911"/>
                      </a:moveTo>
                      <a:lnTo>
                        <a:pt x="49997" y="28911"/>
                      </a:lnTo>
                      <a:cubicBezTo>
                        <a:pt x="49549" y="23258"/>
                        <a:pt x="48092" y="19004"/>
                        <a:pt x="45738" y="16149"/>
                      </a:cubicBezTo>
                      <a:cubicBezTo>
                        <a:pt x="42151" y="11839"/>
                        <a:pt x="37443" y="9657"/>
                        <a:pt x="31614" y="9657"/>
                      </a:cubicBezTo>
                      <a:cubicBezTo>
                        <a:pt x="26514" y="9657"/>
                        <a:pt x="22199" y="11392"/>
                        <a:pt x="18612" y="14806"/>
                      </a:cubicBezTo>
                      <a:cubicBezTo>
                        <a:pt x="15025" y="18276"/>
                        <a:pt x="13007" y="22978"/>
                        <a:pt x="12559" y="289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90" name="Google Shape;1490;p21"/>
                <p:cNvSpPr/>
                <p:nvPr/>
              </p:nvSpPr>
              <p:spPr>
                <a:xfrm>
                  <a:off x="3801325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4" y="48838"/>
                      </a:moveTo>
                      <a:lnTo>
                        <a:pt x="11443" y="47046"/>
                      </a:lnTo>
                      <a:cubicBezTo>
                        <a:pt x="12004" y="51524"/>
                        <a:pt x="13741" y="54995"/>
                        <a:pt x="16599" y="57345"/>
                      </a:cubicBezTo>
                      <a:cubicBezTo>
                        <a:pt x="19570" y="59752"/>
                        <a:pt x="23605" y="60928"/>
                        <a:pt x="28705" y="60928"/>
                      </a:cubicBezTo>
                      <a:cubicBezTo>
                        <a:pt x="33917" y="60928"/>
                        <a:pt x="37784" y="59920"/>
                        <a:pt x="40362" y="57793"/>
                      </a:cubicBezTo>
                      <a:cubicBezTo>
                        <a:pt x="42885" y="55722"/>
                        <a:pt x="44174" y="53203"/>
                        <a:pt x="44174" y="50181"/>
                      </a:cubicBezTo>
                      <a:cubicBezTo>
                        <a:pt x="44174" y="47662"/>
                        <a:pt x="43053" y="45647"/>
                        <a:pt x="40811" y="44136"/>
                      </a:cubicBezTo>
                      <a:cubicBezTo>
                        <a:pt x="39298" y="43240"/>
                        <a:pt x="35431" y="42009"/>
                        <a:pt x="29153" y="40330"/>
                      </a:cubicBezTo>
                      <a:cubicBezTo>
                        <a:pt x="20915" y="38259"/>
                        <a:pt x="15142" y="36467"/>
                        <a:pt x="11891" y="34956"/>
                      </a:cubicBezTo>
                      <a:cubicBezTo>
                        <a:pt x="8585" y="33501"/>
                        <a:pt x="6119" y="31374"/>
                        <a:pt x="4493" y="28687"/>
                      </a:cubicBezTo>
                      <a:cubicBezTo>
                        <a:pt x="2812" y="25889"/>
                        <a:pt x="2028" y="22810"/>
                        <a:pt x="2028" y="19508"/>
                      </a:cubicBezTo>
                      <a:cubicBezTo>
                        <a:pt x="2028" y="16541"/>
                        <a:pt x="2700" y="13798"/>
                        <a:pt x="4045" y="11224"/>
                      </a:cubicBezTo>
                      <a:cubicBezTo>
                        <a:pt x="5502" y="8705"/>
                        <a:pt x="7408" y="6634"/>
                        <a:pt x="9650" y="4955"/>
                      </a:cubicBezTo>
                      <a:cubicBezTo>
                        <a:pt x="11443" y="3611"/>
                        <a:pt x="13797" y="2492"/>
                        <a:pt x="16823" y="1596"/>
                      </a:cubicBezTo>
                      <a:cubicBezTo>
                        <a:pt x="19962" y="701"/>
                        <a:pt x="23213" y="253"/>
                        <a:pt x="26687" y="253"/>
                      </a:cubicBezTo>
                      <a:cubicBezTo>
                        <a:pt x="32068" y="253"/>
                        <a:pt x="36663" y="1037"/>
                        <a:pt x="40587" y="2492"/>
                      </a:cubicBezTo>
                      <a:cubicBezTo>
                        <a:pt x="44622" y="4003"/>
                        <a:pt x="47536" y="6074"/>
                        <a:pt x="49330" y="8761"/>
                      </a:cubicBezTo>
                      <a:cubicBezTo>
                        <a:pt x="51235" y="11336"/>
                        <a:pt x="52580" y="14750"/>
                        <a:pt x="53365" y="19060"/>
                      </a:cubicBezTo>
                      <a:lnTo>
                        <a:pt x="42156" y="20627"/>
                      </a:lnTo>
                      <a:cubicBezTo>
                        <a:pt x="41708" y="17213"/>
                        <a:pt x="40250" y="14526"/>
                        <a:pt x="37896" y="12567"/>
                      </a:cubicBezTo>
                      <a:cubicBezTo>
                        <a:pt x="35487" y="10664"/>
                        <a:pt x="32068" y="9657"/>
                        <a:pt x="27584" y="9657"/>
                      </a:cubicBezTo>
                      <a:cubicBezTo>
                        <a:pt x="22316" y="9657"/>
                        <a:pt x="18617" y="10552"/>
                        <a:pt x="16375" y="12343"/>
                      </a:cubicBezTo>
                      <a:cubicBezTo>
                        <a:pt x="14133" y="14022"/>
                        <a:pt x="13012" y="15925"/>
                        <a:pt x="13012" y="18164"/>
                      </a:cubicBezTo>
                      <a:cubicBezTo>
                        <a:pt x="13012" y="19676"/>
                        <a:pt x="13461" y="21019"/>
                        <a:pt x="14357" y="22194"/>
                      </a:cubicBezTo>
                      <a:cubicBezTo>
                        <a:pt x="15366" y="23426"/>
                        <a:pt x="16880" y="24433"/>
                        <a:pt x="18841" y="25329"/>
                      </a:cubicBezTo>
                      <a:cubicBezTo>
                        <a:pt x="19850" y="25665"/>
                        <a:pt x="23213" y="26616"/>
                        <a:pt x="28929" y="28240"/>
                      </a:cubicBezTo>
                      <a:cubicBezTo>
                        <a:pt x="36832" y="30366"/>
                        <a:pt x="42380" y="32046"/>
                        <a:pt x="45519" y="33389"/>
                      </a:cubicBezTo>
                      <a:cubicBezTo>
                        <a:pt x="48769" y="34732"/>
                        <a:pt x="51347" y="36747"/>
                        <a:pt x="53141" y="39434"/>
                      </a:cubicBezTo>
                      <a:cubicBezTo>
                        <a:pt x="54934" y="42009"/>
                        <a:pt x="55831" y="45199"/>
                        <a:pt x="55831" y="49061"/>
                      </a:cubicBezTo>
                      <a:cubicBezTo>
                        <a:pt x="55831" y="52812"/>
                        <a:pt x="54710" y="56394"/>
                        <a:pt x="52468" y="59808"/>
                      </a:cubicBezTo>
                      <a:cubicBezTo>
                        <a:pt x="50339" y="63111"/>
                        <a:pt x="47200" y="65741"/>
                        <a:pt x="43053" y="67644"/>
                      </a:cubicBezTo>
                      <a:cubicBezTo>
                        <a:pt x="38849" y="69436"/>
                        <a:pt x="34141" y="70331"/>
                        <a:pt x="28929" y="70331"/>
                      </a:cubicBezTo>
                      <a:cubicBezTo>
                        <a:pt x="20074" y="70331"/>
                        <a:pt x="13349" y="68540"/>
                        <a:pt x="8753" y="64958"/>
                      </a:cubicBezTo>
                      <a:cubicBezTo>
                        <a:pt x="4269" y="61263"/>
                        <a:pt x="1411" y="55890"/>
                        <a:pt x="234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91" name="Google Shape;1491;p21"/>
                <p:cNvSpPr/>
                <p:nvPr/>
              </p:nvSpPr>
              <p:spPr>
                <a:xfrm>
                  <a:off x="3865961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9" y="48838"/>
                      </a:moveTo>
                      <a:lnTo>
                        <a:pt x="11448" y="47046"/>
                      </a:lnTo>
                      <a:cubicBezTo>
                        <a:pt x="12008" y="51524"/>
                        <a:pt x="13746" y="54995"/>
                        <a:pt x="16604" y="57345"/>
                      </a:cubicBezTo>
                      <a:cubicBezTo>
                        <a:pt x="19574" y="59752"/>
                        <a:pt x="23609" y="60928"/>
                        <a:pt x="28709" y="60928"/>
                      </a:cubicBezTo>
                      <a:cubicBezTo>
                        <a:pt x="33922" y="60928"/>
                        <a:pt x="37789" y="59920"/>
                        <a:pt x="40367" y="57793"/>
                      </a:cubicBezTo>
                      <a:cubicBezTo>
                        <a:pt x="42889" y="55722"/>
                        <a:pt x="44178" y="53203"/>
                        <a:pt x="44178" y="50181"/>
                      </a:cubicBezTo>
                      <a:cubicBezTo>
                        <a:pt x="44178" y="47662"/>
                        <a:pt x="43057" y="45647"/>
                        <a:pt x="40815" y="44136"/>
                      </a:cubicBezTo>
                      <a:cubicBezTo>
                        <a:pt x="39302" y="43240"/>
                        <a:pt x="35435" y="42009"/>
                        <a:pt x="29158" y="40330"/>
                      </a:cubicBezTo>
                      <a:cubicBezTo>
                        <a:pt x="20919" y="38259"/>
                        <a:pt x="15147" y="36467"/>
                        <a:pt x="11896" y="34956"/>
                      </a:cubicBezTo>
                      <a:cubicBezTo>
                        <a:pt x="8589" y="33501"/>
                        <a:pt x="6123" y="31374"/>
                        <a:pt x="4498" y="28687"/>
                      </a:cubicBezTo>
                      <a:cubicBezTo>
                        <a:pt x="2817" y="25889"/>
                        <a:pt x="2032" y="22810"/>
                        <a:pt x="2032" y="19508"/>
                      </a:cubicBezTo>
                      <a:cubicBezTo>
                        <a:pt x="2032" y="16541"/>
                        <a:pt x="2705" y="13798"/>
                        <a:pt x="4050" y="11224"/>
                      </a:cubicBezTo>
                      <a:cubicBezTo>
                        <a:pt x="5507" y="8705"/>
                        <a:pt x="7412" y="6634"/>
                        <a:pt x="9654" y="4955"/>
                      </a:cubicBezTo>
                      <a:cubicBezTo>
                        <a:pt x="11448" y="3611"/>
                        <a:pt x="13801" y="2492"/>
                        <a:pt x="16828" y="1596"/>
                      </a:cubicBezTo>
                      <a:cubicBezTo>
                        <a:pt x="19966" y="701"/>
                        <a:pt x="23217" y="253"/>
                        <a:pt x="26692" y="253"/>
                      </a:cubicBezTo>
                      <a:cubicBezTo>
                        <a:pt x="32072" y="253"/>
                        <a:pt x="36668" y="1037"/>
                        <a:pt x="40591" y="2492"/>
                      </a:cubicBezTo>
                      <a:cubicBezTo>
                        <a:pt x="44626" y="4003"/>
                        <a:pt x="47541" y="6074"/>
                        <a:pt x="49334" y="8761"/>
                      </a:cubicBezTo>
                      <a:cubicBezTo>
                        <a:pt x="51240" y="11336"/>
                        <a:pt x="52585" y="14750"/>
                        <a:pt x="53370" y="19060"/>
                      </a:cubicBezTo>
                      <a:lnTo>
                        <a:pt x="42160" y="20627"/>
                      </a:lnTo>
                      <a:cubicBezTo>
                        <a:pt x="41712" y="17213"/>
                        <a:pt x="40255" y="14526"/>
                        <a:pt x="37901" y="12567"/>
                      </a:cubicBezTo>
                      <a:cubicBezTo>
                        <a:pt x="35491" y="10664"/>
                        <a:pt x="32072" y="9657"/>
                        <a:pt x="27589" y="9657"/>
                      </a:cubicBezTo>
                      <a:cubicBezTo>
                        <a:pt x="22320" y="9657"/>
                        <a:pt x="18621" y="10552"/>
                        <a:pt x="16380" y="12343"/>
                      </a:cubicBezTo>
                      <a:cubicBezTo>
                        <a:pt x="14138" y="14022"/>
                        <a:pt x="13017" y="15925"/>
                        <a:pt x="13017" y="18164"/>
                      </a:cubicBezTo>
                      <a:cubicBezTo>
                        <a:pt x="13017" y="19676"/>
                        <a:pt x="13465" y="21019"/>
                        <a:pt x="14362" y="22194"/>
                      </a:cubicBezTo>
                      <a:cubicBezTo>
                        <a:pt x="15371" y="23426"/>
                        <a:pt x="16884" y="24433"/>
                        <a:pt x="18846" y="25329"/>
                      </a:cubicBezTo>
                      <a:cubicBezTo>
                        <a:pt x="19854" y="25665"/>
                        <a:pt x="23217" y="26616"/>
                        <a:pt x="28934" y="28240"/>
                      </a:cubicBezTo>
                      <a:cubicBezTo>
                        <a:pt x="36836" y="30366"/>
                        <a:pt x="42385" y="32046"/>
                        <a:pt x="45523" y="33389"/>
                      </a:cubicBezTo>
                      <a:cubicBezTo>
                        <a:pt x="48774" y="34732"/>
                        <a:pt x="51352" y="36747"/>
                        <a:pt x="53145" y="39434"/>
                      </a:cubicBezTo>
                      <a:cubicBezTo>
                        <a:pt x="54939" y="42009"/>
                        <a:pt x="55835" y="45199"/>
                        <a:pt x="55835" y="49061"/>
                      </a:cubicBezTo>
                      <a:cubicBezTo>
                        <a:pt x="55835" y="52812"/>
                        <a:pt x="54714" y="56394"/>
                        <a:pt x="52473" y="59808"/>
                      </a:cubicBezTo>
                      <a:cubicBezTo>
                        <a:pt x="50343" y="63111"/>
                        <a:pt x="47205" y="65741"/>
                        <a:pt x="43057" y="67644"/>
                      </a:cubicBezTo>
                      <a:cubicBezTo>
                        <a:pt x="38854" y="69436"/>
                        <a:pt x="34146" y="70331"/>
                        <a:pt x="28934" y="70331"/>
                      </a:cubicBezTo>
                      <a:cubicBezTo>
                        <a:pt x="20079" y="70331"/>
                        <a:pt x="13353" y="68540"/>
                        <a:pt x="8757" y="64958"/>
                      </a:cubicBezTo>
                      <a:cubicBezTo>
                        <a:pt x="4274" y="61263"/>
                        <a:pt x="1416" y="55890"/>
                        <a:pt x="239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92" name="Google Shape;1492;p21"/>
                <p:cNvSpPr/>
                <p:nvPr/>
              </p:nvSpPr>
              <p:spPr>
                <a:xfrm>
                  <a:off x="3935094" y="4442734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43" y="13239"/>
                      </a:moveTo>
                      <a:lnTo>
                        <a:pt x="243" y="253"/>
                      </a:lnTo>
                      <a:lnTo>
                        <a:pt x="11676" y="253"/>
                      </a:lnTo>
                      <a:lnTo>
                        <a:pt x="11676" y="13239"/>
                      </a:lnTo>
                      <a:close/>
                      <a:moveTo>
                        <a:pt x="243" y="92720"/>
                      </a:moveTo>
                      <a:lnTo>
                        <a:pt x="243" y="25777"/>
                      </a:lnTo>
                      <a:lnTo>
                        <a:pt x="11676" y="25777"/>
                      </a:lnTo>
                      <a:lnTo>
                        <a:pt x="11676" y="927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93" name="Google Shape;1493;p21"/>
                <p:cNvSpPr/>
                <p:nvPr/>
              </p:nvSpPr>
              <p:spPr>
                <a:xfrm>
                  <a:off x="3963833" y="4466690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5" y="68764"/>
                      </a:moveTo>
                      <a:lnTo>
                        <a:pt x="245" y="1820"/>
                      </a:lnTo>
                      <a:lnTo>
                        <a:pt x="10557" y="1820"/>
                      </a:lnTo>
                      <a:lnTo>
                        <a:pt x="10557" y="11224"/>
                      </a:lnTo>
                      <a:cubicBezTo>
                        <a:pt x="15489" y="3947"/>
                        <a:pt x="22551" y="253"/>
                        <a:pt x="31855" y="253"/>
                      </a:cubicBezTo>
                      <a:cubicBezTo>
                        <a:pt x="35890" y="253"/>
                        <a:pt x="39533" y="1037"/>
                        <a:pt x="42839" y="2492"/>
                      </a:cubicBezTo>
                      <a:cubicBezTo>
                        <a:pt x="46258" y="3835"/>
                        <a:pt x="48780" y="5738"/>
                        <a:pt x="50462" y="8089"/>
                      </a:cubicBezTo>
                      <a:cubicBezTo>
                        <a:pt x="52255" y="10496"/>
                        <a:pt x="53432" y="13351"/>
                        <a:pt x="54049" y="16597"/>
                      </a:cubicBezTo>
                      <a:cubicBezTo>
                        <a:pt x="54497" y="18724"/>
                        <a:pt x="54721" y="22362"/>
                        <a:pt x="54721" y="27568"/>
                      </a:cubicBezTo>
                      <a:lnTo>
                        <a:pt x="54721" y="68764"/>
                      </a:lnTo>
                      <a:lnTo>
                        <a:pt x="43288" y="68764"/>
                      </a:lnTo>
                      <a:lnTo>
                        <a:pt x="43288" y="28016"/>
                      </a:lnTo>
                      <a:cubicBezTo>
                        <a:pt x="43288" y="23426"/>
                        <a:pt x="42839" y="19956"/>
                        <a:pt x="41943" y="17717"/>
                      </a:cubicBezTo>
                      <a:cubicBezTo>
                        <a:pt x="41158" y="15366"/>
                        <a:pt x="39589" y="13463"/>
                        <a:pt x="37235" y="12119"/>
                      </a:cubicBezTo>
                      <a:cubicBezTo>
                        <a:pt x="34993" y="10776"/>
                        <a:pt x="32359" y="10104"/>
                        <a:pt x="29389" y="10104"/>
                      </a:cubicBezTo>
                      <a:cubicBezTo>
                        <a:pt x="24569" y="10104"/>
                        <a:pt x="20421" y="11671"/>
                        <a:pt x="16834" y="14806"/>
                      </a:cubicBezTo>
                      <a:cubicBezTo>
                        <a:pt x="13360" y="17829"/>
                        <a:pt x="11678" y="23650"/>
                        <a:pt x="11678" y="32269"/>
                      </a:cubicBezTo>
                      <a:lnTo>
                        <a:pt x="11678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94" name="Google Shape;1494;p21"/>
                <p:cNvSpPr/>
                <p:nvPr/>
              </p:nvSpPr>
              <p:spPr>
                <a:xfrm>
                  <a:off x="4031483" y="4466690"/>
                  <a:ext cx="58959" cy="95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59" h="95601" extrusionOk="0">
                      <a:moveTo>
                        <a:pt x="2492" y="74361"/>
                      </a:moveTo>
                      <a:lnTo>
                        <a:pt x="13477" y="75928"/>
                      </a:lnTo>
                      <a:cubicBezTo>
                        <a:pt x="13925" y="79343"/>
                        <a:pt x="15158" y="81806"/>
                        <a:pt x="17288" y="83317"/>
                      </a:cubicBezTo>
                      <a:cubicBezTo>
                        <a:pt x="20090" y="85388"/>
                        <a:pt x="24013" y="86451"/>
                        <a:pt x="28945" y="86451"/>
                      </a:cubicBezTo>
                      <a:cubicBezTo>
                        <a:pt x="34158" y="86451"/>
                        <a:pt x="38193" y="85388"/>
                        <a:pt x="41051" y="83317"/>
                      </a:cubicBezTo>
                      <a:cubicBezTo>
                        <a:pt x="43853" y="81190"/>
                        <a:pt x="45815" y="78279"/>
                        <a:pt x="46880" y="74585"/>
                      </a:cubicBezTo>
                      <a:cubicBezTo>
                        <a:pt x="47440" y="72178"/>
                        <a:pt x="47777" y="67365"/>
                        <a:pt x="47777" y="60032"/>
                      </a:cubicBezTo>
                      <a:cubicBezTo>
                        <a:pt x="42676" y="65853"/>
                        <a:pt x="36455" y="68764"/>
                        <a:pt x="29169" y="68764"/>
                      </a:cubicBezTo>
                      <a:cubicBezTo>
                        <a:pt x="19866" y="68764"/>
                        <a:pt x="12692" y="65517"/>
                        <a:pt x="7648" y="58913"/>
                      </a:cubicBezTo>
                      <a:cubicBezTo>
                        <a:pt x="2716" y="52196"/>
                        <a:pt x="250" y="44248"/>
                        <a:pt x="250" y="34956"/>
                      </a:cubicBezTo>
                      <a:cubicBezTo>
                        <a:pt x="250" y="28575"/>
                        <a:pt x="1371" y="22642"/>
                        <a:pt x="3613" y="17269"/>
                      </a:cubicBezTo>
                      <a:cubicBezTo>
                        <a:pt x="5967" y="11784"/>
                        <a:pt x="9329" y="7586"/>
                        <a:pt x="13701" y="4731"/>
                      </a:cubicBezTo>
                      <a:cubicBezTo>
                        <a:pt x="18016" y="1764"/>
                        <a:pt x="23173" y="253"/>
                        <a:pt x="29169" y="253"/>
                      </a:cubicBezTo>
                      <a:cubicBezTo>
                        <a:pt x="37072" y="253"/>
                        <a:pt x="43629" y="3499"/>
                        <a:pt x="48897" y="9880"/>
                      </a:cubicBezTo>
                      <a:lnTo>
                        <a:pt x="48897" y="1820"/>
                      </a:lnTo>
                      <a:lnTo>
                        <a:pt x="59210" y="1820"/>
                      </a:lnTo>
                      <a:lnTo>
                        <a:pt x="59210" y="59584"/>
                      </a:lnTo>
                      <a:cubicBezTo>
                        <a:pt x="59210" y="69995"/>
                        <a:pt x="58145" y="77384"/>
                        <a:pt x="56071" y="81750"/>
                      </a:cubicBezTo>
                      <a:cubicBezTo>
                        <a:pt x="53941" y="86227"/>
                        <a:pt x="50579" y="89642"/>
                        <a:pt x="45983" y="92049"/>
                      </a:cubicBezTo>
                      <a:cubicBezTo>
                        <a:pt x="41331" y="94567"/>
                        <a:pt x="35671" y="95855"/>
                        <a:pt x="28945" y="95855"/>
                      </a:cubicBezTo>
                      <a:cubicBezTo>
                        <a:pt x="20987" y="95855"/>
                        <a:pt x="14598" y="94064"/>
                        <a:pt x="9666" y="90481"/>
                      </a:cubicBezTo>
                      <a:cubicBezTo>
                        <a:pt x="4734" y="86899"/>
                        <a:pt x="2324" y="81526"/>
                        <a:pt x="2492" y="74361"/>
                      </a:cubicBezTo>
                      <a:close/>
                      <a:moveTo>
                        <a:pt x="11908" y="34061"/>
                      </a:moveTo>
                      <a:cubicBezTo>
                        <a:pt x="11908" y="42904"/>
                        <a:pt x="13589" y="49285"/>
                        <a:pt x="17064" y="53315"/>
                      </a:cubicBezTo>
                      <a:cubicBezTo>
                        <a:pt x="20482" y="57345"/>
                        <a:pt x="24910" y="59360"/>
                        <a:pt x="30290" y="59360"/>
                      </a:cubicBezTo>
                      <a:cubicBezTo>
                        <a:pt x="35503" y="59360"/>
                        <a:pt x="39818" y="57345"/>
                        <a:pt x="43293" y="53315"/>
                      </a:cubicBezTo>
                      <a:cubicBezTo>
                        <a:pt x="46880" y="49285"/>
                        <a:pt x="48673" y="43016"/>
                        <a:pt x="48673" y="34509"/>
                      </a:cubicBezTo>
                      <a:cubicBezTo>
                        <a:pt x="48673" y="26336"/>
                        <a:pt x="46768" y="20123"/>
                        <a:pt x="43069" y="15925"/>
                      </a:cubicBezTo>
                      <a:cubicBezTo>
                        <a:pt x="39482" y="11784"/>
                        <a:pt x="35110" y="9657"/>
                        <a:pt x="30066" y="9657"/>
                      </a:cubicBezTo>
                      <a:cubicBezTo>
                        <a:pt x="24966" y="9657"/>
                        <a:pt x="20651" y="11784"/>
                        <a:pt x="17064" y="15925"/>
                      </a:cubicBezTo>
                      <a:cubicBezTo>
                        <a:pt x="13589" y="19956"/>
                        <a:pt x="11908" y="26001"/>
                        <a:pt x="11908" y="3406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495" name="Google Shape;1495;p21"/>
            <p:cNvGrpSpPr/>
            <p:nvPr/>
          </p:nvGrpSpPr>
          <p:grpSpPr>
            <a:xfrm>
              <a:off x="7991429" y="1762020"/>
              <a:ext cx="791633" cy="328531"/>
              <a:chOff x="6184900" y="2431602"/>
              <a:chExt cx="791633" cy="328531"/>
            </a:xfrm>
          </p:grpSpPr>
          <p:sp>
            <p:nvSpPr>
              <p:cNvPr id="1496" name="Google Shape;1496;p21"/>
              <p:cNvSpPr/>
              <p:nvPr/>
            </p:nvSpPr>
            <p:spPr>
              <a:xfrm>
                <a:off x="6184900" y="2431602"/>
                <a:ext cx="791633" cy="328531"/>
              </a:xfrm>
              <a:custGeom>
                <a:avLst/>
                <a:gdLst/>
                <a:ahLst/>
                <a:cxnLst/>
                <a:rect l="l" t="t" r="r" b="b"/>
                <a:pathLst>
                  <a:path w="3771290" h="2152208" extrusionOk="0">
                    <a:moveTo>
                      <a:pt x="0" y="0"/>
                    </a:moveTo>
                    <a:lnTo>
                      <a:pt x="3771291" y="0"/>
                    </a:lnTo>
                    <a:lnTo>
                      <a:pt x="3771291" y="2152209"/>
                    </a:lnTo>
                    <a:lnTo>
                      <a:pt x="0" y="2152209"/>
                    </a:lnTo>
                    <a:close/>
                  </a:path>
                </a:pathLst>
              </a:custGeom>
              <a:solidFill>
                <a:srgbClr val="CEDB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497" name="Google Shape;1497;p21"/>
              <p:cNvGrpSpPr/>
              <p:nvPr/>
            </p:nvGrpSpPr>
            <p:grpSpPr>
              <a:xfrm>
                <a:off x="6356919" y="2624312"/>
                <a:ext cx="463065" cy="94033"/>
                <a:chOff x="3552487" y="4604151"/>
                <a:chExt cx="463065" cy="94033"/>
              </a:xfrm>
            </p:grpSpPr>
            <p:sp>
              <p:nvSpPr>
                <p:cNvPr id="1498" name="Google Shape;1498;p21"/>
                <p:cNvSpPr/>
                <p:nvPr/>
              </p:nvSpPr>
              <p:spPr>
                <a:xfrm>
                  <a:off x="3552487" y="4604151"/>
                  <a:ext cx="6904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47" h="92467" extrusionOk="0">
                      <a:moveTo>
                        <a:pt x="216" y="92731"/>
                      </a:moveTo>
                      <a:lnTo>
                        <a:pt x="216" y="264"/>
                      </a:lnTo>
                      <a:lnTo>
                        <a:pt x="67022" y="264"/>
                      </a:lnTo>
                      <a:lnTo>
                        <a:pt x="67022" y="11235"/>
                      </a:lnTo>
                      <a:lnTo>
                        <a:pt x="12322" y="11235"/>
                      </a:lnTo>
                      <a:lnTo>
                        <a:pt x="12322" y="39445"/>
                      </a:lnTo>
                      <a:lnTo>
                        <a:pt x="63659" y="39445"/>
                      </a:lnTo>
                      <a:lnTo>
                        <a:pt x="63659" y="50416"/>
                      </a:lnTo>
                      <a:lnTo>
                        <a:pt x="12322" y="50416"/>
                      </a:lnTo>
                      <a:lnTo>
                        <a:pt x="12322" y="81761"/>
                      </a:lnTo>
                      <a:lnTo>
                        <a:pt x="69264" y="81761"/>
                      </a:lnTo>
                      <a:lnTo>
                        <a:pt x="69264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499" name="Google Shape;1499;p21"/>
                <p:cNvSpPr/>
                <p:nvPr/>
              </p:nvSpPr>
              <p:spPr>
                <a:xfrm>
                  <a:off x="3636713" y="4604151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22" y="92731"/>
                      </a:moveTo>
                      <a:lnTo>
                        <a:pt x="222" y="264"/>
                      </a:lnTo>
                      <a:lnTo>
                        <a:pt x="11656" y="264"/>
                      </a:lnTo>
                      <a:lnTo>
                        <a:pt x="11656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00" name="Google Shape;1500;p21"/>
                <p:cNvSpPr/>
                <p:nvPr/>
              </p:nvSpPr>
              <p:spPr>
                <a:xfrm>
                  <a:off x="3661850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3" y="47282"/>
                      </a:moveTo>
                      <a:lnTo>
                        <a:pt x="61650" y="48625"/>
                      </a:lnTo>
                      <a:cubicBezTo>
                        <a:pt x="59857" y="55510"/>
                        <a:pt x="56382" y="60883"/>
                        <a:pt x="51337" y="64745"/>
                      </a:cubicBezTo>
                      <a:cubicBezTo>
                        <a:pt x="46406" y="68495"/>
                        <a:pt x="40016" y="70342"/>
                        <a:pt x="32282" y="70342"/>
                      </a:cubicBezTo>
                      <a:cubicBezTo>
                        <a:pt x="22418" y="70342"/>
                        <a:pt x="14572" y="67376"/>
                        <a:pt x="8743" y="61387"/>
                      </a:cubicBezTo>
                      <a:cubicBezTo>
                        <a:pt x="3027" y="55286"/>
                        <a:pt x="224" y="46778"/>
                        <a:pt x="224" y="35863"/>
                      </a:cubicBezTo>
                      <a:cubicBezTo>
                        <a:pt x="224" y="24557"/>
                        <a:pt x="3139" y="15825"/>
                        <a:pt x="8967" y="9668"/>
                      </a:cubicBezTo>
                      <a:cubicBezTo>
                        <a:pt x="14796" y="3399"/>
                        <a:pt x="22306" y="264"/>
                        <a:pt x="31610" y="264"/>
                      </a:cubicBezTo>
                      <a:cubicBezTo>
                        <a:pt x="40577" y="264"/>
                        <a:pt x="47863" y="3343"/>
                        <a:pt x="53579" y="9444"/>
                      </a:cubicBezTo>
                      <a:cubicBezTo>
                        <a:pt x="59240" y="15601"/>
                        <a:pt x="62098" y="24165"/>
                        <a:pt x="62098" y="35191"/>
                      </a:cubicBezTo>
                      <a:cubicBezTo>
                        <a:pt x="62098" y="35807"/>
                        <a:pt x="62098" y="36759"/>
                        <a:pt x="62098" y="38102"/>
                      </a:cubicBezTo>
                      <a:lnTo>
                        <a:pt x="12106" y="38102"/>
                      </a:lnTo>
                      <a:cubicBezTo>
                        <a:pt x="12386" y="45602"/>
                        <a:pt x="14404" y="51256"/>
                        <a:pt x="18159" y="55118"/>
                      </a:cubicBezTo>
                      <a:cubicBezTo>
                        <a:pt x="22026" y="59036"/>
                        <a:pt x="26734" y="60939"/>
                        <a:pt x="32282" y="60939"/>
                      </a:cubicBezTo>
                      <a:cubicBezTo>
                        <a:pt x="36429" y="60939"/>
                        <a:pt x="39960" y="59931"/>
                        <a:pt x="42819" y="57804"/>
                      </a:cubicBezTo>
                      <a:cubicBezTo>
                        <a:pt x="45789" y="55566"/>
                        <a:pt x="48199" y="52095"/>
                        <a:pt x="49993" y="47282"/>
                      </a:cubicBezTo>
                      <a:close/>
                      <a:moveTo>
                        <a:pt x="12554" y="28922"/>
                      </a:moveTo>
                      <a:lnTo>
                        <a:pt x="49993" y="28922"/>
                      </a:lnTo>
                      <a:cubicBezTo>
                        <a:pt x="49544" y="23269"/>
                        <a:pt x="48087" y="19015"/>
                        <a:pt x="45733" y="16161"/>
                      </a:cubicBezTo>
                      <a:cubicBezTo>
                        <a:pt x="42146" y="11851"/>
                        <a:pt x="37438" y="9668"/>
                        <a:pt x="31610" y="9668"/>
                      </a:cubicBezTo>
                      <a:cubicBezTo>
                        <a:pt x="26510" y="9668"/>
                        <a:pt x="22194" y="11403"/>
                        <a:pt x="18607" y="14817"/>
                      </a:cubicBezTo>
                      <a:cubicBezTo>
                        <a:pt x="15020" y="18288"/>
                        <a:pt x="13003" y="22989"/>
                        <a:pt x="12554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01" name="Google Shape;1501;p21"/>
                <p:cNvSpPr/>
                <p:nvPr/>
              </p:nvSpPr>
              <p:spPr>
                <a:xfrm>
                  <a:off x="3737571" y="4628107"/>
                  <a:ext cx="90793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93" h="68510" extrusionOk="0">
                      <a:moveTo>
                        <a:pt x="229" y="68775"/>
                      </a:moveTo>
                      <a:lnTo>
                        <a:pt x="229" y="1832"/>
                      </a:lnTo>
                      <a:lnTo>
                        <a:pt x="10318" y="1832"/>
                      </a:lnTo>
                      <a:lnTo>
                        <a:pt x="10318" y="11235"/>
                      </a:lnTo>
                      <a:cubicBezTo>
                        <a:pt x="12391" y="7989"/>
                        <a:pt x="15137" y="5358"/>
                        <a:pt x="18612" y="3399"/>
                      </a:cubicBezTo>
                      <a:cubicBezTo>
                        <a:pt x="22199" y="1328"/>
                        <a:pt x="26234" y="264"/>
                        <a:pt x="30718" y="264"/>
                      </a:cubicBezTo>
                      <a:cubicBezTo>
                        <a:pt x="35650" y="264"/>
                        <a:pt x="39685" y="1328"/>
                        <a:pt x="42824" y="3399"/>
                      </a:cubicBezTo>
                      <a:cubicBezTo>
                        <a:pt x="46074" y="5526"/>
                        <a:pt x="48428" y="8324"/>
                        <a:pt x="49773" y="11907"/>
                      </a:cubicBezTo>
                      <a:cubicBezTo>
                        <a:pt x="54986" y="4182"/>
                        <a:pt x="61879" y="264"/>
                        <a:pt x="70398" y="264"/>
                      </a:cubicBezTo>
                      <a:cubicBezTo>
                        <a:pt x="77123" y="264"/>
                        <a:pt x="82167" y="2167"/>
                        <a:pt x="85642" y="5862"/>
                      </a:cubicBezTo>
                      <a:cubicBezTo>
                        <a:pt x="89229" y="9444"/>
                        <a:pt x="91023" y="15153"/>
                        <a:pt x="91023" y="22877"/>
                      </a:cubicBezTo>
                      <a:lnTo>
                        <a:pt x="91023" y="68775"/>
                      </a:lnTo>
                      <a:lnTo>
                        <a:pt x="79813" y="68775"/>
                      </a:lnTo>
                      <a:lnTo>
                        <a:pt x="79813" y="26684"/>
                      </a:lnTo>
                      <a:cubicBezTo>
                        <a:pt x="79813" y="22094"/>
                        <a:pt x="79421" y="18791"/>
                        <a:pt x="78693" y="16832"/>
                      </a:cubicBezTo>
                      <a:cubicBezTo>
                        <a:pt x="77908" y="14761"/>
                        <a:pt x="76563" y="13138"/>
                        <a:pt x="74657" y="11907"/>
                      </a:cubicBezTo>
                      <a:cubicBezTo>
                        <a:pt x="72696" y="10731"/>
                        <a:pt x="70454" y="10116"/>
                        <a:pt x="67932" y="10116"/>
                      </a:cubicBezTo>
                      <a:cubicBezTo>
                        <a:pt x="63112" y="10116"/>
                        <a:pt x="59189" y="11683"/>
                        <a:pt x="56050" y="14817"/>
                      </a:cubicBezTo>
                      <a:cubicBezTo>
                        <a:pt x="53024" y="17952"/>
                        <a:pt x="51567" y="22989"/>
                        <a:pt x="51567" y="29818"/>
                      </a:cubicBezTo>
                      <a:lnTo>
                        <a:pt x="51567" y="68775"/>
                      </a:lnTo>
                      <a:lnTo>
                        <a:pt x="40134" y="68775"/>
                      </a:lnTo>
                      <a:lnTo>
                        <a:pt x="40134" y="25340"/>
                      </a:lnTo>
                      <a:cubicBezTo>
                        <a:pt x="40134" y="20303"/>
                        <a:pt x="39125" y="16496"/>
                        <a:pt x="37219" y="13922"/>
                      </a:cubicBezTo>
                      <a:cubicBezTo>
                        <a:pt x="35426" y="11403"/>
                        <a:pt x="32399" y="10116"/>
                        <a:pt x="28252" y="10116"/>
                      </a:cubicBezTo>
                      <a:cubicBezTo>
                        <a:pt x="24945" y="10116"/>
                        <a:pt x="21975" y="11011"/>
                        <a:pt x="19285" y="12802"/>
                      </a:cubicBezTo>
                      <a:cubicBezTo>
                        <a:pt x="16595" y="14481"/>
                        <a:pt x="14633" y="16944"/>
                        <a:pt x="13456" y="20191"/>
                      </a:cubicBezTo>
                      <a:cubicBezTo>
                        <a:pt x="12223" y="23325"/>
                        <a:pt x="11662" y="27971"/>
                        <a:pt x="11662" y="34072"/>
                      </a:cubicBezTo>
                      <a:lnTo>
                        <a:pt x="11662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02" name="Google Shape;1502;p21"/>
                <p:cNvSpPr/>
                <p:nvPr/>
              </p:nvSpPr>
              <p:spPr>
                <a:xfrm>
                  <a:off x="3841468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50005" y="47282"/>
                      </a:moveTo>
                      <a:lnTo>
                        <a:pt x="61662" y="48625"/>
                      </a:lnTo>
                      <a:cubicBezTo>
                        <a:pt x="59869" y="55510"/>
                        <a:pt x="56394" y="60883"/>
                        <a:pt x="51350" y="64745"/>
                      </a:cubicBezTo>
                      <a:cubicBezTo>
                        <a:pt x="46418" y="68495"/>
                        <a:pt x="40029" y="70342"/>
                        <a:pt x="32295" y="70342"/>
                      </a:cubicBezTo>
                      <a:cubicBezTo>
                        <a:pt x="22431" y="70342"/>
                        <a:pt x="14584" y="67376"/>
                        <a:pt x="8756" y="61387"/>
                      </a:cubicBezTo>
                      <a:cubicBezTo>
                        <a:pt x="3039" y="55286"/>
                        <a:pt x="237" y="46778"/>
                        <a:pt x="237" y="35863"/>
                      </a:cubicBezTo>
                      <a:cubicBezTo>
                        <a:pt x="237" y="24557"/>
                        <a:pt x="3151" y="15825"/>
                        <a:pt x="8980" y="9668"/>
                      </a:cubicBezTo>
                      <a:cubicBezTo>
                        <a:pt x="14809" y="3399"/>
                        <a:pt x="22319" y="264"/>
                        <a:pt x="31622" y="264"/>
                      </a:cubicBezTo>
                      <a:cubicBezTo>
                        <a:pt x="40589" y="264"/>
                        <a:pt x="47875" y="3343"/>
                        <a:pt x="53592" y="9444"/>
                      </a:cubicBezTo>
                      <a:cubicBezTo>
                        <a:pt x="59253" y="15601"/>
                        <a:pt x="62111" y="24165"/>
                        <a:pt x="62111" y="35191"/>
                      </a:cubicBezTo>
                      <a:cubicBezTo>
                        <a:pt x="62111" y="35807"/>
                        <a:pt x="62111" y="36759"/>
                        <a:pt x="62111" y="38102"/>
                      </a:cubicBezTo>
                      <a:lnTo>
                        <a:pt x="12118" y="38102"/>
                      </a:lnTo>
                      <a:cubicBezTo>
                        <a:pt x="12399" y="45602"/>
                        <a:pt x="14416" y="51256"/>
                        <a:pt x="18171" y="55118"/>
                      </a:cubicBezTo>
                      <a:cubicBezTo>
                        <a:pt x="22038" y="59036"/>
                        <a:pt x="26746" y="60939"/>
                        <a:pt x="32295" y="60939"/>
                      </a:cubicBezTo>
                      <a:cubicBezTo>
                        <a:pt x="36442" y="60939"/>
                        <a:pt x="39973" y="59931"/>
                        <a:pt x="42831" y="57804"/>
                      </a:cubicBezTo>
                      <a:cubicBezTo>
                        <a:pt x="45802" y="55566"/>
                        <a:pt x="48212" y="52095"/>
                        <a:pt x="50005" y="47282"/>
                      </a:cubicBezTo>
                      <a:close/>
                      <a:moveTo>
                        <a:pt x="12567" y="28922"/>
                      </a:moveTo>
                      <a:lnTo>
                        <a:pt x="50005" y="28922"/>
                      </a:lnTo>
                      <a:cubicBezTo>
                        <a:pt x="49557" y="23269"/>
                        <a:pt x="48099" y="19015"/>
                        <a:pt x="45746" y="16161"/>
                      </a:cubicBezTo>
                      <a:cubicBezTo>
                        <a:pt x="42159" y="11851"/>
                        <a:pt x="37451" y="9668"/>
                        <a:pt x="31622" y="9668"/>
                      </a:cubicBezTo>
                      <a:cubicBezTo>
                        <a:pt x="26522" y="9668"/>
                        <a:pt x="22207" y="11403"/>
                        <a:pt x="18620" y="14817"/>
                      </a:cubicBezTo>
                      <a:cubicBezTo>
                        <a:pt x="15033" y="18288"/>
                        <a:pt x="13015" y="22989"/>
                        <a:pt x="12567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03" name="Google Shape;1503;p21"/>
                <p:cNvSpPr/>
                <p:nvPr/>
              </p:nvSpPr>
              <p:spPr>
                <a:xfrm>
                  <a:off x="3917189" y="4628107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2" y="68775"/>
                      </a:moveTo>
                      <a:lnTo>
                        <a:pt x="242" y="1832"/>
                      </a:lnTo>
                      <a:lnTo>
                        <a:pt x="10554" y="1832"/>
                      </a:lnTo>
                      <a:lnTo>
                        <a:pt x="10554" y="11235"/>
                      </a:lnTo>
                      <a:cubicBezTo>
                        <a:pt x="15486" y="3959"/>
                        <a:pt x="22548" y="264"/>
                        <a:pt x="31851" y="264"/>
                      </a:cubicBezTo>
                      <a:cubicBezTo>
                        <a:pt x="35887" y="264"/>
                        <a:pt x="39530" y="1048"/>
                        <a:pt x="42836" y="2503"/>
                      </a:cubicBezTo>
                      <a:cubicBezTo>
                        <a:pt x="46255" y="3847"/>
                        <a:pt x="48777" y="5750"/>
                        <a:pt x="50458" y="8100"/>
                      </a:cubicBezTo>
                      <a:cubicBezTo>
                        <a:pt x="52252" y="10507"/>
                        <a:pt x="53429" y="13362"/>
                        <a:pt x="54045" y="16608"/>
                      </a:cubicBezTo>
                      <a:cubicBezTo>
                        <a:pt x="54494" y="18735"/>
                        <a:pt x="54718" y="22374"/>
                        <a:pt x="54718" y="27579"/>
                      </a:cubicBezTo>
                      <a:lnTo>
                        <a:pt x="54718" y="68775"/>
                      </a:lnTo>
                      <a:lnTo>
                        <a:pt x="43285" y="68775"/>
                      </a:lnTo>
                      <a:lnTo>
                        <a:pt x="43285" y="28027"/>
                      </a:lnTo>
                      <a:cubicBezTo>
                        <a:pt x="43285" y="23437"/>
                        <a:pt x="42836" y="19967"/>
                        <a:pt x="41939" y="17728"/>
                      </a:cubicBezTo>
                      <a:cubicBezTo>
                        <a:pt x="41155" y="15377"/>
                        <a:pt x="39586" y="13474"/>
                        <a:pt x="37232" y="12131"/>
                      </a:cubicBezTo>
                      <a:cubicBezTo>
                        <a:pt x="34990" y="10787"/>
                        <a:pt x="32356" y="10116"/>
                        <a:pt x="29385" y="10116"/>
                      </a:cubicBezTo>
                      <a:cubicBezTo>
                        <a:pt x="24565" y="10116"/>
                        <a:pt x="20418" y="11683"/>
                        <a:pt x="16831" y="14817"/>
                      </a:cubicBezTo>
                      <a:cubicBezTo>
                        <a:pt x="13356" y="17840"/>
                        <a:pt x="11675" y="23661"/>
                        <a:pt x="11675" y="32281"/>
                      </a:cubicBezTo>
                      <a:lnTo>
                        <a:pt x="11675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04" name="Google Shape;1504;p21"/>
                <p:cNvSpPr/>
                <p:nvPr/>
              </p:nvSpPr>
              <p:spPr>
                <a:xfrm>
                  <a:off x="3982822" y="4606166"/>
                  <a:ext cx="32730" cy="91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30" h="91347" extrusionOk="0">
                      <a:moveTo>
                        <a:pt x="31408" y="80641"/>
                      </a:moveTo>
                      <a:lnTo>
                        <a:pt x="32977" y="90493"/>
                      </a:lnTo>
                      <a:cubicBezTo>
                        <a:pt x="29839" y="91220"/>
                        <a:pt x="26980" y="91612"/>
                        <a:pt x="24458" y="91612"/>
                      </a:cubicBezTo>
                      <a:cubicBezTo>
                        <a:pt x="20255" y="91612"/>
                        <a:pt x="17060" y="90940"/>
                        <a:pt x="14819" y="89597"/>
                      </a:cubicBezTo>
                      <a:cubicBezTo>
                        <a:pt x="12577" y="88254"/>
                        <a:pt x="10895" y="86574"/>
                        <a:pt x="9887" y="84448"/>
                      </a:cubicBezTo>
                      <a:cubicBezTo>
                        <a:pt x="8990" y="82377"/>
                        <a:pt x="8542" y="77899"/>
                        <a:pt x="8542" y="71014"/>
                      </a:cubicBezTo>
                      <a:lnTo>
                        <a:pt x="8542" y="32505"/>
                      </a:lnTo>
                      <a:lnTo>
                        <a:pt x="247" y="32505"/>
                      </a:lnTo>
                      <a:lnTo>
                        <a:pt x="247" y="23773"/>
                      </a:lnTo>
                      <a:lnTo>
                        <a:pt x="8542" y="23773"/>
                      </a:lnTo>
                      <a:lnTo>
                        <a:pt x="8542" y="7205"/>
                      </a:lnTo>
                      <a:lnTo>
                        <a:pt x="19975" y="264"/>
                      </a:lnTo>
                      <a:lnTo>
                        <a:pt x="19975" y="23773"/>
                      </a:lnTo>
                      <a:lnTo>
                        <a:pt x="31408" y="23773"/>
                      </a:lnTo>
                      <a:lnTo>
                        <a:pt x="31408" y="32505"/>
                      </a:lnTo>
                      <a:lnTo>
                        <a:pt x="19975" y="32505"/>
                      </a:lnTo>
                      <a:lnTo>
                        <a:pt x="19975" y="71686"/>
                      </a:lnTo>
                      <a:cubicBezTo>
                        <a:pt x="19975" y="74988"/>
                        <a:pt x="20087" y="77059"/>
                        <a:pt x="20423" y="77955"/>
                      </a:cubicBezTo>
                      <a:cubicBezTo>
                        <a:pt x="20871" y="78850"/>
                        <a:pt x="21544" y="79634"/>
                        <a:pt x="22441" y="80194"/>
                      </a:cubicBezTo>
                      <a:cubicBezTo>
                        <a:pt x="23337" y="80809"/>
                        <a:pt x="24683" y="81089"/>
                        <a:pt x="26476" y="81089"/>
                      </a:cubicBezTo>
                      <a:cubicBezTo>
                        <a:pt x="27653" y="81089"/>
                        <a:pt x="29278" y="80977"/>
                        <a:pt x="31408" y="8064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505" name="Google Shape;1505;p21"/>
              <p:cNvGrpSpPr/>
              <p:nvPr/>
            </p:nvGrpSpPr>
            <p:grpSpPr>
              <a:xfrm>
                <a:off x="6274039" y="2462895"/>
                <a:ext cx="620835" cy="119557"/>
                <a:chOff x="3469607" y="4442734"/>
                <a:chExt cx="620835" cy="119557"/>
              </a:xfrm>
            </p:grpSpPr>
            <p:sp>
              <p:nvSpPr>
                <p:cNvPr id="1506" name="Google Shape;1506;p21"/>
                <p:cNvSpPr/>
                <p:nvPr/>
              </p:nvSpPr>
              <p:spPr>
                <a:xfrm>
                  <a:off x="3469607" y="4442734"/>
                  <a:ext cx="7061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17" h="92467" extrusionOk="0">
                      <a:moveTo>
                        <a:pt x="211" y="92720"/>
                      </a:moveTo>
                      <a:lnTo>
                        <a:pt x="211" y="253"/>
                      </a:lnTo>
                      <a:lnTo>
                        <a:pt x="34959" y="253"/>
                      </a:lnTo>
                      <a:cubicBezTo>
                        <a:pt x="41067" y="253"/>
                        <a:pt x="45775" y="589"/>
                        <a:pt x="49082" y="1149"/>
                      </a:cubicBezTo>
                      <a:cubicBezTo>
                        <a:pt x="53678" y="1932"/>
                        <a:pt x="57489" y="3332"/>
                        <a:pt x="60515" y="5403"/>
                      </a:cubicBezTo>
                      <a:cubicBezTo>
                        <a:pt x="63654" y="7530"/>
                        <a:pt x="66120" y="10496"/>
                        <a:pt x="67913" y="14358"/>
                      </a:cubicBezTo>
                      <a:cubicBezTo>
                        <a:pt x="69819" y="18276"/>
                        <a:pt x="70828" y="22418"/>
                        <a:pt x="70828" y="26896"/>
                      </a:cubicBezTo>
                      <a:cubicBezTo>
                        <a:pt x="70828" y="34844"/>
                        <a:pt x="68249" y="41561"/>
                        <a:pt x="63205" y="47046"/>
                      </a:cubicBezTo>
                      <a:cubicBezTo>
                        <a:pt x="58273" y="52420"/>
                        <a:pt x="49194" y="55106"/>
                        <a:pt x="36079" y="55106"/>
                      </a:cubicBezTo>
                      <a:lnTo>
                        <a:pt x="12316" y="55106"/>
                      </a:lnTo>
                      <a:lnTo>
                        <a:pt x="12316" y="92720"/>
                      </a:lnTo>
                      <a:close/>
                      <a:moveTo>
                        <a:pt x="12316" y="44136"/>
                      </a:moveTo>
                      <a:lnTo>
                        <a:pt x="36304" y="44136"/>
                      </a:lnTo>
                      <a:cubicBezTo>
                        <a:pt x="44206" y="44136"/>
                        <a:pt x="49811" y="42736"/>
                        <a:pt x="53117" y="39882"/>
                      </a:cubicBezTo>
                      <a:cubicBezTo>
                        <a:pt x="56368" y="36915"/>
                        <a:pt x="58049" y="32717"/>
                        <a:pt x="58049" y="27344"/>
                      </a:cubicBezTo>
                      <a:cubicBezTo>
                        <a:pt x="58049" y="23482"/>
                        <a:pt x="57040" y="20179"/>
                        <a:pt x="55135" y="17493"/>
                      </a:cubicBezTo>
                      <a:cubicBezTo>
                        <a:pt x="53173" y="14694"/>
                        <a:pt x="50651" y="12791"/>
                        <a:pt x="47513" y="11895"/>
                      </a:cubicBezTo>
                      <a:cubicBezTo>
                        <a:pt x="45383" y="11448"/>
                        <a:pt x="41572" y="11224"/>
                        <a:pt x="36079" y="11224"/>
                      </a:cubicBezTo>
                      <a:lnTo>
                        <a:pt x="12316" y="11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07" name="Google Shape;1507;p21"/>
                <p:cNvSpPr/>
                <p:nvPr/>
              </p:nvSpPr>
              <p:spPr>
                <a:xfrm>
                  <a:off x="3554042" y="4466690"/>
                  <a:ext cx="36541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41" h="68510" extrusionOk="0">
                      <a:moveTo>
                        <a:pt x="217" y="68764"/>
                      </a:moveTo>
                      <a:lnTo>
                        <a:pt x="217" y="1820"/>
                      </a:lnTo>
                      <a:lnTo>
                        <a:pt x="10529" y="1820"/>
                      </a:lnTo>
                      <a:lnTo>
                        <a:pt x="10529" y="11895"/>
                      </a:lnTo>
                      <a:cubicBezTo>
                        <a:pt x="13219" y="7138"/>
                        <a:pt x="15573" y="4003"/>
                        <a:pt x="17703" y="2492"/>
                      </a:cubicBezTo>
                      <a:cubicBezTo>
                        <a:pt x="19944" y="1037"/>
                        <a:pt x="22410" y="253"/>
                        <a:pt x="25101" y="253"/>
                      </a:cubicBezTo>
                      <a:cubicBezTo>
                        <a:pt x="28968" y="253"/>
                        <a:pt x="32835" y="1485"/>
                        <a:pt x="36758" y="3835"/>
                      </a:cubicBezTo>
                      <a:lnTo>
                        <a:pt x="32947" y="14358"/>
                      </a:lnTo>
                      <a:cubicBezTo>
                        <a:pt x="30089" y="12735"/>
                        <a:pt x="27230" y="11895"/>
                        <a:pt x="24428" y="11895"/>
                      </a:cubicBezTo>
                      <a:cubicBezTo>
                        <a:pt x="22018" y="11895"/>
                        <a:pt x="19776" y="12679"/>
                        <a:pt x="17703" y="14134"/>
                      </a:cubicBezTo>
                      <a:cubicBezTo>
                        <a:pt x="15741" y="15646"/>
                        <a:pt x="14396" y="17717"/>
                        <a:pt x="13667" y="20403"/>
                      </a:cubicBezTo>
                      <a:cubicBezTo>
                        <a:pt x="12322" y="24433"/>
                        <a:pt x="11650" y="28855"/>
                        <a:pt x="11650" y="33613"/>
                      </a:cubicBezTo>
                      <a:lnTo>
                        <a:pt x="11650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08" name="Google Shape;1508;p21"/>
                <p:cNvSpPr/>
                <p:nvPr/>
              </p:nvSpPr>
              <p:spPr>
                <a:xfrm>
                  <a:off x="3593064" y="4466690"/>
                  <a:ext cx="62770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0" h="70077" extrusionOk="0">
                      <a:moveTo>
                        <a:pt x="220" y="35180"/>
                      </a:moveTo>
                      <a:cubicBezTo>
                        <a:pt x="220" y="22810"/>
                        <a:pt x="3638" y="13631"/>
                        <a:pt x="10532" y="7642"/>
                      </a:cubicBezTo>
                      <a:cubicBezTo>
                        <a:pt x="16361" y="2716"/>
                        <a:pt x="23366" y="253"/>
                        <a:pt x="31605" y="253"/>
                      </a:cubicBezTo>
                      <a:cubicBezTo>
                        <a:pt x="40852" y="253"/>
                        <a:pt x="48418" y="3332"/>
                        <a:pt x="54247" y="9433"/>
                      </a:cubicBezTo>
                      <a:cubicBezTo>
                        <a:pt x="60076" y="15422"/>
                        <a:pt x="62990" y="23706"/>
                        <a:pt x="62990" y="34285"/>
                      </a:cubicBezTo>
                      <a:cubicBezTo>
                        <a:pt x="62990" y="42960"/>
                        <a:pt x="61701" y="49733"/>
                        <a:pt x="59179" y="54659"/>
                      </a:cubicBezTo>
                      <a:cubicBezTo>
                        <a:pt x="56601" y="59584"/>
                        <a:pt x="52902" y="63502"/>
                        <a:pt x="47970" y="66301"/>
                      </a:cubicBezTo>
                      <a:cubicBezTo>
                        <a:pt x="43038" y="68988"/>
                        <a:pt x="37546" y="70331"/>
                        <a:pt x="31605" y="70331"/>
                      </a:cubicBezTo>
                      <a:cubicBezTo>
                        <a:pt x="22301" y="70331"/>
                        <a:pt x="14791" y="67365"/>
                        <a:pt x="8963" y="61375"/>
                      </a:cubicBezTo>
                      <a:cubicBezTo>
                        <a:pt x="3134" y="55274"/>
                        <a:pt x="220" y="46543"/>
                        <a:pt x="220" y="35180"/>
                      </a:cubicBezTo>
                      <a:close/>
                      <a:moveTo>
                        <a:pt x="11877" y="35180"/>
                      </a:moveTo>
                      <a:cubicBezTo>
                        <a:pt x="11877" y="43856"/>
                        <a:pt x="13726" y="50349"/>
                        <a:pt x="17481" y="54659"/>
                      </a:cubicBezTo>
                      <a:cubicBezTo>
                        <a:pt x="21180" y="58857"/>
                        <a:pt x="25888" y="60928"/>
                        <a:pt x="31605" y="60928"/>
                      </a:cubicBezTo>
                      <a:cubicBezTo>
                        <a:pt x="37265" y="60928"/>
                        <a:pt x="41973" y="58857"/>
                        <a:pt x="45728" y="54659"/>
                      </a:cubicBezTo>
                      <a:cubicBezTo>
                        <a:pt x="49427" y="50349"/>
                        <a:pt x="51333" y="43800"/>
                        <a:pt x="51333" y="34956"/>
                      </a:cubicBezTo>
                      <a:cubicBezTo>
                        <a:pt x="51333" y="26616"/>
                        <a:pt x="49427" y="20347"/>
                        <a:pt x="45728" y="16149"/>
                      </a:cubicBezTo>
                      <a:cubicBezTo>
                        <a:pt x="41973" y="11839"/>
                        <a:pt x="37265" y="9657"/>
                        <a:pt x="31605" y="9657"/>
                      </a:cubicBezTo>
                      <a:cubicBezTo>
                        <a:pt x="25888" y="9657"/>
                        <a:pt x="21180" y="11839"/>
                        <a:pt x="17481" y="16149"/>
                      </a:cubicBezTo>
                      <a:cubicBezTo>
                        <a:pt x="13726" y="20347"/>
                        <a:pt x="11877" y="26672"/>
                        <a:pt x="11877" y="351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09" name="Google Shape;1509;p21"/>
                <p:cNvSpPr/>
                <p:nvPr/>
              </p:nvSpPr>
              <p:spPr>
                <a:xfrm>
                  <a:off x="3665885" y="4466690"/>
                  <a:ext cx="58287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87" h="70077" extrusionOk="0">
                      <a:moveTo>
                        <a:pt x="47302" y="44136"/>
                      </a:moveTo>
                      <a:lnTo>
                        <a:pt x="58512" y="45703"/>
                      </a:lnTo>
                      <a:cubicBezTo>
                        <a:pt x="57279" y="53315"/>
                        <a:pt x="54140" y="59360"/>
                        <a:pt x="49096" y="63838"/>
                      </a:cubicBezTo>
                      <a:cubicBezTo>
                        <a:pt x="44164" y="68204"/>
                        <a:pt x="37999" y="70331"/>
                        <a:pt x="30713" y="70331"/>
                      </a:cubicBezTo>
                      <a:cubicBezTo>
                        <a:pt x="21410" y="70331"/>
                        <a:pt x="14012" y="67365"/>
                        <a:pt x="8519" y="61375"/>
                      </a:cubicBezTo>
                      <a:cubicBezTo>
                        <a:pt x="2971" y="55274"/>
                        <a:pt x="225" y="46711"/>
                        <a:pt x="225" y="35628"/>
                      </a:cubicBezTo>
                      <a:cubicBezTo>
                        <a:pt x="225" y="28351"/>
                        <a:pt x="1401" y="21971"/>
                        <a:pt x="3811" y="16597"/>
                      </a:cubicBezTo>
                      <a:cubicBezTo>
                        <a:pt x="6165" y="11112"/>
                        <a:pt x="9752" y="6970"/>
                        <a:pt x="14572" y="4283"/>
                      </a:cubicBezTo>
                      <a:cubicBezTo>
                        <a:pt x="19504" y="1596"/>
                        <a:pt x="24884" y="253"/>
                        <a:pt x="30713" y="253"/>
                      </a:cubicBezTo>
                      <a:cubicBezTo>
                        <a:pt x="37999" y="253"/>
                        <a:pt x="43996" y="2156"/>
                        <a:pt x="48648" y="5850"/>
                      </a:cubicBezTo>
                      <a:cubicBezTo>
                        <a:pt x="53243" y="9433"/>
                        <a:pt x="56158" y="14694"/>
                        <a:pt x="57391" y="21523"/>
                      </a:cubicBezTo>
                      <a:lnTo>
                        <a:pt x="46406" y="23090"/>
                      </a:lnTo>
                      <a:cubicBezTo>
                        <a:pt x="45341" y="18612"/>
                        <a:pt x="43491" y="15254"/>
                        <a:pt x="40801" y="13015"/>
                      </a:cubicBezTo>
                      <a:cubicBezTo>
                        <a:pt x="38111" y="10776"/>
                        <a:pt x="34861" y="9657"/>
                        <a:pt x="31161" y="9657"/>
                      </a:cubicBezTo>
                      <a:cubicBezTo>
                        <a:pt x="25445" y="9657"/>
                        <a:pt x="20849" y="11784"/>
                        <a:pt x="17262" y="15925"/>
                      </a:cubicBezTo>
                      <a:cubicBezTo>
                        <a:pt x="13675" y="19956"/>
                        <a:pt x="11882" y="26392"/>
                        <a:pt x="11882" y="35180"/>
                      </a:cubicBezTo>
                      <a:cubicBezTo>
                        <a:pt x="11882" y="44136"/>
                        <a:pt x="13563" y="50741"/>
                        <a:pt x="17038" y="54883"/>
                      </a:cubicBezTo>
                      <a:cubicBezTo>
                        <a:pt x="20457" y="58913"/>
                        <a:pt x="24940" y="60928"/>
                        <a:pt x="30489" y="60928"/>
                      </a:cubicBezTo>
                      <a:cubicBezTo>
                        <a:pt x="34973" y="60928"/>
                        <a:pt x="38672" y="59584"/>
                        <a:pt x="41698" y="56898"/>
                      </a:cubicBezTo>
                      <a:cubicBezTo>
                        <a:pt x="44668" y="54099"/>
                        <a:pt x="46518" y="49845"/>
                        <a:pt x="47302" y="4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10" name="Google Shape;1510;p21"/>
                <p:cNvSpPr/>
                <p:nvPr/>
              </p:nvSpPr>
              <p:spPr>
                <a:xfrm>
                  <a:off x="3730073" y="4466690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7" y="47270"/>
                      </a:moveTo>
                      <a:lnTo>
                        <a:pt x="61655" y="48614"/>
                      </a:lnTo>
                      <a:cubicBezTo>
                        <a:pt x="59861" y="55498"/>
                        <a:pt x="56386" y="60872"/>
                        <a:pt x="51342" y="64734"/>
                      </a:cubicBezTo>
                      <a:cubicBezTo>
                        <a:pt x="46410" y="68484"/>
                        <a:pt x="40021" y="70331"/>
                        <a:pt x="32287" y="70331"/>
                      </a:cubicBezTo>
                      <a:cubicBezTo>
                        <a:pt x="22423" y="70331"/>
                        <a:pt x="14577" y="67365"/>
                        <a:pt x="8748" y="61375"/>
                      </a:cubicBezTo>
                      <a:cubicBezTo>
                        <a:pt x="3031" y="55274"/>
                        <a:pt x="229" y="46766"/>
                        <a:pt x="229" y="35852"/>
                      </a:cubicBezTo>
                      <a:cubicBezTo>
                        <a:pt x="229" y="24545"/>
                        <a:pt x="3143" y="15814"/>
                        <a:pt x="8972" y="9657"/>
                      </a:cubicBezTo>
                      <a:cubicBezTo>
                        <a:pt x="14801" y="3388"/>
                        <a:pt x="22311" y="253"/>
                        <a:pt x="31614" y="253"/>
                      </a:cubicBezTo>
                      <a:cubicBezTo>
                        <a:pt x="40582" y="253"/>
                        <a:pt x="47868" y="3332"/>
                        <a:pt x="53584" y="9433"/>
                      </a:cubicBezTo>
                      <a:cubicBezTo>
                        <a:pt x="59245" y="15590"/>
                        <a:pt x="62103" y="24154"/>
                        <a:pt x="62103" y="35180"/>
                      </a:cubicBezTo>
                      <a:cubicBezTo>
                        <a:pt x="62103" y="35796"/>
                        <a:pt x="62103" y="36747"/>
                        <a:pt x="62103" y="38091"/>
                      </a:cubicBezTo>
                      <a:lnTo>
                        <a:pt x="12111" y="38091"/>
                      </a:lnTo>
                      <a:cubicBezTo>
                        <a:pt x="12391" y="45591"/>
                        <a:pt x="14409" y="51244"/>
                        <a:pt x="18163" y="55106"/>
                      </a:cubicBezTo>
                      <a:cubicBezTo>
                        <a:pt x="22031" y="59025"/>
                        <a:pt x="26738" y="60928"/>
                        <a:pt x="32287" y="60928"/>
                      </a:cubicBezTo>
                      <a:cubicBezTo>
                        <a:pt x="36434" y="60928"/>
                        <a:pt x="39965" y="59920"/>
                        <a:pt x="42824" y="57793"/>
                      </a:cubicBezTo>
                      <a:cubicBezTo>
                        <a:pt x="45794" y="55554"/>
                        <a:pt x="48204" y="52084"/>
                        <a:pt x="49997" y="47270"/>
                      </a:cubicBezTo>
                      <a:close/>
                      <a:moveTo>
                        <a:pt x="12559" y="28911"/>
                      </a:moveTo>
                      <a:lnTo>
                        <a:pt x="49997" y="28911"/>
                      </a:lnTo>
                      <a:cubicBezTo>
                        <a:pt x="49549" y="23258"/>
                        <a:pt x="48092" y="19004"/>
                        <a:pt x="45738" y="16149"/>
                      </a:cubicBezTo>
                      <a:cubicBezTo>
                        <a:pt x="42151" y="11839"/>
                        <a:pt x="37443" y="9657"/>
                        <a:pt x="31614" y="9657"/>
                      </a:cubicBezTo>
                      <a:cubicBezTo>
                        <a:pt x="26514" y="9657"/>
                        <a:pt x="22199" y="11392"/>
                        <a:pt x="18612" y="14806"/>
                      </a:cubicBezTo>
                      <a:cubicBezTo>
                        <a:pt x="15025" y="18276"/>
                        <a:pt x="13007" y="22978"/>
                        <a:pt x="12559" y="289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11" name="Google Shape;1511;p21"/>
                <p:cNvSpPr/>
                <p:nvPr/>
              </p:nvSpPr>
              <p:spPr>
                <a:xfrm>
                  <a:off x="3801325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4" y="48838"/>
                      </a:moveTo>
                      <a:lnTo>
                        <a:pt x="11443" y="47046"/>
                      </a:lnTo>
                      <a:cubicBezTo>
                        <a:pt x="12004" y="51524"/>
                        <a:pt x="13741" y="54995"/>
                        <a:pt x="16599" y="57345"/>
                      </a:cubicBezTo>
                      <a:cubicBezTo>
                        <a:pt x="19570" y="59752"/>
                        <a:pt x="23605" y="60928"/>
                        <a:pt x="28705" y="60928"/>
                      </a:cubicBezTo>
                      <a:cubicBezTo>
                        <a:pt x="33917" y="60928"/>
                        <a:pt x="37784" y="59920"/>
                        <a:pt x="40362" y="57793"/>
                      </a:cubicBezTo>
                      <a:cubicBezTo>
                        <a:pt x="42885" y="55722"/>
                        <a:pt x="44174" y="53203"/>
                        <a:pt x="44174" y="50181"/>
                      </a:cubicBezTo>
                      <a:cubicBezTo>
                        <a:pt x="44174" y="47662"/>
                        <a:pt x="43053" y="45647"/>
                        <a:pt x="40811" y="44136"/>
                      </a:cubicBezTo>
                      <a:cubicBezTo>
                        <a:pt x="39298" y="43240"/>
                        <a:pt x="35431" y="42009"/>
                        <a:pt x="29153" y="40330"/>
                      </a:cubicBezTo>
                      <a:cubicBezTo>
                        <a:pt x="20915" y="38259"/>
                        <a:pt x="15142" y="36467"/>
                        <a:pt x="11891" y="34956"/>
                      </a:cubicBezTo>
                      <a:cubicBezTo>
                        <a:pt x="8585" y="33501"/>
                        <a:pt x="6119" y="31374"/>
                        <a:pt x="4493" y="28687"/>
                      </a:cubicBezTo>
                      <a:cubicBezTo>
                        <a:pt x="2812" y="25889"/>
                        <a:pt x="2028" y="22810"/>
                        <a:pt x="2028" y="19508"/>
                      </a:cubicBezTo>
                      <a:cubicBezTo>
                        <a:pt x="2028" y="16541"/>
                        <a:pt x="2700" y="13798"/>
                        <a:pt x="4045" y="11224"/>
                      </a:cubicBezTo>
                      <a:cubicBezTo>
                        <a:pt x="5502" y="8705"/>
                        <a:pt x="7408" y="6634"/>
                        <a:pt x="9650" y="4955"/>
                      </a:cubicBezTo>
                      <a:cubicBezTo>
                        <a:pt x="11443" y="3611"/>
                        <a:pt x="13797" y="2492"/>
                        <a:pt x="16823" y="1596"/>
                      </a:cubicBezTo>
                      <a:cubicBezTo>
                        <a:pt x="19962" y="701"/>
                        <a:pt x="23213" y="253"/>
                        <a:pt x="26687" y="253"/>
                      </a:cubicBezTo>
                      <a:cubicBezTo>
                        <a:pt x="32068" y="253"/>
                        <a:pt x="36663" y="1037"/>
                        <a:pt x="40587" y="2492"/>
                      </a:cubicBezTo>
                      <a:cubicBezTo>
                        <a:pt x="44622" y="4003"/>
                        <a:pt x="47536" y="6074"/>
                        <a:pt x="49330" y="8761"/>
                      </a:cubicBezTo>
                      <a:cubicBezTo>
                        <a:pt x="51235" y="11336"/>
                        <a:pt x="52580" y="14750"/>
                        <a:pt x="53365" y="19060"/>
                      </a:cubicBezTo>
                      <a:lnTo>
                        <a:pt x="42156" y="20627"/>
                      </a:lnTo>
                      <a:cubicBezTo>
                        <a:pt x="41708" y="17213"/>
                        <a:pt x="40250" y="14526"/>
                        <a:pt x="37896" y="12567"/>
                      </a:cubicBezTo>
                      <a:cubicBezTo>
                        <a:pt x="35487" y="10664"/>
                        <a:pt x="32068" y="9657"/>
                        <a:pt x="27584" y="9657"/>
                      </a:cubicBezTo>
                      <a:cubicBezTo>
                        <a:pt x="22316" y="9657"/>
                        <a:pt x="18617" y="10552"/>
                        <a:pt x="16375" y="12343"/>
                      </a:cubicBezTo>
                      <a:cubicBezTo>
                        <a:pt x="14133" y="14022"/>
                        <a:pt x="13012" y="15925"/>
                        <a:pt x="13012" y="18164"/>
                      </a:cubicBezTo>
                      <a:cubicBezTo>
                        <a:pt x="13012" y="19676"/>
                        <a:pt x="13461" y="21019"/>
                        <a:pt x="14357" y="22194"/>
                      </a:cubicBezTo>
                      <a:cubicBezTo>
                        <a:pt x="15366" y="23426"/>
                        <a:pt x="16880" y="24433"/>
                        <a:pt x="18841" y="25329"/>
                      </a:cubicBezTo>
                      <a:cubicBezTo>
                        <a:pt x="19850" y="25665"/>
                        <a:pt x="23213" y="26616"/>
                        <a:pt x="28929" y="28240"/>
                      </a:cubicBezTo>
                      <a:cubicBezTo>
                        <a:pt x="36832" y="30366"/>
                        <a:pt x="42380" y="32046"/>
                        <a:pt x="45519" y="33389"/>
                      </a:cubicBezTo>
                      <a:cubicBezTo>
                        <a:pt x="48769" y="34732"/>
                        <a:pt x="51347" y="36747"/>
                        <a:pt x="53141" y="39434"/>
                      </a:cubicBezTo>
                      <a:cubicBezTo>
                        <a:pt x="54934" y="42009"/>
                        <a:pt x="55831" y="45199"/>
                        <a:pt x="55831" y="49061"/>
                      </a:cubicBezTo>
                      <a:cubicBezTo>
                        <a:pt x="55831" y="52812"/>
                        <a:pt x="54710" y="56394"/>
                        <a:pt x="52468" y="59808"/>
                      </a:cubicBezTo>
                      <a:cubicBezTo>
                        <a:pt x="50339" y="63111"/>
                        <a:pt x="47200" y="65741"/>
                        <a:pt x="43053" y="67644"/>
                      </a:cubicBezTo>
                      <a:cubicBezTo>
                        <a:pt x="38849" y="69436"/>
                        <a:pt x="34141" y="70331"/>
                        <a:pt x="28929" y="70331"/>
                      </a:cubicBezTo>
                      <a:cubicBezTo>
                        <a:pt x="20074" y="70331"/>
                        <a:pt x="13349" y="68540"/>
                        <a:pt x="8753" y="64958"/>
                      </a:cubicBezTo>
                      <a:cubicBezTo>
                        <a:pt x="4269" y="61263"/>
                        <a:pt x="1411" y="55890"/>
                        <a:pt x="234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12" name="Google Shape;1512;p21"/>
                <p:cNvSpPr/>
                <p:nvPr/>
              </p:nvSpPr>
              <p:spPr>
                <a:xfrm>
                  <a:off x="3865961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9" y="48838"/>
                      </a:moveTo>
                      <a:lnTo>
                        <a:pt x="11448" y="47046"/>
                      </a:lnTo>
                      <a:cubicBezTo>
                        <a:pt x="12008" y="51524"/>
                        <a:pt x="13746" y="54995"/>
                        <a:pt x="16604" y="57345"/>
                      </a:cubicBezTo>
                      <a:cubicBezTo>
                        <a:pt x="19574" y="59752"/>
                        <a:pt x="23609" y="60928"/>
                        <a:pt x="28709" y="60928"/>
                      </a:cubicBezTo>
                      <a:cubicBezTo>
                        <a:pt x="33922" y="60928"/>
                        <a:pt x="37789" y="59920"/>
                        <a:pt x="40367" y="57793"/>
                      </a:cubicBezTo>
                      <a:cubicBezTo>
                        <a:pt x="42889" y="55722"/>
                        <a:pt x="44178" y="53203"/>
                        <a:pt x="44178" y="50181"/>
                      </a:cubicBezTo>
                      <a:cubicBezTo>
                        <a:pt x="44178" y="47662"/>
                        <a:pt x="43057" y="45647"/>
                        <a:pt x="40815" y="44136"/>
                      </a:cubicBezTo>
                      <a:cubicBezTo>
                        <a:pt x="39302" y="43240"/>
                        <a:pt x="35435" y="42009"/>
                        <a:pt x="29158" y="40330"/>
                      </a:cubicBezTo>
                      <a:cubicBezTo>
                        <a:pt x="20919" y="38259"/>
                        <a:pt x="15147" y="36467"/>
                        <a:pt x="11896" y="34956"/>
                      </a:cubicBezTo>
                      <a:cubicBezTo>
                        <a:pt x="8589" y="33501"/>
                        <a:pt x="6123" y="31374"/>
                        <a:pt x="4498" y="28687"/>
                      </a:cubicBezTo>
                      <a:cubicBezTo>
                        <a:pt x="2817" y="25889"/>
                        <a:pt x="2032" y="22810"/>
                        <a:pt x="2032" y="19508"/>
                      </a:cubicBezTo>
                      <a:cubicBezTo>
                        <a:pt x="2032" y="16541"/>
                        <a:pt x="2705" y="13798"/>
                        <a:pt x="4050" y="11224"/>
                      </a:cubicBezTo>
                      <a:cubicBezTo>
                        <a:pt x="5507" y="8705"/>
                        <a:pt x="7412" y="6634"/>
                        <a:pt x="9654" y="4955"/>
                      </a:cubicBezTo>
                      <a:cubicBezTo>
                        <a:pt x="11448" y="3611"/>
                        <a:pt x="13801" y="2492"/>
                        <a:pt x="16828" y="1596"/>
                      </a:cubicBezTo>
                      <a:cubicBezTo>
                        <a:pt x="19966" y="701"/>
                        <a:pt x="23217" y="253"/>
                        <a:pt x="26692" y="253"/>
                      </a:cubicBezTo>
                      <a:cubicBezTo>
                        <a:pt x="32072" y="253"/>
                        <a:pt x="36668" y="1037"/>
                        <a:pt x="40591" y="2492"/>
                      </a:cubicBezTo>
                      <a:cubicBezTo>
                        <a:pt x="44626" y="4003"/>
                        <a:pt x="47541" y="6074"/>
                        <a:pt x="49334" y="8761"/>
                      </a:cubicBezTo>
                      <a:cubicBezTo>
                        <a:pt x="51240" y="11336"/>
                        <a:pt x="52585" y="14750"/>
                        <a:pt x="53370" y="19060"/>
                      </a:cubicBezTo>
                      <a:lnTo>
                        <a:pt x="42160" y="20627"/>
                      </a:lnTo>
                      <a:cubicBezTo>
                        <a:pt x="41712" y="17213"/>
                        <a:pt x="40255" y="14526"/>
                        <a:pt x="37901" y="12567"/>
                      </a:cubicBezTo>
                      <a:cubicBezTo>
                        <a:pt x="35491" y="10664"/>
                        <a:pt x="32072" y="9657"/>
                        <a:pt x="27589" y="9657"/>
                      </a:cubicBezTo>
                      <a:cubicBezTo>
                        <a:pt x="22320" y="9657"/>
                        <a:pt x="18621" y="10552"/>
                        <a:pt x="16380" y="12343"/>
                      </a:cubicBezTo>
                      <a:cubicBezTo>
                        <a:pt x="14138" y="14022"/>
                        <a:pt x="13017" y="15925"/>
                        <a:pt x="13017" y="18164"/>
                      </a:cubicBezTo>
                      <a:cubicBezTo>
                        <a:pt x="13017" y="19676"/>
                        <a:pt x="13465" y="21019"/>
                        <a:pt x="14362" y="22194"/>
                      </a:cubicBezTo>
                      <a:cubicBezTo>
                        <a:pt x="15371" y="23426"/>
                        <a:pt x="16884" y="24433"/>
                        <a:pt x="18846" y="25329"/>
                      </a:cubicBezTo>
                      <a:cubicBezTo>
                        <a:pt x="19854" y="25665"/>
                        <a:pt x="23217" y="26616"/>
                        <a:pt x="28934" y="28240"/>
                      </a:cubicBezTo>
                      <a:cubicBezTo>
                        <a:pt x="36836" y="30366"/>
                        <a:pt x="42385" y="32046"/>
                        <a:pt x="45523" y="33389"/>
                      </a:cubicBezTo>
                      <a:cubicBezTo>
                        <a:pt x="48774" y="34732"/>
                        <a:pt x="51352" y="36747"/>
                        <a:pt x="53145" y="39434"/>
                      </a:cubicBezTo>
                      <a:cubicBezTo>
                        <a:pt x="54939" y="42009"/>
                        <a:pt x="55835" y="45199"/>
                        <a:pt x="55835" y="49061"/>
                      </a:cubicBezTo>
                      <a:cubicBezTo>
                        <a:pt x="55835" y="52812"/>
                        <a:pt x="54714" y="56394"/>
                        <a:pt x="52473" y="59808"/>
                      </a:cubicBezTo>
                      <a:cubicBezTo>
                        <a:pt x="50343" y="63111"/>
                        <a:pt x="47205" y="65741"/>
                        <a:pt x="43057" y="67644"/>
                      </a:cubicBezTo>
                      <a:cubicBezTo>
                        <a:pt x="38854" y="69436"/>
                        <a:pt x="34146" y="70331"/>
                        <a:pt x="28934" y="70331"/>
                      </a:cubicBezTo>
                      <a:cubicBezTo>
                        <a:pt x="20079" y="70331"/>
                        <a:pt x="13353" y="68540"/>
                        <a:pt x="8757" y="64958"/>
                      </a:cubicBezTo>
                      <a:cubicBezTo>
                        <a:pt x="4274" y="61263"/>
                        <a:pt x="1416" y="55890"/>
                        <a:pt x="239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13" name="Google Shape;1513;p21"/>
                <p:cNvSpPr/>
                <p:nvPr/>
              </p:nvSpPr>
              <p:spPr>
                <a:xfrm>
                  <a:off x="3935094" y="4442734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43" y="13239"/>
                      </a:moveTo>
                      <a:lnTo>
                        <a:pt x="243" y="253"/>
                      </a:lnTo>
                      <a:lnTo>
                        <a:pt x="11676" y="253"/>
                      </a:lnTo>
                      <a:lnTo>
                        <a:pt x="11676" y="13239"/>
                      </a:lnTo>
                      <a:close/>
                      <a:moveTo>
                        <a:pt x="243" y="92720"/>
                      </a:moveTo>
                      <a:lnTo>
                        <a:pt x="243" y="25777"/>
                      </a:lnTo>
                      <a:lnTo>
                        <a:pt x="11676" y="25777"/>
                      </a:lnTo>
                      <a:lnTo>
                        <a:pt x="11676" y="927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14" name="Google Shape;1514;p21"/>
                <p:cNvSpPr/>
                <p:nvPr/>
              </p:nvSpPr>
              <p:spPr>
                <a:xfrm>
                  <a:off x="3963833" y="4466690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5" y="68764"/>
                      </a:moveTo>
                      <a:lnTo>
                        <a:pt x="245" y="1820"/>
                      </a:lnTo>
                      <a:lnTo>
                        <a:pt x="10557" y="1820"/>
                      </a:lnTo>
                      <a:lnTo>
                        <a:pt x="10557" y="11224"/>
                      </a:lnTo>
                      <a:cubicBezTo>
                        <a:pt x="15489" y="3947"/>
                        <a:pt x="22551" y="253"/>
                        <a:pt x="31855" y="253"/>
                      </a:cubicBezTo>
                      <a:cubicBezTo>
                        <a:pt x="35890" y="253"/>
                        <a:pt x="39533" y="1037"/>
                        <a:pt x="42839" y="2492"/>
                      </a:cubicBezTo>
                      <a:cubicBezTo>
                        <a:pt x="46258" y="3835"/>
                        <a:pt x="48780" y="5738"/>
                        <a:pt x="50462" y="8089"/>
                      </a:cubicBezTo>
                      <a:cubicBezTo>
                        <a:pt x="52255" y="10496"/>
                        <a:pt x="53432" y="13351"/>
                        <a:pt x="54049" y="16597"/>
                      </a:cubicBezTo>
                      <a:cubicBezTo>
                        <a:pt x="54497" y="18724"/>
                        <a:pt x="54721" y="22362"/>
                        <a:pt x="54721" y="27568"/>
                      </a:cubicBezTo>
                      <a:lnTo>
                        <a:pt x="54721" y="68764"/>
                      </a:lnTo>
                      <a:lnTo>
                        <a:pt x="43288" y="68764"/>
                      </a:lnTo>
                      <a:lnTo>
                        <a:pt x="43288" y="28016"/>
                      </a:lnTo>
                      <a:cubicBezTo>
                        <a:pt x="43288" y="23426"/>
                        <a:pt x="42839" y="19956"/>
                        <a:pt x="41943" y="17717"/>
                      </a:cubicBezTo>
                      <a:cubicBezTo>
                        <a:pt x="41158" y="15366"/>
                        <a:pt x="39589" y="13463"/>
                        <a:pt x="37235" y="12119"/>
                      </a:cubicBezTo>
                      <a:cubicBezTo>
                        <a:pt x="34993" y="10776"/>
                        <a:pt x="32359" y="10104"/>
                        <a:pt x="29389" y="10104"/>
                      </a:cubicBezTo>
                      <a:cubicBezTo>
                        <a:pt x="24569" y="10104"/>
                        <a:pt x="20421" y="11671"/>
                        <a:pt x="16834" y="14806"/>
                      </a:cubicBezTo>
                      <a:cubicBezTo>
                        <a:pt x="13360" y="17829"/>
                        <a:pt x="11678" y="23650"/>
                        <a:pt x="11678" y="32269"/>
                      </a:cubicBezTo>
                      <a:lnTo>
                        <a:pt x="11678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15" name="Google Shape;1515;p21"/>
                <p:cNvSpPr/>
                <p:nvPr/>
              </p:nvSpPr>
              <p:spPr>
                <a:xfrm>
                  <a:off x="4031483" y="4466690"/>
                  <a:ext cx="58959" cy="95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59" h="95601" extrusionOk="0">
                      <a:moveTo>
                        <a:pt x="2492" y="74361"/>
                      </a:moveTo>
                      <a:lnTo>
                        <a:pt x="13477" y="75928"/>
                      </a:lnTo>
                      <a:cubicBezTo>
                        <a:pt x="13925" y="79343"/>
                        <a:pt x="15158" y="81806"/>
                        <a:pt x="17288" y="83317"/>
                      </a:cubicBezTo>
                      <a:cubicBezTo>
                        <a:pt x="20090" y="85388"/>
                        <a:pt x="24013" y="86451"/>
                        <a:pt x="28945" y="86451"/>
                      </a:cubicBezTo>
                      <a:cubicBezTo>
                        <a:pt x="34158" y="86451"/>
                        <a:pt x="38193" y="85388"/>
                        <a:pt x="41051" y="83317"/>
                      </a:cubicBezTo>
                      <a:cubicBezTo>
                        <a:pt x="43853" y="81190"/>
                        <a:pt x="45815" y="78279"/>
                        <a:pt x="46880" y="74585"/>
                      </a:cubicBezTo>
                      <a:cubicBezTo>
                        <a:pt x="47440" y="72178"/>
                        <a:pt x="47777" y="67365"/>
                        <a:pt x="47777" y="60032"/>
                      </a:cubicBezTo>
                      <a:cubicBezTo>
                        <a:pt x="42676" y="65853"/>
                        <a:pt x="36455" y="68764"/>
                        <a:pt x="29169" y="68764"/>
                      </a:cubicBezTo>
                      <a:cubicBezTo>
                        <a:pt x="19866" y="68764"/>
                        <a:pt x="12692" y="65517"/>
                        <a:pt x="7648" y="58913"/>
                      </a:cubicBezTo>
                      <a:cubicBezTo>
                        <a:pt x="2716" y="52196"/>
                        <a:pt x="250" y="44248"/>
                        <a:pt x="250" y="34956"/>
                      </a:cubicBezTo>
                      <a:cubicBezTo>
                        <a:pt x="250" y="28575"/>
                        <a:pt x="1371" y="22642"/>
                        <a:pt x="3613" y="17269"/>
                      </a:cubicBezTo>
                      <a:cubicBezTo>
                        <a:pt x="5967" y="11784"/>
                        <a:pt x="9329" y="7586"/>
                        <a:pt x="13701" y="4731"/>
                      </a:cubicBezTo>
                      <a:cubicBezTo>
                        <a:pt x="18016" y="1764"/>
                        <a:pt x="23173" y="253"/>
                        <a:pt x="29169" y="253"/>
                      </a:cubicBezTo>
                      <a:cubicBezTo>
                        <a:pt x="37072" y="253"/>
                        <a:pt x="43629" y="3499"/>
                        <a:pt x="48897" y="9880"/>
                      </a:cubicBezTo>
                      <a:lnTo>
                        <a:pt x="48897" y="1820"/>
                      </a:lnTo>
                      <a:lnTo>
                        <a:pt x="59210" y="1820"/>
                      </a:lnTo>
                      <a:lnTo>
                        <a:pt x="59210" y="59584"/>
                      </a:lnTo>
                      <a:cubicBezTo>
                        <a:pt x="59210" y="69995"/>
                        <a:pt x="58145" y="77384"/>
                        <a:pt x="56071" y="81750"/>
                      </a:cubicBezTo>
                      <a:cubicBezTo>
                        <a:pt x="53941" y="86227"/>
                        <a:pt x="50579" y="89642"/>
                        <a:pt x="45983" y="92049"/>
                      </a:cubicBezTo>
                      <a:cubicBezTo>
                        <a:pt x="41331" y="94567"/>
                        <a:pt x="35671" y="95855"/>
                        <a:pt x="28945" y="95855"/>
                      </a:cubicBezTo>
                      <a:cubicBezTo>
                        <a:pt x="20987" y="95855"/>
                        <a:pt x="14598" y="94064"/>
                        <a:pt x="9666" y="90481"/>
                      </a:cubicBezTo>
                      <a:cubicBezTo>
                        <a:pt x="4734" y="86899"/>
                        <a:pt x="2324" y="81526"/>
                        <a:pt x="2492" y="74361"/>
                      </a:cubicBezTo>
                      <a:close/>
                      <a:moveTo>
                        <a:pt x="11908" y="34061"/>
                      </a:moveTo>
                      <a:cubicBezTo>
                        <a:pt x="11908" y="42904"/>
                        <a:pt x="13589" y="49285"/>
                        <a:pt x="17064" y="53315"/>
                      </a:cubicBezTo>
                      <a:cubicBezTo>
                        <a:pt x="20482" y="57345"/>
                        <a:pt x="24910" y="59360"/>
                        <a:pt x="30290" y="59360"/>
                      </a:cubicBezTo>
                      <a:cubicBezTo>
                        <a:pt x="35503" y="59360"/>
                        <a:pt x="39818" y="57345"/>
                        <a:pt x="43293" y="53315"/>
                      </a:cubicBezTo>
                      <a:cubicBezTo>
                        <a:pt x="46880" y="49285"/>
                        <a:pt x="48673" y="43016"/>
                        <a:pt x="48673" y="34509"/>
                      </a:cubicBezTo>
                      <a:cubicBezTo>
                        <a:pt x="48673" y="26336"/>
                        <a:pt x="46768" y="20123"/>
                        <a:pt x="43069" y="15925"/>
                      </a:cubicBezTo>
                      <a:cubicBezTo>
                        <a:pt x="39482" y="11784"/>
                        <a:pt x="35110" y="9657"/>
                        <a:pt x="30066" y="9657"/>
                      </a:cubicBezTo>
                      <a:cubicBezTo>
                        <a:pt x="24966" y="9657"/>
                        <a:pt x="20651" y="11784"/>
                        <a:pt x="17064" y="15925"/>
                      </a:cubicBezTo>
                      <a:cubicBezTo>
                        <a:pt x="13589" y="19956"/>
                        <a:pt x="11908" y="26001"/>
                        <a:pt x="11908" y="3406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grpSp>
        <p:nvGrpSpPr>
          <p:cNvPr id="1516" name="Google Shape;1516;p21"/>
          <p:cNvGrpSpPr/>
          <p:nvPr/>
        </p:nvGrpSpPr>
        <p:grpSpPr>
          <a:xfrm>
            <a:off x="2721017" y="2994432"/>
            <a:ext cx="3876629" cy="341947"/>
            <a:chOff x="4906433" y="1762020"/>
            <a:chExt cx="3876629" cy="341947"/>
          </a:xfrm>
        </p:grpSpPr>
        <p:grpSp>
          <p:nvGrpSpPr>
            <p:cNvPr id="1517" name="Google Shape;1517;p21"/>
            <p:cNvGrpSpPr/>
            <p:nvPr/>
          </p:nvGrpSpPr>
          <p:grpSpPr>
            <a:xfrm>
              <a:off x="4906433" y="1762020"/>
              <a:ext cx="791633" cy="328531"/>
              <a:chOff x="6184900" y="2431602"/>
              <a:chExt cx="791633" cy="328531"/>
            </a:xfrm>
          </p:grpSpPr>
          <p:sp>
            <p:nvSpPr>
              <p:cNvPr id="1518" name="Google Shape;1518;p21"/>
              <p:cNvSpPr/>
              <p:nvPr/>
            </p:nvSpPr>
            <p:spPr>
              <a:xfrm>
                <a:off x="6184900" y="2431602"/>
                <a:ext cx="791633" cy="328531"/>
              </a:xfrm>
              <a:custGeom>
                <a:avLst/>
                <a:gdLst/>
                <a:ahLst/>
                <a:cxnLst/>
                <a:rect l="l" t="t" r="r" b="b"/>
                <a:pathLst>
                  <a:path w="3771290" h="2152208" extrusionOk="0">
                    <a:moveTo>
                      <a:pt x="0" y="0"/>
                    </a:moveTo>
                    <a:lnTo>
                      <a:pt x="3771291" y="0"/>
                    </a:lnTo>
                    <a:lnTo>
                      <a:pt x="3771291" y="2152209"/>
                    </a:lnTo>
                    <a:lnTo>
                      <a:pt x="0" y="2152209"/>
                    </a:lnTo>
                    <a:close/>
                  </a:path>
                </a:pathLst>
              </a:custGeom>
              <a:solidFill>
                <a:srgbClr val="CEDB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519" name="Google Shape;1519;p21"/>
              <p:cNvGrpSpPr/>
              <p:nvPr/>
            </p:nvGrpSpPr>
            <p:grpSpPr>
              <a:xfrm>
                <a:off x="6356919" y="2624312"/>
                <a:ext cx="463065" cy="94033"/>
                <a:chOff x="3552487" y="4604151"/>
                <a:chExt cx="463065" cy="94033"/>
              </a:xfrm>
            </p:grpSpPr>
            <p:sp>
              <p:nvSpPr>
                <p:cNvPr id="1520" name="Google Shape;1520;p21"/>
                <p:cNvSpPr/>
                <p:nvPr/>
              </p:nvSpPr>
              <p:spPr>
                <a:xfrm>
                  <a:off x="3552487" y="4604151"/>
                  <a:ext cx="6904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47" h="92467" extrusionOk="0">
                      <a:moveTo>
                        <a:pt x="216" y="92731"/>
                      </a:moveTo>
                      <a:lnTo>
                        <a:pt x="216" y="264"/>
                      </a:lnTo>
                      <a:lnTo>
                        <a:pt x="67022" y="264"/>
                      </a:lnTo>
                      <a:lnTo>
                        <a:pt x="67022" y="11235"/>
                      </a:lnTo>
                      <a:lnTo>
                        <a:pt x="12322" y="11235"/>
                      </a:lnTo>
                      <a:lnTo>
                        <a:pt x="12322" y="39445"/>
                      </a:lnTo>
                      <a:lnTo>
                        <a:pt x="63659" y="39445"/>
                      </a:lnTo>
                      <a:lnTo>
                        <a:pt x="63659" y="50416"/>
                      </a:lnTo>
                      <a:lnTo>
                        <a:pt x="12322" y="50416"/>
                      </a:lnTo>
                      <a:lnTo>
                        <a:pt x="12322" y="81761"/>
                      </a:lnTo>
                      <a:lnTo>
                        <a:pt x="69264" y="81761"/>
                      </a:lnTo>
                      <a:lnTo>
                        <a:pt x="69264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21" name="Google Shape;1521;p21"/>
                <p:cNvSpPr/>
                <p:nvPr/>
              </p:nvSpPr>
              <p:spPr>
                <a:xfrm>
                  <a:off x="3636713" y="4604151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22" y="92731"/>
                      </a:moveTo>
                      <a:lnTo>
                        <a:pt x="222" y="264"/>
                      </a:lnTo>
                      <a:lnTo>
                        <a:pt x="11656" y="264"/>
                      </a:lnTo>
                      <a:lnTo>
                        <a:pt x="11656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22" name="Google Shape;1522;p21"/>
                <p:cNvSpPr/>
                <p:nvPr/>
              </p:nvSpPr>
              <p:spPr>
                <a:xfrm>
                  <a:off x="3661850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3" y="47282"/>
                      </a:moveTo>
                      <a:lnTo>
                        <a:pt x="61650" y="48625"/>
                      </a:lnTo>
                      <a:cubicBezTo>
                        <a:pt x="59857" y="55510"/>
                        <a:pt x="56382" y="60883"/>
                        <a:pt x="51337" y="64745"/>
                      </a:cubicBezTo>
                      <a:cubicBezTo>
                        <a:pt x="46406" y="68495"/>
                        <a:pt x="40016" y="70342"/>
                        <a:pt x="32282" y="70342"/>
                      </a:cubicBezTo>
                      <a:cubicBezTo>
                        <a:pt x="22418" y="70342"/>
                        <a:pt x="14572" y="67376"/>
                        <a:pt x="8743" y="61387"/>
                      </a:cubicBezTo>
                      <a:cubicBezTo>
                        <a:pt x="3027" y="55286"/>
                        <a:pt x="224" y="46778"/>
                        <a:pt x="224" y="35863"/>
                      </a:cubicBezTo>
                      <a:cubicBezTo>
                        <a:pt x="224" y="24557"/>
                        <a:pt x="3139" y="15825"/>
                        <a:pt x="8967" y="9668"/>
                      </a:cubicBezTo>
                      <a:cubicBezTo>
                        <a:pt x="14796" y="3399"/>
                        <a:pt x="22306" y="264"/>
                        <a:pt x="31610" y="264"/>
                      </a:cubicBezTo>
                      <a:cubicBezTo>
                        <a:pt x="40577" y="264"/>
                        <a:pt x="47863" y="3343"/>
                        <a:pt x="53579" y="9444"/>
                      </a:cubicBezTo>
                      <a:cubicBezTo>
                        <a:pt x="59240" y="15601"/>
                        <a:pt x="62098" y="24165"/>
                        <a:pt x="62098" y="35191"/>
                      </a:cubicBezTo>
                      <a:cubicBezTo>
                        <a:pt x="62098" y="35807"/>
                        <a:pt x="62098" y="36759"/>
                        <a:pt x="62098" y="38102"/>
                      </a:cubicBezTo>
                      <a:lnTo>
                        <a:pt x="12106" y="38102"/>
                      </a:lnTo>
                      <a:cubicBezTo>
                        <a:pt x="12386" y="45602"/>
                        <a:pt x="14404" y="51256"/>
                        <a:pt x="18159" y="55118"/>
                      </a:cubicBezTo>
                      <a:cubicBezTo>
                        <a:pt x="22026" y="59036"/>
                        <a:pt x="26734" y="60939"/>
                        <a:pt x="32282" y="60939"/>
                      </a:cubicBezTo>
                      <a:cubicBezTo>
                        <a:pt x="36429" y="60939"/>
                        <a:pt x="39960" y="59931"/>
                        <a:pt x="42819" y="57804"/>
                      </a:cubicBezTo>
                      <a:cubicBezTo>
                        <a:pt x="45789" y="55566"/>
                        <a:pt x="48199" y="52095"/>
                        <a:pt x="49993" y="47282"/>
                      </a:cubicBezTo>
                      <a:close/>
                      <a:moveTo>
                        <a:pt x="12554" y="28922"/>
                      </a:moveTo>
                      <a:lnTo>
                        <a:pt x="49993" y="28922"/>
                      </a:lnTo>
                      <a:cubicBezTo>
                        <a:pt x="49544" y="23269"/>
                        <a:pt x="48087" y="19015"/>
                        <a:pt x="45733" y="16161"/>
                      </a:cubicBezTo>
                      <a:cubicBezTo>
                        <a:pt x="42146" y="11851"/>
                        <a:pt x="37438" y="9668"/>
                        <a:pt x="31610" y="9668"/>
                      </a:cubicBezTo>
                      <a:cubicBezTo>
                        <a:pt x="26510" y="9668"/>
                        <a:pt x="22194" y="11403"/>
                        <a:pt x="18607" y="14817"/>
                      </a:cubicBezTo>
                      <a:cubicBezTo>
                        <a:pt x="15020" y="18288"/>
                        <a:pt x="13003" y="22989"/>
                        <a:pt x="12554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23" name="Google Shape;1523;p21"/>
                <p:cNvSpPr/>
                <p:nvPr/>
              </p:nvSpPr>
              <p:spPr>
                <a:xfrm>
                  <a:off x="3737571" y="4628107"/>
                  <a:ext cx="90793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93" h="68510" extrusionOk="0">
                      <a:moveTo>
                        <a:pt x="229" y="68775"/>
                      </a:moveTo>
                      <a:lnTo>
                        <a:pt x="229" y="1832"/>
                      </a:lnTo>
                      <a:lnTo>
                        <a:pt x="10318" y="1832"/>
                      </a:lnTo>
                      <a:lnTo>
                        <a:pt x="10318" y="11235"/>
                      </a:lnTo>
                      <a:cubicBezTo>
                        <a:pt x="12391" y="7989"/>
                        <a:pt x="15137" y="5358"/>
                        <a:pt x="18612" y="3399"/>
                      </a:cubicBezTo>
                      <a:cubicBezTo>
                        <a:pt x="22199" y="1328"/>
                        <a:pt x="26234" y="264"/>
                        <a:pt x="30718" y="264"/>
                      </a:cubicBezTo>
                      <a:cubicBezTo>
                        <a:pt x="35650" y="264"/>
                        <a:pt x="39685" y="1328"/>
                        <a:pt x="42824" y="3399"/>
                      </a:cubicBezTo>
                      <a:cubicBezTo>
                        <a:pt x="46074" y="5526"/>
                        <a:pt x="48428" y="8324"/>
                        <a:pt x="49773" y="11907"/>
                      </a:cubicBezTo>
                      <a:cubicBezTo>
                        <a:pt x="54986" y="4182"/>
                        <a:pt x="61879" y="264"/>
                        <a:pt x="70398" y="264"/>
                      </a:cubicBezTo>
                      <a:cubicBezTo>
                        <a:pt x="77123" y="264"/>
                        <a:pt x="82167" y="2167"/>
                        <a:pt x="85642" y="5862"/>
                      </a:cubicBezTo>
                      <a:cubicBezTo>
                        <a:pt x="89229" y="9444"/>
                        <a:pt x="91023" y="15153"/>
                        <a:pt x="91023" y="22877"/>
                      </a:cubicBezTo>
                      <a:lnTo>
                        <a:pt x="91023" y="68775"/>
                      </a:lnTo>
                      <a:lnTo>
                        <a:pt x="79813" y="68775"/>
                      </a:lnTo>
                      <a:lnTo>
                        <a:pt x="79813" y="26684"/>
                      </a:lnTo>
                      <a:cubicBezTo>
                        <a:pt x="79813" y="22094"/>
                        <a:pt x="79421" y="18791"/>
                        <a:pt x="78693" y="16832"/>
                      </a:cubicBezTo>
                      <a:cubicBezTo>
                        <a:pt x="77908" y="14761"/>
                        <a:pt x="76563" y="13138"/>
                        <a:pt x="74657" y="11907"/>
                      </a:cubicBezTo>
                      <a:cubicBezTo>
                        <a:pt x="72696" y="10731"/>
                        <a:pt x="70454" y="10116"/>
                        <a:pt x="67932" y="10116"/>
                      </a:cubicBezTo>
                      <a:cubicBezTo>
                        <a:pt x="63112" y="10116"/>
                        <a:pt x="59189" y="11683"/>
                        <a:pt x="56050" y="14817"/>
                      </a:cubicBezTo>
                      <a:cubicBezTo>
                        <a:pt x="53024" y="17952"/>
                        <a:pt x="51567" y="22989"/>
                        <a:pt x="51567" y="29818"/>
                      </a:cubicBezTo>
                      <a:lnTo>
                        <a:pt x="51567" y="68775"/>
                      </a:lnTo>
                      <a:lnTo>
                        <a:pt x="40134" y="68775"/>
                      </a:lnTo>
                      <a:lnTo>
                        <a:pt x="40134" y="25340"/>
                      </a:lnTo>
                      <a:cubicBezTo>
                        <a:pt x="40134" y="20303"/>
                        <a:pt x="39125" y="16496"/>
                        <a:pt x="37219" y="13922"/>
                      </a:cubicBezTo>
                      <a:cubicBezTo>
                        <a:pt x="35426" y="11403"/>
                        <a:pt x="32399" y="10116"/>
                        <a:pt x="28252" y="10116"/>
                      </a:cubicBezTo>
                      <a:cubicBezTo>
                        <a:pt x="24945" y="10116"/>
                        <a:pt x="21975" y="11011"/>
                        <a:pt x="19285" y="12802"/>
                      </a:cubicBezTo>
                      <a:cubicBezTo>
                        <a:pt x="16595" y="14481"/>
                        <a:pt x="14633" y="16944"/>
                        <a:pt x="13456" y="20191"/>
                      </a:cubicBezTo>
                      <a:cubicBezTo>
                        <a:pt x="12223" y="23325"/>
                        <a:pt x="11662" y="27971"/>
                        <a:pt x="11662" y="34072"/>
                      </a:cubicBezTo>
                      <a:lnTo>
                        <a:pt x="11662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24" name="Google Shape;1524;p21"/>
                <p:cNvSpPr/>
                <p:nvPr/>
              </p:nvSpPr>
              <p:spPr>
                <a:xfrm>
                  <a:off x="3841468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50005" y="47282"/>
                      </a:moveTo>
                      <a:lnTo>
                        <a:pt x="61662" y="48625"/>
                      </a:lnTo>
                      <a:cubicBezTo>
                        <a:pt x="59869" y="55510"/>
                        <a:pt x="56394" y="60883"/>
                        <a:pt x="51350" y="64745"/>
                      </a:cubicBezTo>
                      <a:cubicBezTo>
                        <a:pt x="46418" y="68495"/>
                        <a:pt x="40029" y="70342"/>
                        <a:pt x="32295" y="70342"/>
                      </a:cubicBezTo>
                      <a:cubicBezTo>
                        <a:pt x="22431" y="70342"/>
                        <a:pt x="14584" y="67376"/>
                        <a:pt x="8756" y="61387"/>
                      </a:cubicBezTo>
                      <a:cubicBezTo>
                        <a:pt x="3039" y="55286"/>
                        <a:pt x="237" y="46778"/>
                        <a:pt x="237" y="35863"/>
                      </a:cubicBezTo>
                      <a:cubicBezTo>
                        <a:pt x="237" y="24557"/>
                        <a:pt x="3151" y="15825"/>
                        <a:pt x="8980" y="9668"/>
                      </a:cubicBezTo>
                      <a:cubicBezTo>
                        <a:pt x="14809" y="3399"/>
                        <a:pt x="22319" y="264"/>
                        <a:pt x="31622" y="264"/>
                      </a:cubicBezTo>
                      <a:cubicBezTo>
                        <a:pt x="40589" y="264"/>
                        <a:pt x="47875" y="3343"/>
                        <a:pt x="53592" y="9444"/>
                      </a:cubicBezTo>
                      <a:cubicBezTo>
                        <a:pt x="59253" y="15601"/>
                        <a:pt x="62111" y="24165"/>
                        <a:pt x="62111" y="35191"/>
                      </a:cubicBezTo>
                      <a:cubicBezTo>
                        <a:pt x="62111" y="35807"/>
                        <a:pt x="62111" y="36759"/>
                        <a:pt x="62111" y="38102"/>
                      </a:cubicBezTo>
                      <a:lnTo>
                        <a:pt x="12118" y="38102"/>
                      </a:lnTo>
                      <a:cubicBezTo>
                        <a:pt x="12399" y="45602"/>
                        <a:pt x="14416" y="51256"/>
                        <a:pt x="18171" y="55118"/>
                      </a:cubicBezTo>
                      <a:cubicBezTo>
                        <a:pt x="22038" y="59036"/>
                        <a:pt x="26746" y="60939"/>
                        <a:pt x="32295" y="60939"/>
                      </a:cubicBezTo>
                      <a:cubicBezTo>
                        <a:pt x="36442" y="60939"/>
                        <a:pt x="39973" y="59931"/>
                        <a:pt x="42831" y="57804"/>
                      </a:cubicBezTo>
                      <a:cubicBezTo>
                        <a:pt x="45802" y="55566"/>
                        <a:pt x="48212" y="52095"/>
                        <a:pt x="50005" y="47282"/>
                      </a:cubicBezTo>
                      <a:close/>
                      <a:moveTo>
                        <a:pt x="12567" y="28922"/>
                      </a:moveTo>
                      <a:lnTo>
                        <a:pt x="50005" y="28922"/>
                      </a:lnTo>
                      <a:cubicBezTo>
                        <a:pt x="49557" y="23269"/>
                        <a:pt x="48099" y="19015"/>
                        <a:pt x="45746" y="16161"/>
                      </a:cubicBezTo>
                      <a:cubicBezTo>
                        <a:pt x="42159" y="11851"/>
                        <a:pt x="37451" y="9668"/>
                        <a:pt x="31622" y="9668"/>
                      </a:cubicBezTo>
                      <a:cubicBezTo>
                        <a:pt x="26522" y="9668"/>
                        <a:pt x="22207" y="11403"/>
                        <a:pt x="18620" y="14817"/>
                      </a:cubicBezTo>
                      <a:cubicBezTo>
                        <a:pt x="15033" y="18288"/>
                        <a:pt x="13015" y="22989"/>
                        <a:pt x="12567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25" name="Google Shape;1525;p21"/>
                <p:cNvSpPr/>
                <p:nvPr/>
              </p:nvSpPr>
              <p:spPr>
                <a:xfrm>
                  <a:off x="3917189" y="4628107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2" y="68775"/>
                      </a:moveTo>
                      <a:lnTo>
                        <a:pt x="242" y="1832"/>
                      </a:lnTo>
                      <a:lnTo>
                        <a:pt x="10554" y="1832"/>
                      </a:lnTo>
                      <a:lnTo>
                        <a:pt x="10554" y="11235"/>
                      </a:lnTo>
                      <a:cubicBezTo>
                        <a:pt x="15486" y="3959"/>
                        <a:pt x="22548" y="264"/>
                        <a:pt x="31851" y="264"/>
                      </a:cubicBezTo>
                      <a:cubicBezTo>
                        <a:pt x="35887" y="264"/>
                        <a:pt x="39530" y="1048"/>
                        <a:pt x="42836" y="2503"/>
                      </a:cubicBezTo>
                      <a:cubicBezTo>
                        <a:pt x="46255" y="3847"/>
                        <a:pt x="48777" y="5750"/>
                        <a:pt x="50458" y="8100"/>
                      </a:cubicBezTo>
                      <a:cubicBezTo>
                        <a:pt x="52252" y="10507"/>
                        <a:pt x="53429" y="13362"/>
                        <a:pt x="54045" y="16608"/>
                      </a:cubicBezTo>
                      <a:cubicBezTo>
                        <a:pt x="54494" y="18735"/>
                        <a:pt x="54718" y="22374"/>
                        <a:pt x="54718" y="27579"/>
                      </a:cubicBezTo>
                      <a:lnTo>
                        <a:pt x="54718" y="68775"/>
                      </a:lnTo>
                      <a:lnTo>
                        <a:pt x="43285" y="68775"/>
                      </a:lnTo>
                      <a:lnTo>
                        <a:pt x="43285" y="28027"/>
                      </a:lnTo>
                      <a:cubicBezTo>
                        <a:pt x="43285" y="23437"/>
                        <a:pt x="42836" y="19967"/>
                        <a:pt x="41939" y="17728"/>
                      </a:cubicBezTo>
                      <a:cubicBezTo>
                        <a:pt x="41155" y="15377"/>
                        <a:pt x="39586" y="13474"/>
                        <a:pt x="37232" y="12131"/>
                      </a:cubicBezTo>
                      <a:cubicBezTo>
                        <a:pt x="34990" y="10787"/>
                        <a:pt x="32356" y="10116"/>
                        <a:pt x="29385" y="10116"/>
                      </a:cubicBezTo>
                      <a:cubicBezTo>
                        <a:pt x="24565" y="10116"/>
                        <a:pt x="20418" y="11683"/>
                        <a:pt x="16831" y="14817"/>
                      </a:cubicBezTo>
                      <a:cubicBezTo>
                        <a:pt x="13356" y="17840"/>
                        <a:pt x="11675" y="23661"/>
                        <a:pt x="11675" y="32281"/>
                      </a:cubicBezTo>
                      <a:lnTo>
                        <a:pt x="11675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26" name="Google Shape;1526;p21"/>
                <p:cNvSpPr/>
                <p:nvPr/>
              </p:nvSpPr>
              <p:spPr>
                <a:xfrm>
                  <a:off x="3982822" y="4606166"/>
                  <a:ext cx="32730" cy="91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30" h="91347" extrusionOk="0">
                      <a:moveTo>
                        <a:pt x="31408" y="80641"/>
                      </a:moveTo>
                      <a:lnTo>
                        <a:pt x="32977" y="90493"/>
                      </a:lnTo>
                      <a:cubicBezTo>
                        <a:pt x="29839" y="91220"/>
                        <a:pt x="26980" y="91612"/>
                        <a:pt x="24458" y="91612"/>
                      </a:cubicBezTo>
                      <a:cubicBezTo>
                        <a:pt x="20255" y="91612"/>
                        <a:pt x="17060" y="90940"/>
                        <a:pt x="14819" y="89597"/>
                      </a:cubicBezTo>
                      <a:cubicBezTo>
                        <a:pt x="12577" y="88254"/>
                        <a:pt x="10895" y="86574"/>
                        <a:pt x="9887" y="84448"/>
                      </a:cubicBezTo>
                      <a:cubicBezTo>
                        <a:pt x="8990" y="82377"/>
                        <a:pt x="8542" y="77899"/>
                        <a:pt x="8542" y="71014"/>
                      </a:cubicBezTo>
                      <a:lnTo>
                        <a:pt x="8542" y="32505"/>
                      </a:lnTo>
                      <a:lnTo>
                        <a:pt x="247" y="32505"/>
                      </a:lnTo>
                      <a:lnTo>
                        <a:pt x="247" y="23773"/>
                      </a:lnTo>
                      <a:lnTo>
                        <a:pt x="8542" y="23773"/>
                      </a:lnTo>
                      <a:lnTo>
                        <a:pt x="8542" y="7205"/>
                      </a:lnTo>
                      <a:lnTo>
                        <a:pt x="19975" y="264"/>
                      </a:lnTo>
                      <a:lnTo>
                        <a:pt x="19975" y="23773"/>
                      </a:lnTo>
                      <a:lnTo>
                        <a:pt x="31408" y="23773"/>
                      </a:lnTo>
                      <a:lnTo>
                        <a:pt x="31408" y="32505"/>
                      </a:lnTo>
                      <a:lnTo>
                        <a:pt x="19975" y="32505"/>
                      </a:lnTo>
                      <a:lnTo>
                        <a:pt x="19975" y="71686"/>
                      </a:lnTo>
                      <a:cubicBezTo>
                        <a:pt x="19975" y="74988"/>
                        <a:pt x="20087" y="77059"/>
                        <a:pt x="20423" y="77955"/>
                      </a:cubicBezTo>
                      <a:cubicBezTo>
                        <a:pt x="20871" y="78850"/>
                        <a:pt x="21544" y="79634"/>
                        <a:pt x="22441" y="80194"/>
                      </a:cubicBezTo>
                      <a:cubicBezTo>
                        <a:pt x="23337" y="80809"/>
                        <a:pt x="24683" y="81089"/>
                        <a:pt x="26476" y="81089"/>
                      </a:cubicBezTo>
                      <a:cubicBezTo>
                        <a:pt x="27653" y="81089"/>
                        <a:pt x="29278" y="80977"/>
                        <a:pt x="31408" y="8064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527" name="Google Shape;1527;p21"/>
              <p:cNvGrpSpPr/>
              <p:nvPr/>
            </p:nvGrpSpPr>
            <p:grpSpPr>
              <a:xfrm>
                <a:off x="6274039" y="2462895"/>
                <a:ext cx="620835" cy="119557"/>
                <a:chOff x="3469607" y="4442734"/>
                <a:chExt cx="620835" cy="119557"/>
              </a:xfrm>
            </p:grpSpPr>
            <p:sp>
              <p:nvSpPr>
                <p:cNvPr id="1528" name="Google Shape;1528;p21"/>
                <p:cNvSpPr/>
                <p:nvPr/>
              </p:nvSpPr>
              <p:spPr>
                <a:xfrm>
                  <a:off x="3469607" y="4442734"/>
                  <a:ext cx="7061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17" h="92467" extrusionOk="0">
                      <a:moveTo>
                        <a:pt x="211" y="92720"/>
                      </a:moveTo>
                      <a:lnTo>
                        <a:pt x="211" y="253"/>
                      </a:lnTo>
                      <a:lnTo>
                        <a:pt x="34959" y="253"/>
                      </a:lnTo>
                      <a:cubicBezTo>
                        <a:pt x="41067" y="253"/>
                        <a:pt x="45775" y="589"/>
                        <a:pt x="49082" y="1149"/>
                      </a:cubicBezTo>
                      <a:cubicBezTo>
                        <a:pt x="53678" y="1932"/>
                        <a:pt x="57489" y="3332"/>
                        <a:pt x="60515" y="5403"/>
                      </a:cubicBezTo>
                      <a:cubicBezTo>
                        <a:pt x="63654" y="7530"/>
                        <a:pt x="66120" y="10496"/>
                        <a:pt x="67913" y="14358"/>
                      </a:cubicBezTo>
                      <a:cubicBezTo>
                        <a:pt x="69819" y="18276"/>
                        <a:pt x="70828" y="22418"/>
                        <a:pt x="70828" y="26896"/>
                      </a:cubicBezTo>
                      <a:cubicBezTo>
                        <a:pt x="70828" y="34844"/>
                        <a:pt x="68249" y="41561"/>
                        <a:pt x="63205" y="47046"/>
                      </a:cubicBezTo>
                      <a:cubicBezTo>
                        <a:pt x="58273" y="52420"/>
                        <a:pt x="49194" y="55106"/>
                        <a:pt x="36079" y="55106"/>
                      </a:cubicBezTo>
                      <a:lnTo>
                        <a:pt x="12316" y="55106"/>
                      </a:lnTo>
                      <a:lnTo>
                        <a:pt x="12316" y="92720"/>
                      </a:lnTo>
                      <a:close/>
                      <a:moveTo>
                        <a:pt x="12316" y="44136"/>
                      </a:moveTo>
                      <a:lnTo>
                        <a:pt x="36304" y="44136"/>
                      </a:lnTo>
                      <a:cubicBezTo>
                        <a:pt x="44206" y="44136"/>
                        <a:pt x="49811" y="42736"/>
                        <a:pt x="53117" y="39882"/>
                      </a:cubicBezTo>
                      <a:cubicBezTo>
                        <a:pt x="56368" y="36915"/>
                        <a:pt x="58049" y="32717"/>
                        <a:pt x="58049" y="27344"/>
                      </a:cubicBezTo>
                      <a:cubicBezTo>
                        <a:pt x="58049" y="23482"/>
                        <a:pt x="57040" y="20179"/>
                        <a:pt x="55135" y="17493"/>
                      </a:cubicBezTo>
                      <a:cubicBezTo>
                        <a:pt x="53173" y="14694"/>
                        <a:pt x="50651" y="12791"/>
                        <a:pt x="47513" y="11895"/>
                      </a:cubicBezTo>
                      <a:cubicBezTo>
                        <a:pt x="45383" y="11448"/>
                        <a:pt x="41572" y="11224"/>
                        <a:pt x="36079" y="11224"/>
                      </a:cubicBezTo>
                      <a:lnTo>
                        <a:pt x="12316" y="11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29" name="Google Shape;1529;p21"/>
                <p:cNvSpPr/>
                <p:nvPr/>
              </p:nvSpPr>
              <p:spPr>
                <a:xfrm>
                  <a:off x="3554042" y="4466690"/>
                  <a:ext cx="36541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41" h="68510" extrusionOk="0">
                      <a:moveTo>
                        <a:pt x="217" y="68764"/>
                      </a:moveTo>
                      <a:lnTo>
                        <a:pt x="217" y="1820"/>
                      </a:lnTo>
                      <a:lnTo>
                        <a:pt x="10529" y="1820"/>
                      </a:lnTo>
                      <a:lnTo>
                        <a:pt x="10529" y="11895"/>
                      </a:lnTo>
                      <a:cubicBezTo>
                        <a:pt x="13219" y="7138"/>
                        <a:pt x="15573" y="4003"/>
                        <a:pt x="17703" y="2492"/>
                      </a:cubicBezTo>
                      <a:cubicBezTo>
                        <a:pt x="19944" y="1037"/>
                        <a:pt x="22410" y="253"/>
                        <a:pt x="25101" y="253"/>
                      </a:cubicBezTo>
                      <a:cubicBezTo>
                        <a:pt x="28968" y="253"/>
                        <a:pt x="32835" y="1485"/>
                        <a:pt x="36758" y="3835"/>
                      </a:cubicBezTo>
                      <a:lnTo>
                        <a:pt x="32947" y="14358"/>
                      </a:lnTo>
                      <a:cubicBezTo>
                        <a:pt x="30089" y="12735"/>
                        <a:pt x="27230" y="11895"/>
                        <a:pt x="24428" y="11895"/>
                      </a:cubicBezTo>
                      <a:cubicBezTo>
                        <a:pt x="22018" y="11895"/>
                        <a:pt x="19776" y="12679"/>
                        <a:pt x="17703" y="14134"/>
                      </a:cubicBezTo>
                      <a:cubicBezTo>
                        <a:pt x="15741" y="15646"/>
                        <a:pt x="14396" y="17717"/>
                        <a:pt x="13667" y="20403"/>
                      </a:cubicBezTo>
                      <a:cubicBezTo>
                        <a:pt x="12322" y="24433"/>
                        <a:pt x="11650" y="28855"/>
                        <a:pt x="11650" y="33613"/>
                      </a:cubicBezTo>
                      <a:lnTo>
                        <a:pt x="11650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30" name="Google Shape;1530;p21"/>
                <p:cNvSpPr/>
                <p:nvPr/>
              </p:nvSpPr>
              <p:spPr>
                <a:xfrm>
                  <a:off x="3593064" y="4466690"/>
                  <a:ext cx="62770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0" h="70077" extrusionOk="0">
                      <a:moveTo>
                        <a:pt x="220" y="35180"/>
                      </a:moveTo>
                      <a:cubicBezTo>
                        <a:pt x="220" y="22810"/>
                        <a:pt x="3638" y="13631"/>
                        <a:pt x="10532" y="7642"/>
                      </a:cubicBezTo>
                      <a:cubicBezTo>
                        <a:pt x="16361" y="2716"/>
                        <a:pt x="23366" y="253"/>
                        <a:pt x="31605" y="253"/>
                      </a:cubicBezTo>
                      <a:cubicBezTo>
                        <a:pt x="40852" y="253"/>
                        <a:pt x="48418" y="3332"/>
                        <a:pt x="54247" y="9433"/>
                      </a:cubicBezTo>
                      <a:cubicBezTo>
                        <a:pt x="60076" y="15422"/>
                        <a:pt x="62990" y="23706"/>
                        <a:pt x="62990" y="34285"/>
                      </a:cubicBezTo>
                      <a:cubicBezTo>
                        <a:pt x="62990" y="42960"/>
                        <a:pt x="61701" y="49733"/>
                        <a:pt x="59179" y="54659"/>
                      </a:cubicBezTo>
                      <a:cubicBezTo>
                        <a:pt x="56601" y="59584"/>
                        <a:pt x="52902" y="63502"/>
                        <a:pt x="47970" y="66301"/>
                      </a:cubicBezTo>
                      <a:cubicBezTo>
                        <a:pt x="43038" y="68988"/>
                        <a:pt x="37546" y="70331"/>
                        <a:pt x="31605" y="70331"/>
                      </a:cubicBezTo>
                      <a:cubicBezTo>
                        <a:pt x="22301" y="70331"/>
                        <a:pt x="14791" y="67365"/>
                        <a:pt x="8963" y="61375"/>
                      </a:cubicBezTo>
                      <a:cubicBezTo>
                        <a:pt x="3134" y="55274"/>
                        <a:pt x="220" y="46543"/>
                        <a:pt x="220" y="35180"/>
                      </a:cubicBezTo>
                      <a:close/>
                      <a:moveTo>
                        <a:pt x="11877" y="35180"/>
                      </a:moveTo>
                      <a:cubicBezTo>
                        <a:pt x="11877" y="43856"/>
                        <a:pt x="13726" y="50349"/>
                        <a:pt x="17481" y="54659"/>
                      </a:cubicBezTo>
                      <a:cubicBezTo>
                        <a:pt x="21180" y="58857"/>
                        <a:pt x="25888" y="60928"/>
                        <a:pt x="31605" y="60928"/>
                      </a:cubicBezTo>
                      <a:cubicBezTo>
                        <a:pt x="37265" y="60928"/>
                        <a:pt x="41973" y="58857"/>
                        <a:pt x="45728" y="54659"/>
                      </a:cubicBezTo>
                      <a:cubicBezTo>
                        <a:pt x="49427" y="50349"/>
                        <a:pt x="51333" y="43800"/>
                        <a:pt x="51333" y="34956"/>
                      </a:cubicBezTo>
                      <a:cubicBezTo>
                        <a:pt x="51333" y="26616"/>
                        <a:pt x="49427" y="20347"/>
                        <a:pt x="45728" y="16149"/>
                      </a:cubicBezTo>
                      <a:cubicBezTo>
                        <a:pt x="41973" y="11839"/>
                        <a:pt x="37265" y="9657"/>
                        <a:pt x="31605" y="9657"/>
                      </a:cubicBezTo>
                      <a:cubicBezTo>
                        <a:pt x="25888" y="9657"/>
                        <a:pt x="21180" y="11839"/>
                        <a:pt x="17481" y="16149"/>
                      </a:cubicBezTo>
                      <a:cubicBezTo>
                        <a:pt x="13726" y="20347"/>
                        <a:pt x="11877" y="26672"/>
                        <a:pt x="11877" y="351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31" name="Google Shape;1531;p21"/>
                <p:cNvSpPr/>
                <p:nvPr/>
              </p:nvSpPr>
              <p:spPr>
                <a:xfrm>
                  <a:off x="3665885" y="4466690"/>
                  <a:ext cx="58287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87" h="70077" extrusionOk="0">
                      <a:moveTo>
                        <a:pt x="47302" y="44136"/>
                      </a:moveTo>
                      <a:lnTo>
                        <a:pt x="58512" y="45703"/>
                      </a:lnTo>
                      <a:cubicBezTo>
                        <a:pt x="57279" y="53315"/>
                        <a:pt x="54140" y="59360"/>
                        <a:pt x="49096" y="63838"/>
                      </a:cubicBezTo>
                      <a:cubicBezTo>
                        <a:pt x="44164" y="68204"/>
                        <a:pt x="37999" y="70331"/>
                        <a:pt x="30713" y="70331"/>
                      </a:cubicBezTo>
                      <a:cubicBezTo>
                        <a:pt x="21410" y="70331"/>
                        <a:pt x="14012" y="67365"/>
                        <a:pt x="8519" y="61375"/>
                      </a:cubicBezTo>
                      <a:cubicBezTo>
                        <a:pt x="2971" y="55274"/>
                        <a:pt x="225" y="46711"/>
                        <a:pt x="225" y="35628"/>
                      </a:cubicBezTo>
                      <a:cubicBezTo>
                        <a:pt x="225" y="28351"/>
                        <a:pt x="1401" y="21971"/>
                        <a:pt x="3811" y="16597"/>
                      </a:cubicBezTo>
                      <a:cubicBezTo>
                        <a:pt x="6165" y="11112"/>
                        <a:pt x="9752" y="6970"/>
                        <a:pt x="14572" y="4283"/>
                      </a:cubicBezTo>
                      <a:cubicBezTo>
                        <a:pt x="19504" y="1596"/>
                        <a:pt x="24884" y="253"/>
                        <a:pt x="30713" y="253"/>
                      </a:cubicBezTo>
                      <a:cubicBezTo>
                        <a:pt x="37999" y="253"/>
                        <a:pt x="43996" y="2156"/>
                        <a:pt x="48648" y="5850"/>
                      </a:cubicBezTo>
                      <a:cubicBezTo>
                        <a:pt x="53243" y="9433"/>
                        <a:pt x="56158" y="14694"/>
                        <a:pt x="57391" y="21523"/>
                      </a:cubicBezTo>
                      <a:lnTo>
                        <a:pt x="46406" y="23090"/>
                      </a:lnTo>
                      <a:cubicBezTo>
                        <a:pt x="45341" y="18612"/>
                        <a:pt x="43491" y="15254"/>
                        <a:pt x="40801" y="13015"/>
                      </a:cubicBezTo>
                      <a:cubicBezTo>
                        <a:pt x="38111" y="10776"/>
                        <a:pt x="34861" y="9657"/>
                        <a:pt x="31161" y="9657"/>
                      </a:cubicBezTo>
                      <a:cubicBezTo>
                        <a:pt x="25445" y="9657"/>
                        <a:pt x="20849" y="11784"/>
                        <a:pt x="17262" y="15925"/>
                      </a:cubicBezTo>
                      <a:cubicBezTo>
                        <a:pt x="13675" y="19956"/>
                        <a:pt x="11882" y="26392"/>
                        <a:pt x="11882" y="35180"/>
                      </a:cubicBezTo>
                      <a:cubicBezTo>
                        <a:pt x="11882" y="44136"/>
                        <a:pt x="13563" y="50741"/>
                        <a:pt x="17038" y="54883"/>
                      </a:cubicBezTo>
                      <a:cubicBezTo>
                        <a:pt x="20457" y="58913"/>
                        <a:pt x="24940" y="60928"/>
                        <a:pt x="30489" y="60928"/>
                      </a:cubicBezTo>
                      <a:cubicBezTo>
                        <a:pt x="34973" y="60928"/>
                        <a:pt x="38672" y="59584"/>
                        <a:pt x="41698" y="56898"/>
                      </a:cubicBezTo>
                      <a:cubicBezTo>
                        <a:pt x="44668" y="54099"/>
                        <a:pt x="46518" y="49845"/>
                        <a:pt x="47302" y="4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32" name="Google Shape;1532;p21"/>
                <p:cNvSpPr/>
                <p:nvPr/>
              </p:nvSpPr>
              <p:spPr>
                <a:xfrm>
                  <a:off x="3730073" y="4466690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7" y="47270"/>
                      </a:moveTo>
                      <a:lnTo>
                        <a:pt x="61655" y="48614"/>
                      </a:lnTo>
                      <a:cubicBezTo>
                        <a:pt x="59861" y="55498"/>
                        <a:pt x="56386" y="60872"/>
                        <a:pt x="51342" y="64734"/>
                      </a:cubicBezTo>
                      <a:cubicBezTo>
                        <a:pt x="46410" y="68484"/>
                        <a:pt x="40021" y="70331"/>
                        <a:pt x="32287" y="70331"/>
                      </a:cubicBezTo>
                      <a:cubicBezTo>
                        <a:pt x="22423" y="70331"/>
                        <a:pt x="14577" y="67365"/>
                        <a:pt x="8748" y="61375"/>
                      </a:cubicBezTo>
                      <a:cubicBezTo>
                        <a:pt x="3031" y="55274"/>
                        <a:pt x="229" y="46766"/>
                        <a:pt x="229" y="35852"/>
                      </a:cubicBezTo>
                      <a:cubicBezTo>
                        <a:pt x="229" y="24545"/>
                        <a:pt x="3143" y="15814"/>
                        <a:pt x="8972" y="9657"/>
                      </a:cubicBezTo>
                      <a:cubicBezTo>
                        <a:pt x="14801" y="3388"/>
                        <a:pt x="22311" y="253"/>
                        <a:pt x="31614" y="253"/>
                      </a:cubicBezTo>
                      <a:cubicBezTo>
                        <a:pt x="40582" y="253"/>
                        <a:pt x="47868" y="3332"/>
                        <a:pt x="53584" y="9433"/>
                      </a:cubicBezTo>
                      <a:cubicBezTo>
                        <a:pt x="59245" y="15590"/>
                        <a:pt x="62103" y="24154"/>
                        <a:pt x="62103" y="35180"/>
                      </a:cubicBezTo>
                      <a:cubicBezTo>
                        <a:pt x="62103" y="35796"/>
                        <a:pt x="62103" y="36747"/>
                        <a:pt x="62103" y="38091"/>
                      </a:cubicBezTo>
                      <a:lnTo>
                        <a:pt x="12111" y="38091"/>
                      </a:lnTo>
                      <a:cubicBezTo>
                        <a:pt x="12391" y="45591"/>
                        <a:pt x="14409" y="51244"/>
                        <a:pt x="18163" y="55106"/>
                      </a:cubicBezTo>
                      <a:cubicBezTo>
                        <a:pt x="22031" y="59025"/>
                        <a:pt x="26738" y="60928"/>
                        <a:pt x="32287" y="60928"/>
                      </a:cubicBezTo>
                      <a:cubicBezTo>
                        <a:pt x="36434" y="60928"/>
                        <a:pt x="39965" y="59920"/>
                        <a:pt x="42824" y="57793"/>
                      </a:cubicBezTo>
                      <a:cubicBezTo>
                        <a:pt x="45794" y="55554"/>
                        <a:pt x="48204" y="52084"/>
                        <a:pt x="49997" y="47270"/>
                      </a:cubicBezTo>
                      <a:close/>
                      <a:moveTo>
                        <a:pt x="12559" y="28911"/>
                      </a:moveTo>
                      <a:lnTo>
                        <a:pt x="49997" y="28911"/>
                      </a:lnTo>
                      <a:cubicBezTo>
                        <a:pt x="49549" y="23258"/>
                        <a:pt x="48092" y="19004"/>
                        <a:pt x="45738" y="16149"/>
                      </a:cubicBezTo>
                      <a:cubicBezTo>
                        <a:pt x="42151" y="11839"/>
                        <a:pt x="37443" y="9657"/>
                        <a:pt x="31614" y="9657"/>
                      </a:cubicBezTo>
                      <a:cubicBezTo>
                        <a:pt x="26514" y="9657"/>
                        <a:pt x="22199" y="11392"/>
                        <a:pt x="18612" y="14806"/>
                      </a:cubicBezTo>
                      <a:cubicBezTo>
                        <a:pt x="15025" y="18276"/>
                        <a:pt x="13007" y="22978"/>
                        <a:pt x="12559" y="289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33" name="Google Shape;1533;p21"/>
                <p:cNvSpPr/>
                <p:nvPr/>
              </p:nvSpPr>
              <p:spPr>
                <a:xfrm>
                  <a:off x="3801325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4" y="48838"/>
                      </a:moveTo>
                      <a:lnTo>
                        <a:pt x="11443" y="47046"/>
                      </a:lnTo>
                      <a:cubicBezTo>
                        <a:pt x="12004" y="51524"/>
                        <a:pt x="13741" y="54995"/>
                        <a:pt x="16599" y="57345"/>
                      </a:cubicBezTo>
                      <a:cubicBezTo>
                        <a:pt x="19570" y="59752"/>
                        <a:pt x="23605" y="60928"/>
                        <a:pt x="28705" y="60928"/>
                      </a:cubicBezTo>
                      <a:cubicBezTo>
                        <a:pt x="33917" y="60928"/>
                        <a:pt x="37784" y="59920"/>
                        <a:pt x="40362" y="57793"/>
                      </a:cubicBezTo>
                      <a:cubicBezTo>
                        <a:pt x="42885" y="55722"/>
                        <a:pt x="44174" y="53203"/>
                        <a:pt x="44174" y="50181"/>
                      </a:cubicBezTo>
                      <a:cubicBezTo>
                        <a:pt x="44174" y="47662"/>
                        <a:pt x="43053" y="45647"/>
                        <a:pt x="40811" y="44136"/>
                      </a:cubicBezTo>
                      <a:cubicBezTo>
                        <a:pt x="39298" y="43240"/>
                        <a:pt x="35431" y="42009"/>
                        <a:pt x="29153" y="40330"/>
                      </a:cubicBezTo>
                      <a:cubicBezTo>
                        <a:pt x="20915" y="38259"/>
                        <a:pt x="15142" y="36467"/>
                        <a:pt x="11891" y="34956"/>
                      </a:cubicBezTo>
                      <a:cubicBezTo>
                        <a:pt x="8585" y="33501"/>
                        <a:pt x="6119" y="31374"/>
                        <a:pt x="4493" y="28687"/>
                      </a:cubicBezTo>
                      <a:cubicBezTo>
                        <a:pt x="2812" y="25889"/>
                        <a:pt x="2028" y="22810"/>
                        <a:pt x="2028" y="19508"/>
                      </a:cubicBezTo>
                      <a:cubicBezTo>
                        <a:pt x="2028" y="16541"/>
                        <a:pt x="2700" y="13798"/>
                        <a:pt x="4045" y="11224"/>
                      </a:cubicBezTo>
                      <a:cubicBezTo>
                        <a:pt x="5502" y="8705"/>
                        <a:pt x="7408" y="6634"/>
                        <a:pt x="9650" y="4955"/>
                      </a:cubicBezTo>
                      <a:cubicBezTo>
                        <a:pt x="11443" y="3611"/>
                        <a:pt x="13797" y="2492"/>
                        <a:pt x="16823" y="1596"/>
                      </a:cubicBezTo>
                      <a:cubicBezTo>
                        <a:pt x="19962" y="701"/>
                        <a:pt x="23213" y="253"/>
                        <a:pt x="26687" y="253"/>
                      </a:cubicBezTo>
                      <a:cubicBezTo>
                        <a:pt x="32068" y="253"/>
                        <a:pt x="36663" y="1037"/>
                        <a:pt x="40587" y="2492"/>
                      </a:cubicBezTo>
                      <a:cubicBezTo>
                        <a:pt x="44622" y="4003"/>
                        <a:pt x="47536" y="6074"/>
                        <a:pt x="49330" y="8761"/>
                      </a:cubicBezTo>
                      <a:cubicBezTo>
                        <a:pt x="51235" y="11336"/>
                        <a:pt x="52580" y="14750"/>
                        <a:pt x="53365" y="19060"/>
                      </a:cubicBezTo>
                      <a:lnTo>
                        <a:pt x="42156" y="20627"/>
                      </a:lnTo>
                      <a:cubicBezTo>
                        <a:pt x="41708" y="17213"/>
                        <a:pt x="40250" y="14526"/>
                        <a:pt x="37896" y="12567"/>
                      </a:cubicBezTo>
                      <a:cubicBezTo>
                        <a:pt x="35487" y="10664"/>
                        <a:pt x="32068" y="9657"/>
                        <a:pt x="27584" y="9657"/>
                      </a:cubicBezTo>
                      <a:cubicBezTo>
                        <a:pt x="22316" y="9657"/>
                        <a:pt x="18617" y="10552"/>
                        <a:pt x="16375" y="12343"/>
                      </a:cubicBezTo>
                      <a:cubicBezTo>
                        <a:pt x="14133" y="14022"/>
                        <a:pt x="13012" y="15925"/>
                        <a:pt x="13012" y="18164"/>
                      </a:cubicBezTo>
                      <a:cubicBezTo>
                        <a:pt x="13012" y="19676"/>
                        <a:pt x="13461" y="21019"/>
                        <a:pt x="14357" y="22194"/>
                      </a:cubicBezTo>
                      <a:cubicBezTo>
                        <a:pt x="15366" y="23426"/>
                        <a:pt x="16880" y="24433"/>
                        <a:pt x="18841" y="25329"/>
                      </a:cubicBezTo>
                      <a:cubicBezTo>
                        <a:pt x="19850" y="25665"/>
                        <a:pt x="23213" y="26616"/>
                        <a:pt x="28929" y="28240"/>
                      </a:cubicBezTo>
                      <a:cubicBezTo>
                        <a:pt x="36832" y="30366"/>
                        <a:pt x="42380" y="32046"/>
                        <a:pt x="45519" y="33389"/>
                      </a:cubicBezTo>
                      <a:cubicBezTo>
                        <a:pt x="48769" y="34732"/>
                        <a:pt x="51347" y="36747"/>
                        <a:pt x="53141" y="39434"/>
                      </a:cubicBezTo>
                      <a:cubicBezTo>
                        <a:pt x="54934" y="42009"/>
                        <a:pt x="55831" y="45199"/>
                        <a:pt x="55831" y="49061"/>
                      </a:cubicBezTo>
                      <a:cubicBezTo>
                        <a:pt x="55831" y="52812"/>
                        <a:pt x="54710" y="56394"/>
                        <a:pt x="52468" y="59808"/>
                      </a:cubicBezTo>
                      <a:cubicBezTo>
                        <a:pt x="50339" y="63111"/>
                        <a:pt x="47200" y="65741"/>
                        <a:pt x="43053" y="67644"/>
                      </a:cubicBezTo>
                      <a:cubicBezTo>
                        <a:pt x="38849" y="69436"/>
                        <a:pt x="34141" y="70331"/>
                        <a:pt x="28929" y="70331"/>
                      </a:cubicBezTo>
                      <a:cubicBezTo>
                        <a:pt x="20074" y="70331"/>
                        <a:pt x="13349" y="68540"/>
                        <a:pt x="8753" y="64958"/>
                      </a:cubicBezTo>
                      <a:cubicBezTo>
                        <a:pt x="4269" y="61263"/>
                        <a:pt x="1411" y="55890"/>
                        <a:pt x="234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34" name="Google Shape;1534;p21"/>
                <p:cNvSpPr/>
                <p:nvPr/>
              </p:nvSpPr>
              <p:spPr>
                <a:xfrm>
                  <a:off x="3865961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9" y="48838"/>
                      </a:moveTo>
                      <a:lnTo>
                        <a:pt x="11448" y="47046"/>
                      </a:lnTo>
                      <a:cubicBezTo>
                        <a:pt x="12008" y="51524"/>
                        <a:pt x="13746" y="54995"/>
                        <a:pt x="16604" y="57345"/>
                      </a:cubicBezTo>
                      <a:cubicBezTo>
                        <a:pt x="19574" y="59752"/>
                        <a:pt x="23609" y="60928"/>
                        <a:pt x="28709" y="60928"/>
                      </a:cubicBezTo>
                      <a:cubicBezTo>
                        <a:pt x="33922" y="60928"/>
                        <a:pt x="37789" y="59920"/>
                        <a:pt x="40367" y="57793"/>
                      </a:cubicBezTo>
                      <a:cubicBezTo>
                        <a:pt x="42889" y="55722"/>
                        <a:pt x="44178" y="53203"/>
                        <a:pt x="44178" y="50181"/>
                      </a:cubicBezTo>
                      <a:cubicBezTo>
                        <a:pt x="44178" y="47662"/>
                        <a:pt x="43057" y="45647"/>
                        <a:pt x="40815" y="44136"/>
                      </a:cubicBezTo>
                      <a:cubicBezTo>
                        <a:pt x="39302" y="43240"/>
                        <a:pt x="35435" y="42009"/>
                        <a:pt x="29158" y="40330"/>
                      </a:cubicBezTo>
                      <a:cubicBezTo>
                        <a:pt x="20919" y="38259"/>
                        <a:pt x="15147" y="36467"/>
                        <a:pt x="11896" y="34956"/>
                      </a:cubicBezTo>
                      <a:cubicBezTo>
                        <a:pt x="8589" y="33501"/>
                        <a:pt x="6123" y="31374"/>
                        <a:pt x="4498" y="28687"/>
                      </a:cubicBezTo>
                      <a:cubicBezTo>
                        <a:pt x="2817" y="25889"/>
                        <a:pt x="2032" y="22810"/>
                        <a:pt x="2032" y="19508"/>
                      </a:cubicBezTo>
                      <a:cubicBezTo>
                        <a:pt x="2032" y="16541"/>
                        <a:pt x="2705" y="13798"/>
                        <a:pt x="4050" y="11224"/>
                      </a:cubicBezTo>
                      <a:cubicBezTo>
                        <a:pt x="5507" y="8705"/>
                        <a:pt x="7412" y="6634"/>
                        <a:pt x="9654" y="4955"/>
                      </a:cubicBezTo>
                      <a:cubicBezTo>
                        <a:pt x="11448" y="3611"/>
                        <a:pt x="13801" y="2492"/>
                        <a:pt x="16828" y="1596"/>
                      </a:cubicBezTo>
                      <a:cubicBezTo>
                        <a:pt x="19966" y="701"/>
                        <a:pt x="23217" y="253"/>
                        <a:pt x="26692" y="253"/>
                      </a:cubicBezTo>
                      <a:cubicBezTo>
                        <a:pt x="32072" y="253"/>
                        <a:pt x="36668" y="1037"/>
                        <a:pt x="40591" y="2492"/>
                      </a:cubicBezTo>
                      <a:cubicBezTo>
                        <a:pt x="44626" y="4003"/>
                        <a:pt x="47541" y="6074"/>
                        <a:pt x="49334" y="8761"/>
                      </a:cubicBezTo>
                      <a:cubicBezTo>
                        <a:pt x="51240" y="11336"/>
                        <a:pt x="52585" y="14750"/>
                        <a:pt x="53370" y="19060"/>
                      </a:cubicBezTo>
                      <a:lnTo>
                        <a:pt x="42160" y="20627"/>
                      </a:lnTo>
                      <a:cubicBezTo>
                        <a:pt x="41712" y="17213"/>
                        <a:pt x="40255" y="14526"/>
                        <a:pt x="37901" y="12567"/>
                      </a:cubicBezTo>
                      <a:cubicBezTo>
                        <a:pt x="35491" y="10664"/>
                        <a:pt x="32072" y="9657"/>
                        <a:pt x="27589" y="9657"/>
                      </a:cubicBezTo>
                      <a:cubicBezTo>
                        <a:pt x="22320" y="9657"/>
                        <a:pt x="18621" y="10552"/>
                        <a:pt x="16380" y="12343"/>
                      </a:cubicBezTo>
                      <a:cubicBezTo>
                        <a:pt x="14138" y="14022"/>
                        <a:pt x="13017" y="15925"/>
                        <a:pt x="13017" y="18164"/>
                      </a:cubicBezTo>
                      <a:cubicBezTo>
                        <a:pt x="13017" y="19676"/>
                        <a:pt x="13465" y="21019"/>
                        <a:pt x="14362" y="22194"/>
                      </a:cubicBezTo>
                      <a:cubicBezTo>
                        <a:pt x="15371" y="23426"/>
                        <a:pt x="16884" y="24433"/>
                        <a:pt x="18846" y="25329"/>
                      </a:cubicBezTo>
                      <a:cubicBezTo>
                        <a:pt x="19854" y="25665"/>
                        <a:pt x="23217" y="26616"/>
                        <a:pt x="28934" y="28240"/>
                      </a:cubicBezTo>
                      <a:cubicBezTo>
                        <a:pt x="36836" y="30366"/>
                        <a:pt x="42385" y="32046"/>
                        <a:pt x="45523" y="33389"/>
                      </a:cubicBezTo>
                      <a:cubicBezTo>
                        <a:pt x="48774" y="34732"/>
                        <a:pt x="51352" y="36747"/>
                        <a:pt x="53145" y="39434"/>
                      </a:cubicBezTo>
                      <a:cubicBezTo>
                        <a:pt x="54939" y="42009"/>
                        <a:pt x="55835" y="45199"/>
                        <a:pt x="55835" y="49061"/>
                      </a:cubicBezTo>
                      <a:cubicBezTo>
                        <a:pt x="55835" y="52812"/>
                        <a:pt x="54714" y="56394"/>
                        <a:pt x="52473" y="59808"/>
                      </a:cubicBezTo>
                      <a:cubicBezTo>
                        <a:pt x="50343" y="63111"/>
                        <a:pt x="47205" y="65741"/>
                        <a:pt x="43057" y="67644"/>
                      </a:cubicBezTo>
                      <a:cubicBezTo>
                        <a:pt x="38854" y="69436"/>
                        <a:pt x="34146" y="70331"/>
                        <a:pt x="28934" y="70331"/>
                      </a:cubicBezTo>
                      <a:cubicBezTo>
                        <a:pt x="20079" y="70331"/>
                        <a:pt x="13353" y="68540"/>
                        <a:pt x="8757" y="64958"/>
                      </a:cubicBezTo>
                      <a:cubicBezTo>
                        <a:pt x="4274" y="61263"/>
                        <a:pt x="1416" y="55890"/>
                        <a:pt x="239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35" name="Google Shape;1535;p21"/>
                <p:cNvSpPr/>
                <p:nvPr/>
              </p:nvSpPr>
              <p:spPr>
                <a:xfrm>
                  <a:off x="3935094" y="4442734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43" y="13239"/>
                      </a:moveTo>
                      <a:lnTo>
                        <a:pt x="243" y="253"/>
                      </a:lnTo>
                      <a:lnTo>
                        <a:pt x="11676" y="253"/>
                      </a:lnTo>
                      <a:lnTo>
                        <a:pt x="11676" y="13239"/>
                      </a:lnTo>
                      <a:close/>
                      <a:moveTo>
                        <a:pt x="243" y="92720"/>
                      </a:moveTo>
                      <a:lnTo>
                        <a:pt x="243" y="25777"/>
                      </a:lnTo>
                      <a:lnTo>
                        <a:pt x="11676" y="25777"/>
                      </a:lnTo>
                      <a:lnTo>
                        <a:pt x="11676" y="927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36" name="Google Shape;1536;p21"/>
                <p:cNvSpPr/>
                <p:nvPr/>
              </p:nvSpPr>
              <p:spPr>
                <a:xfrm>
                  <a:off x="3963833" y="4466690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5" y="68764"/>
                      </a:moveTo>
                      <a:lnTo>
                        <a:pt x="245" y="1820"/>
                      </a:lnTo>
                      <a:lnTo>
                        <a:pt x="10557" y="1820"/>
                      </a:lnTo>
                      <a:lnTo>
                        <a:pt x="10557" y="11224"/>
                      </a:lnTo>
                      <a:cubicBezTo>
                        <a:pt x="15489" y="3947"/>
                        <a:pt x="22551" y="253"/>
                        <a:pt x="31855" y="253"/>
                      </a:cubicBezTo>
                      <a:cubicBezTo>
                        <a:pt x="35890" y="253"/>
                        <a:pt x="39533" y="1037"/>
                        <a:pt x="42839" y="2492"/>
                      </a:cubicBezTo>
                      <a:cubicBezTo>
                        <a:pt x="46258" y="3835"/>
                        <a:pt x="48780" y="5738"/>
                        <a:pt x="50462" y="8089"/>
                      </a:cubicBezTo>
                      <a:cubicBezTo>
                        <a:pt x="52255" y="10496"/>
                        <a:pt x="53432" y="13351"/>
                        <a:pt x="54049" y="16597"/>
                      </a:cubicBezTo>
                      <a:cubicBezTo>
                        <a:pt x="54497" y="18724"/>
                        <a:pt x="54721" y="22362"/>
                        <a:pt x="54721" y="27568"/>
                      </a:cubicBezTo>
                      <a:lnTo>
                        <a:pt x="54721" y="68764"/>
                      </a:lnTo>
                      <a:lnTo>
                        <a:pt x="43288" y="68764"/>
                      </a:lnTo>
                      <a:lnTo>
                        <a:pt x="43288" y="28016"/>
                      </a:lnTo>
                      <a:cubicBezTo>
                        <a:pt x="43288" y="23426"/>
                        <a:pt x="42839" y="19956"/>
                        <a:pt x="41943" y="17717"/>
                      </a:cubicBezTo>
                      <a:cubicBezTo>
                        <a:pt x="41158" y="15366"/>
                        <a:pt x="39589" y="13463"/>
                        <a:pt x="37235" y="12119"/>
                      </a:cubicBezTo>
                      <a:cubicBezTo>
                        <a:pt x="34993" y="10776"/>
                        <a:pt x="32359" y="10104"/>
                        <a:pt x="29389" y="10104"/>
                      </a:cubicBezTo>
                      <a:cubicBezTo>
                        <a:pt x="24569" y="10104"/>
                        <a:pt x="20421" y="11671"/>
                        <a:pt x="16834" y="14806"/>
                      </a:cubicBezTo>
                      <a:cubicBezTo>
                        <a:pt x="13360" y="17829"/>
                        <a:pt x="11678" y="23650"/>
                        <a:pt x="11678" y="32269"/>
                      </a:cubicBezTo>
                      <a:lnTo>
                        <a:pt x="11678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37" name="Google Shape;1537;p21"/>
                <p:cNvSpPr/>
                <p:nvPr/>
              </p:nvSpPr>
              <p:spPr>
                <a:xfrm>
                  <a:off x="4031483" y="4466690"/>
                  <a:ext cx="58959" cy="95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59" h="95601" extrusionOk="0">
                      <a:moveTo>
                        <a:pt x="2492" y="74361"/>
                      </a:moveTo>
                      <a:lnTo>
                        <a:pt x="13477" y="75928"/>
                      </a:lnTo>
                      <a:cubicBezTo>
                        <a:pt x="13925" y="79343"/>
                        <a:pt x="15158" y="81806"/>
                        <a:pt x="17288" y="83317"/>
                      </a:cubicBezTo>
                      <a:cubicBezTo>
                        <a:pt x="20090" y="85388"/>
                        <a:pt x="24013" y="86451"/>
                        <a:pt x="28945" y="86451"/>
                      </a:cubicBezTo>
                      <a:cubicBezTo>
                        <a:pt x="34158" y="86451"/>
                        <a:pt x="38193" y="85388"/>
                        <a:pt x="41051" y="83317"/>
                      </a:cubicBezTo>
                      <a:cubicBezTo>
                        <a:pt x="43853" y="81190"/>
                        <a:pt x="45815" y="78279"/>
                        <a:pt x="46880" y="74585"/>
                      </a:cubicBezTo>
                      <a:cubicBezTo>
                        <a:pt x="47440" y="72178"/>
                        <a:pt x="47777" y="67365"/>
                        <a:pt x="47777" y="60032"/>
                      </a:cubicBezTo>
                      <a:cubicBezTo>
                        <a:pt x="42676" y="65853"/>
                        <a:pt x="36455" y="68764"/>
                        <a:pt x="29169" y="68764"/>
                      </a:cubicBezTo>
                      <a:cubicBezTo>
                        <a:pt x="19866" y="68764"/>
                        <a:pt x="12692" y="65517"/>
                        <a:pt x="7648" y="58913"/>
                      </a:cubicBezTo>
                      <a:cubicBezTo>
                        <a:pt x="2716" y="52196"/>
                        <a:pt x="250" y="44248"/>
                        <a:pt x="250" y="34956"/>
                      </a:cubicBezTo>
                      <a:cubicBezTo>
                        <a:pt x="250" y="28575"/>
                        <a:pt x="1371" y="22642"/>
                        <a:pt x="3613" y="17269"/>
                      </a:cubicBezTo>
                      <a:cubicBezTo>
                        <a:pt x="5967" y="11784"/>
                        <a:pt x="9329" y="7586"/>
                        <a:pt x="13701" y="4731"/>
                      </a:cubicBezTo>
                      <a:cubicBezTo>
                        <a:pt x="18016" y="1764"/>
                        <a:pt x="23173" y="253"/>
                        <a:pt x="29169" y="253"/>
                      </a:cubicBezTo>
                      <a:cubicBezTo>
                        <a:pt x="37072" y="253"/>
                        <a:pt x="43629" y="3499"/>
                        <a:pt x="48897" y="9880"/>
                      </a:cubicBezTo>
                      <a:lnTo>
                        <a:pt x="48897" y="1820"/>
                      </a:lnTo>
                      <a:lnTo>
                        <a:pt x="59210" y="1820"/>
                      </a:lnTo>
                      <a:lnTo>
                        <a:pt x="59210" y="59584"/>
                      </a:lnTo>
                      <a:cubicBezTo>
                        <a:pt x="59210" y="69995"/>
                        <a:pt x="58145" y="77384"/>
                        <a:pt x="56071" y="81750"/>
                      </a:cubicBezTo>
                      <a:cubicBezTo>
                        <a:pt x="53941" y="86227"/>
                        <a:pt x="50579" y="89642"/>
                        <a:pt x="45983" y="92049"/>
                      </a:cubicBezTo>
                      <a:cubicBezTo>
                        <a:pt x="41331" y="94567"/>
                        <a:pt x="35671" y="95855"/>
                        <a:pt x="28945" y="95855"/>
                      </a:cubicBezTo>
                      <a:cubicBezTo>
                        <a:pt x="20987" y="95855"/>
                        <a:pt x="14598" y="94064"/>
                        <a:pt x="9666" y="90481"/>
                      </a:cubicBezTo>
                      <a:cubicBezTo>
                        <a:pt x="4734" y="86899"/>
                        <a:pt x="2324" y="81526"/>
                        <a:pt x="2492" y="74361"/>
                      </a:cubicBezTo>
                      <a:close/>
                      <a:moveTo>
                        <a:pt x="11908" y="34061"/>
                      </a:moveTo>
                      <a:cubicBezTo>
                        <a:pt x="11908" y="42904"/>
                        <a:pt x="13589" y="49285"/>
                        <a:pt x="17064" y="53315"/>
                      </a:cubicBezTo>
                      <a:cubicBezTo>
                        <a:pt x="20482" y="57345"/>
                        <a:pt x="24910" y="59360"/>
                        <a:pt x="30290" y="59360"/>
                      </a:cubicBezTo>
                      <a:cubicBezTo>
                        <a:pt x="35503" y="59360"/>
                        <a:pt x="39818" y="57345"/>
                        <a:pt x="43293" y="53315"/>
                      </a:cubicBezTo>
                      <a:cubicBezTo>
                        <a:pt x="46880" y="49285"/>
                        <a:pt x="48673" y="43016"/>
                        <a:pt x="48673" y="34509"/>
                      </a:cubicBezTo>
                      <a:cubicBezTo>
                        <a:pt x="48673" y="26336"/>
                        <a:pt x="46768" y="20123"/>
                        <a:pt x="43069" y="15925"/>
                      </a:cubicBezTo>
                      <a:cubicBezTo>
                        <a:pt x="39482" y="11784"/>
                        <a:pt x="35110" y="9657"/>
                        <a:pt x="30066" y="9657"/>
                      </a:cubicBezTo>
                      <a:cubicBezTo>
                        <a:pt x="24966" y="9657"/>
                        <a:pt x="20651" y="11784"/>
                        <a:pt x="17064" y="15925"/>
                      </a:cubicBezTo>
                      <a:cubicBezTo>
                        <a:pt x="13589" y="19956"/>
                        <a:pt x="11908" y="26001"/>
                        <a:pt x="11908" y="3406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538" name="Google Shape;1538;p21"/>
            <p:cNvGrpSpPr/>
            <p:nvPr/>
          </p:nvGrpSpPr>
          <p:grpSpPr>
            <a:xfrm>
              <a:off x="5934765" y="1775436"/>
              <a:ext cx="791633" cy="328531"/>
              <a:chOff x="6184900" y="2431602"/>
              <a:chExt cx="791633" cy="328531"/>
            </a:xfrm>
          </p:grpSpPr>
          <p:sp>
            <p:nvSpPr>
              <p:cNvPr id="1539" name="Google Shape;1539;p21"/>
              <p:cNvSpPr/>
              <p:nvPr/>
            </p:nvSpPr>
            <p:spPr>
              <a:xfrm>
                <a:off x="6184900" y="2431602"/>
                <a:ext cx="791633" cy="328531"/>
              </a:xfrm>
              <a:custGeom>
                <a:avLst/>
                <a:gdLst/>
                <a:ahLst/>
                <a:cxnLst/>
                <a:rect l="l" t="t" r="r" b="b"/>
                <a:pathLst>
                  <a:path w="3771290" h="2152208" extrusionOk="0">
                    <a:moveTo>
                      <a:pt x="0" y="0"/>
                    </a:moveTo>
                    <a:lnTo>
                      <a:pt x="3771291" y="0"/>
                    </a:lnTo>
                    <a:lnTo>
                      <a:pt x="3771291" y="2152209"/>
                    </a:lnTo>
                    <a:lnTo>
                      <a:pt x="0" y="2152209"/>
                    </a:lnTo>
                    <a:close/>
                  </a:path>
                </a:pathLst>
              </a:custGeom>
              <a:solidFill>
                <a:srgbClr val="CEDB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540" name="Google Shape;1540;p21"/>
              <p:cNvGrpSpPr/>
              <p:nvPr/>
            </p:nvGrpSpPr>
            <p:grpSpPr>
              <a:xfrm>
                <a:off x="6356919" y="2624312"/>
                <a:ext cx="463065" cy="94033"/>
                <a:chOff x="3552487" y="4604151"/>
                <a:chExt cx="463065" cy="94033"/>
              </a:xfrm>
            </p:grpSpPr>
            <p:sp>
              <p:nvSpPr>
                <p:cNvPr id="1541" name="Google Shape;1541;p21"/>
                <p:cNvSpPr/>
                <p:nvPr/>
              </p:nvSpPr>
              <p:spPr>
                <a:xfrm>
                  <a:off x="3552487" y="4604151"/>
                  <a:ext cx="6904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47" h="92467" extrusionOk="0">
                      <a:moveTo>
                        <a:pt x="216" y="92731"/>
                      </a:moveTo>
                      <a:lnTo>
                        <a:pt x="216" y="264"/>
                      </a:lnTo>
                      <a:lnTo>
                        <a:pt x="67022" y="264"/>
                      </a:lnTo>
                      <a:lnTo>
                        <a:pt x="67022" y="11235"/>
                      </a:lnTo>
                      <a:lnTo>
                        <a:pt x="12322" y="11235"/>
                      </a:lnTo>
                      <a:lnTo>
                        <a:pt x="12322" y="39445"/>
                      </a:lnTo>
                      <a:lnTo>
                        <a:pt x="63659" y="39445"/>
                      </a:lnTo>
                      <a:lnTo>
                        <a:pt x="63659" y="50416"/>
                      </a:lnTo>
                      <a:lnTo>
                        <a:pt x="12322" y="50416"/>
                      </a:lnTo>
                      <a:lnTo>
                        <a:pt x="12322" y="81761"/>
                      </a:lnTo>
                      <a:lnTo>
                        <a:pt x="69264" y="81761"/>
                      </a:lnTo>
                      <a:lnTo>
                        <a:pt x="69264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42" name="Google Shape;1542;p21"/>
                <p:cNvSpPr/>
                <p:nvPr/>
              </p:nvSpPr>
              <p:spPr>
                <a:xfrm>
                  <a:off x="3636713" y="4604151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22" y="92731"/>
                      </a:moveTo>
                      <a:lnTo>
                        <a:pt x="222" y="264"/>
                      </a:lnTo>
                      <a:lnTo>
                        <a:pt x="11656" y="264"/>
                      </a:lnTo>
                      <a:lnTo>
                        <a:pt x="11656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43" name="Google Shape;1543;p21"/>
                <p:cNvSpPr/>
                <p:nvPr/>
              </p:nvSpPr>
              <p:spPr>
                <a:xfrm>
                  <a:off x="3661850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3" y="47282"/>
                      </a:moveTo>
                      <a:lnTo>
                        <a:pt x="61650" y="48625"/>
                      </a:lnTo>
                      <a:cubicBezTo>
                        <a:pt x="59857" y="55510"/>
                        <a:pt x="56382" y="60883"/>
                        <a:pt x="51337" y="64745"/>
                      </a:cubicBezTo>
                      <a:cubicBezTo>
                        <a:pt x="46406" y="68495"/>
                        <a:pt x="40016" y="70342"/>
                        <a:pt x="32282" y="70342"/>
                      </a:cubicBezTo>
                      <a:cubicBezTo>
                        <a:pt x="22418" y="70342"/>
                        <a:pt x="14572" y="67376"/>
                        <a:pt x="8743" y="61387"/>
                      </a:cubicBezTo>
                      <a:cubicBezTo>
                        <a:pt x="3027" y="55286"/>
                        <a:pt x="224" y="46778"/>
                        <a:pt x="224" y="35863"/>
                      </a:cubicBezTo>
                      <a:cubicBezTo>
                        <a:pt x="224" y="24557"/>
                        <a:pt x="3139" y="15825"/>
                        <a:pt x="8967" y="9668"/>
                      </a:cubicBezTo>
                      <a:cubicBezTo>
                        <a:pt x="14796" y="3399"/>
                        <a:pt x="22306" y="264"/>
                        <a:pt x="31610" y="264"/>
                      </a:cubicBezTo>
                      <a:cubicBezTo>
                        <a:pt x="40577" y="264"/>
                        <a:pt x="47863" y="3343"/>
                        <a:pt x="53579" y="9444"/>
                      </a:cubicBezTo>
                      <a:cubicBezTo>
                        <a:pt x="59240" y="15601"/>
                        <a:pt x="62098" y="24165"/>
                        <a:pt x="62098" y="35191"/>
                      </a:cubicBezTo>
                      <a:cubicBezTo>
                        <a:pt x="62098" y="35807"/>
                        <a:pt x="62098" y="36759"/>
                        <a:pt x="62098" y="38102"/>
                      </a:cubicBezTo>
                      <a:lnTo>
                        <a:pt x="12106" y="38102"/>
                      </a:lnTo>
                      <a:cubicBezTo>
                        <a:pt x="12386" y="45602"/>
                        <a:pt x="14404" y="51256"/>
                        <a:pt x="18159" y="55118"/>
                      </a:cubicBezTo>
                      <a:cubicBezTo>
                        <a:pt x="22026" y="59036"/>
                        <a:pt x="26734" y="60939"/>
                        <a:pt x="32282" y="60939"/>
                      </a:cubicBezTo>
                      <a:cubicBezTo>
                        <a:pt x="36429" y="60939"/>
                        <a:pt x="39960" y="59931"/>
                        <a:pt x="42819" y="57804"/>
                      </a:cubicBezTo>
                      <a:cubicBezTo>
                        <a:pt x="45789" y="55566"/>
                        <a:pt x="48199" y="52095"/>
                        <a:pt x="49993" y="47282"/>
                      </a:cubicBezTo>
                      <a:close/>
                      <a:moveTo>
                        <a:pt x="12554" y="28922"/>
                      </a:moveTo>
                      <a:lnTo>
                        <a:pt x="49993" y="28922"/>
                      </a:lnTo>
                      <a:cubicBezTo>
                        <a:pt x="49544" y="23269"/>
                        <a:pt x="48087" y="19015"/>
                        <a:pt x="45733" y="16161"/>
                      </a:cubicBezTo>
                      <a:cubicBezTo>
                        <a:pt x="42146" y="11851"/>
                        <a:pt x="37438" y="9668"/>
                        <a:pt x="31610" y="9668"/>
                      </a:cubicBezTo>
                      <a:cubicBezTo>
                        <a:pt x="26510" y="9668"/>
                        <a:pt x="22194" y="11403"/>
                        <a:pt x="18607" y="14817"/>
                      </a:cubicBezTo>
                      <a:cubicBezTo>
                        <a:pt x="15020" y="18288"/>
                        <a:pt x="13003" y="22989"/>
                        <a:pt x="12554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44" name="Google Shape;1544;p21"/>
                <p:cNvSpPr/>
                <p:nvPr/>
              </p:nvSpPr>
              <p:spPr>
                <a:xfrm>
                  <a:off x="3737571" y="4628107"/>
                  <a:ext cx="90793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93" h="68510" extrusionOk="0">
                      <a:moveTo>
                        <a:pt x="229" y="68775"/>
                      </a:moveTo>
                      <a:lnTo>
                        <a:pt x="229" y="1832"/>
                      </a:lnTo>
                      <a:lnTo>
                        <a:pt x="10318" y="1832"/>
                      </a:lnTo>
                      <a:lnTo>
                        <a:pt x="10318" y="11235"/>
                      </a:lnTo>
                      <a:cubicBezTo>
                        <a:pt x="12391" y="7989"/>
                        <a:pt x="15137" y="5358"/>
                        <a:pt x="18612" y="3399"/>
                      </a:cubicBezTo>
                      <a:cubicBezTo>
                        <a:pt x="22199" y="1328"/>
                        <a:pt x="26234" y="264"/>
                        <a:pt x="30718" y="264"/>
                      </a:cubicBezTo>
                      <a:cubicBezTo>
                        <a:pt x="35650" y="264"/>
                        <a:pt x="39685" y="1328"/>
                        <a:pt x="42824" y="3399"/>
                      </a:cubicBezTo>
                      <a:cubicBezTo>
                        <a:pt x="46074" y="5526"/>
                        <a:pt x="48428" y="8324"/>
                        <a:pt x="49773" y="11907"/>
                      </a:cubicBezTo>
                      <a:cubicBezTo>
                        <a:pt x="54986" y="4182"/>
                        <a:pt x="61879" y="264"/>
                        <a:pt x="70398" y="264"/>
                      </a:cubicBezTo>
                      <a:cubicBezTo>
                        <a:pt x="77123" y="264"/>
                        <a:pt x="82167" y="2167"/>
                        <a:pt x="85642" y="5862"/>
                      </a:cubicBezTo>
                      <a:cubicBezTo>
                        <a:pt x="89229" y="9444"/>
                        <a:pt x="91023" y="15153"/>
                        <a:pt x="91023" y="22877"/>
                      </a:cubicBezTo>
                      <a:lnTo>
                        <a:pt x="91023" y="68775"/>
                      </a:lnTo>
                      <a:lnTo>
                        <a:pt x="79813" y="68775"/>
                      </a:lnTo>
                      <a:lnTo>
                        <a:pt x="79813" y="26684"/>
                      </a:lnTo>
                      <a:cubicBezTo>
                        <a:pt x="79813" y="22094"/>
                        <a:pt x="79421" y="18791"/>
                        <a:pt x="78693" y="16832"/>
                      </a:cubicBezTo>
                      <a:cubicBezTo>
                        <a:pt x="77908" y="14761"/>
                        <a:pt x="76563" y="13138"/>
                        <a:pt x="74657" y="11907"/>
                      </a:cubicBezTo>
                      <a:cubicBezTo>
                        <a:pt x="72696" y="10731"/>
                        <a:pt x="70454" y="10116"/>
                        <a:pt x="67932" y="10116"/>
                      </a:cubicBezTo>
                      <a:cubicBezTo>
                        <a:pt x="63112" y="10116"/>
                        <a:pt x="59189" y="11683"/>
                        <a:pt x="56050" y="14817"/>
                      </a:cubicBezTo>
                      <a:cubicBezTo>
                        <a:pt x="53024" y="17952"/>
                        <a:pt x="51567" y="22989"/>
                        <a:pt x="51567" y="29818"/>
                      </a:cubicBezTo>
                      <a:lnTo>
                        <a:pt x="51567" y="68775"/>
                      </a:lnTo>
                      <a:lnTo>
                        <a:pt x="40134" y="68775"/>
                      </a:lnTo>
                      <a:lnTo>
                        <a:pt x="40134" y="25340"/>
                      </a:lnTo>
                      <a:cubicBezTo>
                        <a:pt x="40134" y="20303"/>
                        <a:pt x="39125" y="16496"/>
                        <a:pt x="37219" y="13922"/>
                      </a:cubicBezTo>
                      <a:cubicBezTo>
                        <a:pt x="35426" y="11403"/>
                        <a:pt x="32399" y="10116"/>
                        <a:pt x="28252" y="10116"/>
                      </a:cubicBezTo>
                      <a:cubicBezTo>
                        <a:pt x="24945" y="10116"/>
                        <a:pt x="21975" y="11011"/>
                        <a:pt x="19285" y="12802"/>
                      </a:cubicBezTo>
                      <a:cubicBezTo>
                        <a:pt x="16595" y="14481"/>
                        <a:pt x="14633" y="16944"/>
                        <a:pt x="13456" y="20191"/>
                      </a:cubicBezTo>
                      <a:cubicBezTo>
                        <a:pt x="12223" y="23325"/>
                        <a:pt x="11662" y="27971"/>
                        <a:pt x="11662" y="34072"/>
                      </a:cubicBezTo>
                      <a:lnTo>
                        <a:pt x="11662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45" name="Google Shape;1545;p21"/>
                <p:cNvSpPr/>
                <p:nvPr/>
              </p:nvSpPr>
              <p:spPr>
                <a:xfrm>
                  <a:off x="3841468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50005" y="47282"/>
                      </a:moveTo>
                      <a:lnTo>
                        <a:pt x="61662" y="48625"/>
                      </a:lnTo>
                      <a:cubicBezTo>
                        <a:pt x="59869" y="55510"/>
                        <a:pt x="56394" y="60883"/>
                        <a:pt x="51350" y="64745"/>
                      </a:cubicBezTo>
                      <a:cubicBezTo>
                        <a:pt x="46418" y="68495"/>
                        <a:pt x="40029" y="70342"/>
                        <a:pt x="32295" y="70342"/>
                      </a:cubicBezTo>
                      <a:cubicBezTo>
                        <a:pt x="22431" y="70342"/>
                        <a:pt x="14584" y="67376"/>
                        <a:pt x="8756" y="61387"/>
                      </a:cubicBezTo>
                      <a:cubicBezTo>
                        <a:pt x="3039" y="55286"/>
                        <a:pt x="237" y="46778"/>
                        <a:pt x="237" y="35863"/>
                      </a:cubicBezTo>
                      <a:cubicBezTo>
                        <a:pt x="237" y="24557"/>
                        <a:pt x="3151" y="15825"/>
                        <a:pt x="8980" y="9668"/>
                      </a:cubicBezTo>
                      <a:cubicBezTo>
                        <a:pt x="14809" y="3399"/>
                        <a:pt x="22319" y="264"/>
                        <a:pt x="31622" y="264"/>
                      </a:cubicBezTo>
                      <a:cubicBezTo>
                        <a:pt x="40589" y="264"/>
                        <a:pt x="47875" y="3343"/>
                        <a:pt x="53592" y="9444"/>
                      </a:cubicBezTo>
                      <a:cubicBezTo>
                        <a:pt x="59253" y="15601"/>
                        <a:pt x="62111" y="24165"/>
                        <a:pt x="62111" y="35191"/>
                      </a:cubicBezTo>
                      <a:cubicBezTo>
                        <a:pt x="62111" y="35807"/>
                        <a:pt x="62111" y="36759"/>
                        <a:pt x="62111" y="38102"/>
                      </a:cubicBezTo>
                      <a:lnTo>
                        <a:pt x="12118" y="38102"/>
                      </a:lnTo>
                      <a:cubicBezTo>
                        <a:pt x="12399" y="45602"/>
                        <a:pt x="14416" y="51256"/>
                        <a:pt x="18171" y="55118"/>
                      </a:cubicBezTo>
                      <a:cubicBezTo>
                        <a:pt x="22038" y="59036"/>
                        <a:pt x="26746" y="60939"/>
                        <a:pt x="32295" y="60939"/>
                      </a:cubicBezTo>
                      <a:cubicBezTo>
                        <a:pt x="36442" y="60939"/>
                        <a:pt x="39973" y="59931"/>
                        <a:pt x="42831" y="57804"/>
                      </a:cubicBezTo>
                      <a:cubicBezTo>
                        <a:pt x="45802" y="55566"/>
                        <a:pt x="48212" y="52095"/>
                        <a:pt x="50005" y="47282"/>
                      </a:cubicBezTo>
                      <a:close/>
                      <a:moveTo>
                        <a:pt x="12567" y="28922"/>
                      </a:moveTo>
                      <a:lnTo>
                        <a:pt x="50005" y="28922"/>
                      </a:lnTo>
                      <a:cubicBezTo>
                        <a:pt x="49557" y="23269"/>
                        <a:pt x="48099" y="19015"/>
                        <a:pt x="45746" y="16161"/>
                      </a:cubicBezTo>
                      <a:cubicBezTo>
                        <a:pt x="42159" y="11851"/>
                        <a:pt x="37451" y="9668"/>
                        <a:pt x="31622" y="9668"/>
                      </a:cubicBezTo>
                      <a:cubicBezTo>
                        <a:pt x="26522" y="9668"/>
                        <a:pt x="22207" y="11403"/>
                        <a:pt x="18620" y="14817"/>
                      </a:cubicBezTo>
                      <a:cubicBezTo>
                        <a:pt x="15033" y="18288"/>
                        <a:pt x="13015" y="22989"/>
                        <a:pt x="12567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46" name="Google Shape;1546;p21"/>
                <p:cNvSpPr/>
                <p:nvPr/>
              </p:nvSpPr>
              <p:spPr>
                <a:xfrm>
                  <a:off x="3917189" y="4628107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2" y="68775"/>
                      </a:moveTo>
                      <a:lnTo>
                        <a:pt x="242" y="1832"/>
                      </a:lnTo>
                      <a:lnTo>
                        <a:pt x="10554" y="1832"/>
                      </a:lnTo>
                      <a:lnTo>
                        <a:pt x="10554" y="11235"/>
                      </a:lnTo>
                      <a:cubicBezTo>
                        <a:pt x="15486" y="3959"/>
                        <a:pt x="22548" y="264"/>
                        <a:pt x="31851" y="264"/>
                      </a:cubicBezTo>
                      <a:cubicBezTo>
                        <a:pt x="35887" y="264"/>
                        <a:pt x="39530" y="1048"/>
                        <a:pt x="42836" y="2503"/>
                      </a:cubicBezTo>
                      <a:cubicBezTo>
                        <a:pt x="46255" y="3847"/>
                        <a:pt x="48777" y="5750"/>
                        <a:pt x="50458" y="8100"/>
                      </a:cubicBezTo>
                      <a:cubicBezTo>
                        <a:pt x="52252" y="10507"/>
                        <a:pt x="53429" y="13362"/>
                        <a:pt x="54045" y="16608"/>
                      </a:cubicBezTo>
                      <a:cubicBezTo>
                        <a:pt x="54494" y="18735"/>
                        <a:pt x="54718" y="22374"/>
                        <a:pt x="54718" y="27579"/>
                      </a:cubicBezTo>
                      <a:lnTo>
                        <a:pt x="54718" y="68775"/>
                      </a:lnTo>
                      <a:lnTo>
                        <a:pt x="43285" y="68775"/>
                      </a:lnTo>
                      <a:lnTo>
                        <a:pt x="43285" y="28027"/>
                      </a:lnTo>
                      <a:cubicBezTo>
                        <a:pt x="43285" y="23437"/>
                        <a:pt x="42836" y="19967"/>
                        <a:pt x="41939" y="17728"/>
                      </a:cubicBezTo>
                      <a:cubicBezTo>
                        <a:pt x="41155" y="15377"/>
                        <a:pt x="39586" y="13474"/>
                        <a:pt x="37232" y="12131"/>
                      </a:cubicBezTo>
                      <a:cubicBezTo>
                        <a:pt x="34990" y="10787"/>
                        <a:pt x="32356" y="10116"/>
                        <a:pt x="29385" y="10116"/>
                      </a:cubicBezTo>
                      <a:cubicBezTo>
                        <a:pt x="24565" y="10116"/>
                        <a:pt x="20418" y="11683"/>
                        <a:pt x="16831" y="14817"/>
                      </a:cubicBezTo>
                      <a:cubicBezTo>
                        <a:pt x="13356" y="17840"/>
                        <a:pt x="11675" y="23661"/>
                        <a:pt x="11675" y="32281"/>
                      </a:cubicBezTo>
                      <a:lnTo>
                        <a:pt x="11675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47" name="Google Shape;1547;p21"/>
                <p:cNvSpPr/>
                <p:nvPr/>
              </p:nvSpPr>
              <p:spPr>
                <a:xfrm>
                  <a:off x="3982822" y="4606166"/>
                  <a:ext cx="32730" cy="91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30" h="91347" extrusionOk="0">
                      <a:moveTo>
                        <a:pt x="31408" y="80641"/>
                      </a:moveTo>
                      <a:lnTo>
                        <a:pt x="32977" y="90493"/>
                      </a:lnTo>
                      <a:cubicBezTo>
                        <a:pt x="29839" y="91220"/>
                        <a:pt x="26980" y="91612"/>
                        <a:pt x="24458" y="91612"/>
                      </a:cubicBezTo>
                      <a:cubicBezTo>
                        <a:pt x="20255" y="91612"/>
                        <a:pt x="17060" y="90940"/>
                        <a:pt x="14819" y="89597"/>
                      </a:cubicBezTo>
                      <a:cubicBezTo>
                        <a:pt x="12577" y="88254"/>
                        <a:pt x="10895" y="86574"/>
                        <a:pt x="9887" y="84448"/>
                      </a:cubicBezTo>
                      <a:cubicBezTo>
                        <a:pt x="8990" y="82377"/>
                        <a:pt x="8542" y="77899"/>
                        <a:pt x="8542" y="71014"/>
                      </a:cubicBezTo>
                      <a:lnTo>
                        <a:pt x="8542" y="32505"/>
                      </a:lnTo>
                      <a:lnTo>
                        <a:pt x="247" y="32505"/>
                      </a:lnTo>
                      <a:lnTo>
                        <a:pt x="247" y="23773"/>
                      </a:lnTo>
                      <a:lnTo>
                        <a:pt x="8542" y="23773"/>
                      </a:lnTo>
                      <a:lnTo>
                        <a:pt x="8542" y="7205"/>
                      </a:lnTo>
                      <a:lnTo>
                        <a:pt x="19975" y="264"/>
                      </a:lnTo>
                      <a:lnTo>
                        <a:pt x="19975" y="23773"/>
                      </a:lnTo>
                      <a:lnTo>
                        <a:pt x="31408" y="23773"/>
                      </a:lnTo>
                      <a:lnTo>
                        <a:pt x="31408" y="32505"/>
                      </a:lnTo>
                      <a:lnTo>
                        <a:pt x="19975" y="32505"/>
                      </a:lnTo>
                      <a:lnTo>
                        <a:pt x="19975" y="71686"/>
                      </a:lnTo>
                      <a:cubicBezTo>
                        <a:pt x="19975" y="74988"/>
                        <a:pt x="20087" y="77059"/>
                        <a:pt x="20423" y="77955"/>
                      </a:cubicBezTo>
                      <a:cubicBezTo>
                        <a:pt x="20871" y="78850"/>
                        <a:pt x="21544" y="79634"/>
                        <a:pt x="22441" y="80194"/>
                      </a:cubicBezTo>
                      <a:cubicBezTo>
                        <a:pt x="23337" y="80809"/>
                        <a:pt x="24683" y="81089"/>
                        <a:pt x="26476" y="81089"/>
                      </a:cubicBezTo>
                      <a:cubicBezTo>
                        <a:pt x="27653" y="81089"/>
                        <a:pt x="29278" y="80977"/>
                        <a:pt x="31408" y="8064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548" name="Google Shape;1548;p21"/>
              <p:cNvGrpSpPr/>
              <p:nvPr/>
            </p:nvGrpSpPr>
            <p:grpSpPr>
              <a:xfrm>
                <a:off x="6274039" y="2462895"/>
                <a:ext cx="620835" cy="119557"/>
                <a:chOff x="3469607" y="4442734"/>
                <a:chExt cx="620835" cy="119557"/>
              </a:xfrm>
            </p:grpSpPr>
            <p:sp>
              <p:nvSpPr>
                <p:cNvPr id="1549" name="Google Shape;1549;p21"/>
                <p:cNvSpPr/>
                <p:nvPr/>
              </p:nvSpPr>
              <p:spPr>
                <a:xfrm>
                  <a:off x="3469607" y="4442734"/>
                  <a:ext cx="7061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17" h="92467" extrusionOk="0">
                      <a:moveTo>
                        <a:pt x="211" y="92720"/>
                      </a:moveTo>
                      <a:lnTo>
                        <a:pt x="211" y="253"/>
                      </a:lnTo>
                      <a:lnTo>
                        <a:pt x="34959" y="253"/>
                      </a:lnTo>
                      <a:cubicBezTo>
                        <a:pt x="41067" y="253"/>
                        <a:pt x="45775" y="589"/>
                        <a:pt x="49082" y="1149"/>
                      </a:cubicBezTo>
                      <a:cubicBezTo>
                        <a:pt x="53678" y="1932"/>
                        <a:pt x="57489" y="3332"/>
                        <a:pt x="60515" y="5403"/>
                      </a:cubicBezTo>
                      <a:cubicBezTo>
                        <a:pt x="63654" y="7530"/>
                        <a:pt x="66120" y="10496"/>
                        <a:pt x="67913" y="14358"/>
                      </a:cubicBezTo>
                      <a:cubicBezTo>
                        <a:pt x="69819" y="18276"/>
                        <a:pt x="70828" y="22418"/>
                        <a:pt x="70828" y="26896"/>
                      </a:cubicBezTo>
                      <a:cubicBezTo>
                        <a:pt x="70828" y="34844"/>
                        <a:pt x="68249" y="41561"/>
                        <a:pt x="63205" y="47046"/>
                      </a:cubicBezTo>
                      <a:cubicBezTo>
                        <a:pt x="58273" y="52420"/>
                        <a:pt x="49194" y="55106"/>
                        <a:pt x="36079" y="55106"/>
                      </a:cubicBezTo>
                      <a:lnTo>
                        <a:pt x="12316" y="55106"/>
                      </a:lnTo>
                      <a:lnTo>
                        <a:pt x="12316" y="92720"/>
                      </a:lnTo>
                      <a:close/>
                      <a:moveTo>
                        <a:pt x="12316" y="44136"/>
                      </a:moveTo>
                      <a:lnTo>
                        <a:pt x="36304" y="44136"/>
                      </a:lnTo>
                      <a:cubicBezTo>
                        <a:pt x="44206" y="44136"/>
                        <a:pt x="49811" y="42736"/>
                        <a:pt x="53117" y="39882"/>
                      </a:cubicBezTo>
                      <a:cubicBezTo>
                        <a:pt x="56368" y="36915"/>
                        <a:pt x="58049" y="32717"/>
                        <a:pt x="58049" y="27344"/>
                      </a:cubicBezTo>
                      <a:cubicBezTo>
                        <a:pt x="58049" y="23482"/>
                        <a:pt x="57040" y="20179"/>
                        <a:pt x="55135" y="17493"/>
                      </a:cubicBezTo>
                      <a:cubicBezTo>
                        <a:pt x="53173" y="14694"/>
                        <a:pt x="50651" y="12791"/>
                        <a:pt x="47513" y="11895"/>
                      </a:cubicBezTo>
                      <a:cubicBezTo>
                        <a:pt x="45383" y="11448"/>
                        <a:pt x="41572" y="11224"/>
                        <a:pt x="36079" y="11224"/>
                      </a:cubicBezTo>
                      <a:lnTo>
                        <a:pt x="12316" y="11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50" name="Google Shape;1550;p21"/>
                <p:cNvSpPr/>
                <p:nvPr/>
              </p:nvSpPr>
              <p:spPr>
                <a:xfrm>
                  <a:off x="3554042" y="4466690"/>
                  <a:ext cx="36541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41" h="68510" extrusionOk="0">
                      <a:moveTo>
                        <a:pt x="217" y="68764"/>
                      </a:moveTo>
                      <a:lnTo>
                        <a:pt x="217" y="1820"/>
                      </a:lnTo>
                      <a:lnTo>
                        <a:pt x="10529" y="1820"/>
                      </a:lnTo>
                      <a:lnTo>
                        <a:pt x="10529" y="11895"/>
                      </a:lnTo>
                      <a:cubicBezTo>
                        <a:pt x="13219" y="7138"/>
                        <a:pt x="15573" y="4003"/>
                        <a:pt x="17703" y="2492"/>
                      </a:cubicBezTo>
                      <a:cubicBezTo>
                        <a:pt x="19944" y="1037"/>
                        <a:pt x="22410" y="253"/>
                        <a:pt x="25101" y="253"/>
                      </a:cubicBezTo>
                      <a:cubicBezTo>
                        <a:pt x="28968" y="253"/>
                        <a:pt x="32835" y="1485"/>
                        <a:pt x="36758" y="3835"/>
                      </a:cubicBezTo>
                      <a:lnTo>
                        <a:pt x="32947" y="14358"/>
                      </a:lnTo>
                      <a:cubicBezTo>
                        <a:pt x="30089" y="12735"/>
                        <a:pt x="27230" y="11895"/>
                        <a:pt x="24428" y="11895"/>
                      </a:cubicBezTo>
                      <a:cubicBezTo>
                        <a:pt x="22018" y="11895"/>
                        <a:pt x="19776" y="12679"/>
                        <a:pt x="17703" y="14134"/>
                      </a:cubicBezTo>
                      <a:cubicBezTo>
                        <a:pt x="15741" y="15646"/>
                        <a:pt x="14396" y="17717"/>
                        <a:pt x="13667" y="20403"/>
                      </a:cubicBezTo>
                      <a:cubicBezTo>
                        <a:pt x="12322" y="24433"/>
                        <a:pt x="11650" y="28855"/>
                        <a:pt x="11650" y="33613"/>
                      </a:cubicBezTo>
                      <a:lnTo>
                        <a:pt x="11650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51" name="Google Shape;1551;p21"/>
                <p:cNvSpPr/>
                <p:nvPr/>
              </p:nvSpPr>
              <p:spPr>
                <a:xfrm>
                  <a:off x="3593064" y="4466690"/>
                  <a:ext cx="62770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0" h="70077" extrusionOk="0">
                      <a:moveTo>
                        <a:pt x="220" y="35180"/>
                      </a:moveTo>
                      <a:cubicBezTo>
                        <a:pt x="220" y="22810"/>
                        <a:pt x="3638" y="13631"/>
                        <a:pt x="10532" y="7642"/>
                      </a:cubicBezTo>
                      <a:cubicBezTo>
                        <a:pt x="16361" y="2716"/>
                        <a:pt x="23366" y="253"/>
                        <a:pt x="31605" y="253"/>
                      </a:cubicBezTo>
                      <a:cubicBezTo>
                        <a:pt x="40852" y="253"/>
                        <a:pt x="48418" y="3332"/>
                        <a:pt x="54247" y="9433"/>
                      </a:cubicBezTo>
                      <a:cubicBezTo>
                        <a:pt x="60076" y="15422"/>
                        <a:pt x="62990" y="23706"/>
                        <a:pt x="62990" y="34285"/>
                      </a:cubicBezTo>
                      <a:cubicBezTo>
                        <a:pt x="62990" y="42960"/>
                        <a:pt x="61701" y="49733"/>
                        <a:pt x="59179" y="54659"/>
                      </a:cubicBezTo>
                      <a:cubicBezTo>
                        <a:pt x="56601" y="59584"/>
                        <a:pt x="52902" y="63502"/>
                        <a:pt x="47970" y="66301"/>
                      </a:cubicBezTo>
                      <a:cubicBezTo>
                        <a:pt x="43038" y="68988"/>
                        <a:pt x="37546" y="70331"/>
                        <a:pt x="31605" y="70331"/>
                      </a:cubicBezTo>
                      <a:cubicBezTo>
                        <a:pt x="22301" y="70331"/>
                        <a:pt x="14791" y="67365"/>
                        <a:pt x="8963" y="61375"/>
                      </a:cubicBezTo>
                      <a:cubicBezTo>
                        <a:pt x="3134" y="55274"/>
                        <a:pt x="220" y="46543"/>
                        <a:pt x="220" y="35180"/>
                      </a:cubicBezTo>
                      <a:close/>
                      <a:moveTo>
                        <a:pt x="11877" y="35180"/>
                      </a:moveTo>
                      <a:cubicBezTo>
                        <a:pt x="11877" y="43856"/>
                        <a:pt x="13726" y="50349"/>
                        <a:pt x="17481" y="54659"/>
                      </a:cubicBezTo>
                      <a:cubicBezTo>
                        <a:pt x="21180" y="58857"/>
                        <a:pt x="25888" y="60928"/>
                        <a:pt x="31605" y="60928"/>
                      </a:cubicBezTo>
                      <a:cubicBezTo>
                        <a:pt x="37265" y="60928"/>
                        <a:pt x="41973" y="58857"/>
                        <a:pt x="45728" y="54659"/>
                      </a:cubicBezTo>
                      <a:cubicBezTo>
                        <a:pt x="49427" y="50349"/>
                        <a:pt x="51333" y="43800"/>
                        <a:pt x="51333" y="34956"/>
                      </a:cubicBezTo>
                      <a:cubicBezTo>
                        <a:pt x="51333" y="26616"/>
                        <a:pt x="49427" y="20347"/>
                        <a:pt x="45728" y="16149"/>
                      </a:cubicBezTo>
                      <a:cubicBezTo>
                        <a:pt x="41973" y="11839"/>
                        <a:pt x="37265" y="9657"/>
                        <a:pt x="31605" y="9657"/>
                      </a:cubicBezTo>
                      <a:cubicBezTo>
                        <a:pt x="25888" y="9657"/>
                        <a:pt x="21180" y="11839"/>
                        <a:pt x="17481" y="16149"/>
                      </a:cubicBezTo>
                      <a:cubicBezTo>
                        <a:pt x="13726" y="20347"/>
                        <a:pt x="11877" y="26672"/>
                        <a:pt x="11877" y="351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52" name="Google Shape;1552;p21"/>
                <p:cNvSpPr/>
                <p:nvPr/>
              </p:nvSpPr>
              <p:spPr>
                <a:xfrm>
                  <a:off x="3665885" y="4466690"/>
                  <a:ext cx="58287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87" h="70077" extrusionOk="0">
                      <a:moveTo>
                        <a:pt x="47302" y="44136"/>
                      </a:moveTo>
                      <a:lnTo>
                        <a:pt x="58512" y="45703"/>
                      </a:lnTo>
                      <a:cubicBezTo>
                        <a:pt x="57279" y="53315"/>
                        <a:pt x="54140" y="59360"/>
                        <a:pt x="49096" y="63838"/>
                      </a:cubicBezTo>
                      <a:cubicBezTo>
                        <a:pt x="44164" y="68204"/>
                        <a:pt x="37999" y="70331"/>
                        <a:pt x="30713" y="70331"/>
                      </a:cubicBezTo>
                      <a:cubicBezTo>
                        <a:pt x="21410" y="70331"/>
                        <a:pt x="14012" y="67365"/>
                        <a:pt x="8519" y="61375"/>
                      </a:cubicBezTo>
                      <a:cubicBezTo>
                        <a:pt x="2971" y="55274"/>
                        <a:pt x="225" y="46711"/>
                        <a:pt x="225" y="35628"/>
                      </a:cubicBezTo>
                      <a:cubicBezTo>
                        <a:pt x="225" y="28351"/>
                        <a:pt x="1401" y="21971"/>
                        <a:pt x="3811" y="16597"/>
                      </a:cubicBezTo>
                      <a:cubicBezTo>
                        <a:pt x="6165" y="11112"/>
                        <a:pt x="9752" y="6970"/>
                        <a:pt x="14572" y="4283"/>
                      </a:cubicBezTo>
                      <a:cubicBezTo>
                        <a:pt x="19504" y="1596"/>
                        <a:pt x="24884" y="253"/>
                        <a:pt x="30713" y="253"/>
                      </a:cubicBezTo>
                      <a:cubicBezTo>
                        <a:pt x="37999" y="253"/>
                        <a:pt x="43996" y="2156"/>
                        <a:pt x="48648" y="5850"/>
                      </a:cubicBezTo>
                      <a:cubicBezTo>
                        <a:pt x="53243" y="9433"/>
                        <a:pt x="56158" y="14694"/>
                        <a:pt x="57391" y="21523"/>
                      </a:cubicBezTo>
                      <a:lnTo>
                        <a:pt x="46406" y="23090"/>
                      </a:lnTo>
                      <a:cubicBezTo>
                        <a:pt x="45341" y="18612"/>
                        <a:pt x="43491" y="15254"/>
                        <a:pt x="40801" y="13015"/>
                      </a:cubicBezTo>
                      <a:cubicBezTo>
                        <a:pt x="38111" y="10776"/>
                        <a:pt x="34861" y="9657"/>
                        <a:pt x="31161" y="9657"/>
                      </a:cubicBezTo>
                      <a:cubicBezTo>
                        <a:pt x="25445" y="9657"/>
                        <a:pt x="20849" y="11784"/>
                        <a:pt x="17262" y="15925"/>
                      </a:cubicBezTo>
                      <a:cubicBezTo>
                        <a:pt x="13675" y="19956"/>
                        <a:pt x="11882" y="26392"/>
                        <a:pt x="11882" y="35180"/>
                      </a:cubicBezTo>
                      <a:cubicBezTo>
                        <a:pt x="11882" y="44136"/>
                        <a:pt x="13563" y="50741"/>
                        <a:pt x="17038" y="54883"/>
                      </a:cubicBezTo>
                      <a:cubicBezTo>
                        <a:pt x="20457" y="58913"/>
                        <a:pt x="24940" y="60928"/>
                        <a:pt x="30489" y="60928"/>
                      </a:cubicBezTo>
                      <a:cubicBezTo>
                        <a:pt x="34973" y="60928"/>
                        <a:pt x="38672" y="59584"/>
                        <a:pt x="41698" y="56898"/>
                      </a:cubicBezTo>
                      <a:cubicBezTo>
                        <a:pt x="44668" y="54099"/>
                        <a:pt x="46518" y="49845"/>
                        <a:pt x="47302" y="4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53" name="Google Shape;1553;p21"/>
                <p:cNvSpPr/>
                <p:nvPr/>
              </p:nvSpPr>
              <p:spPr>
                <a:xfrm>
                  <a:off x="3730073" y="4466690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7" y="47270"/>
                      </a:moveTo>
                      <a:lnTo>
                        <a:pt x="61655" y="48614"/>
                      </a:lnTo>
                      <a:cubicBezTo>
                        <a:pt x="59861" y="55498"/>
                        <a:pt x="56386" y="60872"/>
                        <a:pt x="51342" y="64734"/>
                      </a:cubicBezTo>
                      <a:cubicBezTo>
                        <a:pt x="46410" y="68484"/>
                        <a:pt x="40021" y="70331"/>
                        <a:pt x="32287" y="70331"/>
                      </a:cubicBezTo>
                      <a:cubicBezTo>
                        <a:pt x="22423" y="70331"/>
                        <a:pt x="14577" y="67365"/>
                        <a:pt x="8748" y="61375"/>
                      </a:cubicBezTo>
                      <a:cubicBezTo>
                        <a:pt x="3031" y="55274"/>
                        <a:pt x="229" y="46766"/>
                        <a:pt x="229" y="35852"/>
                      </a:cubicBezTo>
                      <a:cubicBezTo>
                        <a:pt x="229" y="24545"/>
                        <a:pt x="3143" y="15814"/>
                        <a:pt x="8972" y="9657"/>
                      </a:cubicBezTo>
                      <a:cubicBezTo>
                        <a:pt x="14801" y="3388"/>
                        <a:pt x="22311" y="253"/>
                        <a:pt x="31614" y="253"/>
                      </a:cubicBezTo>
                      <a:cubicBezTo>
                        <a:pt x="40582" y="253"/>
                        <a:pt x="47868" y="3332"/>
                        <a:pt x="53584" y="9433"/>
                      </a:cubicBezTo>
                      <a:cubicBezTo>
                        <a:pt x="59245" y="15590"/>
                        <a:pt x="62103" y="24154"/>
                        <a:pt x="62103" y="35180"/>
                      </a:cubicBezTo>
                      <a:cubicBezTo>
                        <a:pt x="62103" y="35796"/>
                        <a:pt x="62103" y="36747"/>
                        <a:pt x="62103" y="38091"/>
                      </a:cubicBezTo>
                      <a:lnTo>
                        <a:pt x="12111" y="38091"/>
                      </a:lnTo>
                      <a:cubicBezTo>
                        <a:pt x="12391" y="45591"/>
                        <a:pt x="14409" y="51244"/>
                        <a:pt x="18163" y="55106"/>
                      </a:cubicBezTo>
                      <a:cubicBezTo>
                        <a:pt x="22031" y="59025"/>
                        <a:pt x="26738" y="60928"/>
                        <a:pt x="32287" y="60928"/>
                      </a:cubicBezTo>
                      <a:cubicBezTo>
                        <a:pt x="36434" y="60928"/>
                        <a:pt x="39965" y="59920"/>
                        <a:pt x="42824" y="57793"/>
                      </a:cubicBezTo>
                      <a:cubicBezTo>
                        <a:pt x="45794" y="55554"/>
                        <a:pt x="48204" y="52084"/>
                        <a:pt x="49997" y="47270"/>
                      </a:cubicBezTo>
                      <a:close/>
                      <a:moveTo>
                        <a:pt x="12559" y="28911"/>
                      </a:moveTo>
                      <a:lnTo>
                        <a:pt x="49997" y="28911"/>
                      </a:lnTo>
                      <a:cubicBezTo>
                        <a:pt x="49549" y="23258"/>
                        <a:pt x="48092" y="19004"/>
                        <a:pt x="45738" y="16149"/>
                      </a:cubicBezTo>
                      <a:cubicBezTo>
                        <a:pt x="42151" y="11839"/>
                        <a:pt x="37443" y="9657"/>
                        <a:pt x="31614" y="9657"/>
                      </a:cubicBezTo>
                      <a:cubicBezTo>
                        <a:pt x="26514" y="9657"/>
                        <a:pt x="22199" y="11392"/>
                        <a:pt x="18612" y="14806"/>
                      </a:cubicBezTo>
                      <a:cubicBezTo>
                        <a:pt x="15025" y="18276"/>
                        <a:pt x="13007" y="22978"/>
                        <a:pt x="12559" y="289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54" name="Google Shape;1554;p21"/>
                <p:cNvSpPr/>
                <p:nvPr/>
              </p:nvSpPr>
              <p:spPr>
                <a:xfrm>
                  <a:off x="3801325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4" y="48838"/>
                      </a:moveTo>
                      <a:lnTo>
                        <a:pt x="11443" y="47046"/>
                      </a:lnTo>
                      <a:cubicBezTo>
                        <a:pt x="12004" y="51524"/>
                        <a:pt x="13741" y="54995"/>
                        <a:pt x="16599" y="57345"/>
                      </a:cubicBezTo>
                      <a:cubicBezTo>
                        <a:pt x="19570" y="59752"/>
                        <a:pt x="23605" y="60928"/>
                        <a:pt x="28705" y="60928"/>
                      </a:cubicBezTo>
                      <a:cubicBezTo>
                        <a:pt x="33917" y="60928"/>
                        <a:pt x="37784" y="59920"/>
                        <a:pt x="40362" y="57793"/>
                      </a:cubicBezTo>
                      <a:cubicBezTo>
                        <a:pt x="42885" y="55722"/>
                        <a:pt x="44174" y="53203"/>
                        <a:pt x="44174" y="50181"/>
                      </a:cubicBezTo>
                      <a:cubicBezTo>
                        <a:pt x="44174" y="47662"/>
                        <a:pt x="43053" y="45647"/>
                        <a:pt x="40811" y="44136"/>
                      </a:cubicBezTo>
                      <a:cubicBezTo>
                        <a:pt x="39298" y="43240"/>
                        <a:pt x="35431" y="42009"/>
                        <a:pt x="29153" y="40330"/>
                      </a:cubicBezTo>
                      <a:cubicBezTo>
                        <a:pt x="20915" y="38259"/>
                        <a:pt x="15142" y="36467"/>
                        <a:pt x="11891" y="34956"/>
                      </a:cubicBezTo>
                      <a:cubicBezTo>
                        <a:pt x="8585" y="33501"/>
                        <a:pt x="6119" y="31374"/>
                        <a:pt x="4493" y="28687"/>
                      </a:cubicBezTo>
                      <a:cubicBezTo>
                        <a:pt x="2812" y="25889"/>
                        <a:pt x="2028" y="22810"/>
                        <a:pt x="2028" y="19508"/>
                      </a:cubicBezTo>
                      <a:cubicBezTo>
                        <a:pt x="2028" y="16541"/>
                        <a:pt x="2700" y="13798"/>
                        <a:pt x="4045" y="11224"/>
                      </a:cubicBezTo>
                      <a:cubicBezTo>
                        <a:pt x="5502" y="8705"/>
                        <a:pt x="7408" y="6634"/>
                        <a:pt x="9650" y="4955"/>
                      </a:cubicBezTo>
                      <a:cubicBezTo>
                        <a:pt x="11443" y="3611"/>
                        <a:pt x="13797" y="2492"/>
                        <a:pt x="16823" y="1596"/>
                      </a:cubicBezTo>
                      <a:cubicBezTo>
                        <a:pt x="19962" y="701"/>
                        <a:pt x="23213" y="253"/>
                        <a:pt x="26687" y="253"/>
                      </a:cubicBezTo>
                      <a:cubicBezTo>
                        <a:pt x="32068" y="253"/>
                        <a:pt x="36663" y="1037"/>
                        <a:pt x="40587" y="2492"/>
                      </a:cubicBezTo>
                      <a:cubicBezTo>
                        <a:pt x="44622" y="4003"/>
                        <a:pt x="47536" y="6074"/>
                        <a:pt x="49330" y="8761"/>
                      </a:cubicBezTo>
                      <a:cubicBezTo>
                        <a:pt x="51235" y="11336"/>
                        <a:pt x="52580" y="14750"/>
                        <a:pt x="53365" y="19060"/>
                      </a:cubicBezTo>
                      <a:lnTo>
                        <a:pt x="42156" y="20627"/>
                      </a:lnTo>
                      <a:cubicBezTo>
                        <a:pt x="41708" y="17213"/>
                        <a:pt x="40250" y="14526"/>
                        <a:pt x="37896" y="12567"/>
                      </a:cubicBezTo>
                      <a:cubicBezTo>
                        <a:pt x="35487" y="10664"/>
                        <a:pt x="32068" y="9657"/>
                        <a:pt x="27584" y="9657"/>
                      </a:cubicBezTo>
                      <a:cubicBezTo>
                        <a:pt x="22316" y="9657"/>
                        <a:pt x="18617" y="10552"/>
                        <a:pt x="16375" y="12343"/>
                      </a:cubicBezTo>
                      <a:cubicBezTo>
                        <a:pt x="14133" y="14022"/>
                        <a:pt x="13012" y="15925"/>
                        <a:pt x="13012" y="18164"/>
                      </a:cubicBezTo>
                      <a:cubicBezTo>
                        <a:pt x="13012" y="19676"/>
                        <a:pt x="13461" y="21019"/>
                        <a:pt x="14357" y="22194"/>
                      </a:cubicBezTo>
                      <a:cubicBezTo>
                        <a:pt x="15366" y="23426"/>
                        <a:pt x="16880" y="24433"/>
                        <a:pt x="18841" y="25329"/>
                      </a:cubicBezTo>
                      <a:cubicBezTo>
                        <a:pt x="19850" y="25665"/>
                        <a:pt x="23213" y="26616"/>
                        <a:pt x="28929" y="28240"/>
                      </a:cubicBezTo>
                      <a:cubicBezTo>
                        <a:pt x="36832" y="30366"/>
                        <a:pt x="42380" y="32046"/>
                        <a:pt x="45519" y="33389"/>
                      </a:cubicBezTo>
                      <a:cubicBezTo>
                        <a:pt x="48769" y="34732"/>
                        <a:pt x="51347" y="36747"/>
                        <a:pt x="53141" y="39434"/>
                      </a:cubicBezTo>
                      <a:cubicBezTo>
                        <a:pt x="54934" y="42009"/>
                        <a:pt x="55831" y="45199"/>
                        <a:pt x="55831" y="49061"/>
                      </a:cubicBezTo>
                      <a:cubicBezTo>
                        <a:pt x="55831" y="52812"/>
                        <a:pt x="54710" y="56394"/>
                        <a:pt x="52468" y="59808"/>
                      </a:cubicBezTo>
                      <a:cubicBezTo>
                        <a:pt x="50339" y="63111"/>
                        <a:pt x="47200" y="65741"/>
                        <a:pt x="43053" y="67644"/>
                      </a:cubicBezTo>
                      <a:cubicBezTo>
                        <a:pt x="38849" y="69436"/>
                        <a:pt x="34141" y="70331"/>
                        <a:pt x="28929" y="70331"/>
                      </a:cubicBezTo>
                      <a:cubicBezTo>
                        <a:pt x="20074" y="70331"/>
                        <a:pt x="13349" y="68540"/>
                        <a:pt x="8753" y="64958"/>
                      </a:cubicBezTo>
                      <a:cubicBezTo>
                        <a:pt x="4269" y="61263"/>
                        <a:pt x="1411" y="55890"/>
                        <a:pt x="234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55" name="Google Shape;1555;p21"/>
                <p:cNvSpPr/>
                <p:nvPr/>
              </p:nvSpPr>
              <p:spPr>
                <a:xfrm>
                  <a:off x="3865961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9" y="48838"/>
                      </a:moveTo>
                      <a:lnTo>
                        <a:pt x="11448" y="47046"/>
                      </a:lnTo>
                      <a:cubicBezTo>
                        <a:pt x="12008" y="51524"/>
                        <a:pt x="13746" y="54995"/>
                        <a:pt x="16604" y="57345"/>
                      </a:cubicBezTo>
                      <a:cubicBezTo>
                        <a:pt x="19574" y="59752"/>
                        <a:pt x="23609" y="60928"/>
                        <a:pt x="28709" y="60928"/>
                      </a:cubicBezTo>
                      <a:cubicBezTo>
                        <a:pt x="33922" y="60928"/>
                        <a:pt x="37789" y="59920"/>
                        <a:pt x="40367" y="57793"/>
                      </a:cubicBezTo>
                      <a:cubicBezTo>
                        <a:pt x="42889" y="55722"/>
                        <a:pt x="44178" y="53203"/>
                        <a:pt x="44178" y="50181"/>
                      </a:cubicBezTo>
                      <a:cubicBezTo>
                        <a:pt x="44178" y="47662"/>
                        <a:pt x="43057" y="45647"/>
                        <a:pt x="40815" y="44136"/>
                      </a:cubicBezTo>
                      <a:cubicBezTo>
                        <a:pt x="39302" y="43240"/>
                        <a:pt x="35435" y="42009"/>
                        <a:pt x="29158" y="40330"/>
                      </a:cubicBezTo>
                      <a:cubicBezTo>
                        <a:pt x="20919" y="38259"/>
                        <a:pt x="15147" y="36467"/>
                        <a:pt x="11896" y="34956"/>
                      </a:cubicBezTo>
                      <a:cubicBezTo>
                        <a:pt x="8589" y="33501"/>
                        <a:pt x="6123" y="31374"/>
                        <a:pt x="4498" y="28687"/>
                      </a:cubicBezTo>
                      <a:cubicBezTo>
                        <a:pt x="2817" y="25889"/>
                        <a:pt x="2032" y="22810"/>
                        <a:pt x="2032" y="19508"/>
                      </a:cubicBezTo>
                      <a:cubicBezTo>
                        <a:pt x="2032" y="16541"/>
                        <a:pt x="2705" y="13798"/>
                        <a:pt x="4050" y="11224"/>
                      </a:cubicBezTo>
                      <a:cubicBezTo>
                        <a:pt x="5507" y="8705"/>
                        <a:pt x="7412" y="6634"/>
                        <a:pt x="9654" y="4955"/>
                      </a:cubicBezTo>
                      <a:cubicBezTo>
                        <a:pt x="11448" y="3611"/>
                        <a:pt x="13801" y="2492"/>
                        <a:pt x="16828" y="1596"/>
                      </a:cubicBezTo>
                      <a:cubicBezTo>
                        <a:pt x="19966" y="701"/>
                        <a:pt x="23217" y="253"/>
                        <a:pt x="26692" y="253"/>
                      </a:cubicBezTo>
                      <a:cubicBezTo>
                        <a:pt x="32072" y="253"/>
                        <a:pt x="36668" y="1037"/>
                        <a:pt x="40591" y="2492"/>
                      </a:cubicBezTo>
                      <a:cubicBezTo>
                        <a:pt x="44626" y="4003"/>
                        <a:pt x="47541" y="6074"/>
                        <a:pt x="49334" y="8761"/>
                      </a:cubicBezTo>
                      <a:cubicBezTo>
                        <a:pt x="51240" y="11336"/>
                        <a:pt x="52585" y="14750"/>
                        <a:pt x="53370" y="19060"/>
                      </a:cubicBezTo>
                      <a:lnTo>
                        <a:pt x="42160" y="20627"/>
                      </a:lnTo>
                      <a:cubicBezTo>
                        <a:pt x="41712" y="17213"/>
                        <a:pt x="40255" y="14526"/>
                        <a:pt x="37901" y="12567"/>
                      </a:cubicBezTo>
                      <a:cubicBezTo>
                        <a:pt x="35491" y="10664"/>
                        <a:pt x="32072" y="9657"/>
                        <a:pt x="27589" y="9657"/>
                      </a:cubicBezTo>
                      <a:cubicBezTo>
                        <a:pt x="22320" y="9657"/>
                        <a:pt x="18621" y="10552"/>
                        <a:pt x="16380" y="12343"/>
                      </a:cubicBezTo>
                      <a:cubicBezTo>
                        <a:pt x="14138" y="14022"/>
                        <a:pt x="13017" y="15925"/>
                        <a:pt x="13017" y="18164"/>
                      </a:cubicBezTo>
                      <a:cubicBezTo>
                        <a:pt x="13017" y="19676"/>
                        <a:pt x="13465" y="21019"/>
                        <a:pt x="14362" y="22194"/>
                      </a:cubicBezTo>
                      <a:cubicBezTo>
                        <a:pt x="15371" y="23426"/>
                        <a:pt x="16884" y="24433"/>
                        <a:pt x="18846" y="25329"/>
                      </a:cubicBezTo>
                      <a:cubicBezTo>
                        <a:pt x="19854" y="25665"/>
                        <a:pt x="23217" y="26616"/>
                        <a:pt x="28934" y="28240"/>
                      </a:cubicBezTo>
                      <a:cubicBezTo>
                        <a:pt x="36836" y="30366"/>
                        <a:pt x="42385" y="32046"/>
                        <a:pt x="45523" y="33389"/>
                      </a:cubicBezTo>
                      <a:cubicBezTo>
                        <a:pt x="48774" y="34732"/>
                        <a:pt x="51352" y="36747"/>
                        <a:pt x="53145" y="39434"/>
                      </a:cubicBezTo>
                      <a:cubicBezTo>
                        <a:pt x="54939" y="42009"/>
                        <a:pt x="55835" y="45199"/>
                        <a:pt x="55835" y="49061"/>
                      </a:cubicBezTo>
                      <a:cubicBezTo>
                        <a:pt x="55835" y="52812"/>
                        <a:pt x="54714" y="56394"/>
                        <a:pt x="52473" y="59808"/>
                      </a:cubicBezTo>
                      <a:cubicBezTo>
                        <a:pt x="50343" y="63111"/>
                        <a:pt x="47205" y="65741"/>
                        <a:pt x="43057" y="67644"/>
                      </a:cubicBezTo>
                      <a:cubicBezTo>
                        <a:pt x="38854" y="69436"/>
                        <a:pt x="34146" y="70331"/>
                        <a:pt x="28934" y="70331"/>
                      </a:cubicBezTo>
                      <a:cubicBezTo>
                        <a:pt x="20079" y="70331"/>
                        <a:pt x="13353" y="68540"/>
                        <a:pt x="8757" y="64958"/>
                      </a:cubicBezTo>
                      <a:cubicBezTo>
                        <a:pt x="4274" y="61263"/>
                        <a:pt x="1416" y="55890"/>
                        <a:pt x="239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56" name="Google Shape;1556;p21"/>
                <p:cNvSpPr/>
                <p:nvPr/>
              </p:nvSpPr>
              <p:spPr>
                <a:xfrm>
                  <a:off x="3935094" y="4442734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43" y="13239"/>
                      </a:moveTo>
                      <a:lnTo>
                        <a:pt x="243" y="253"/>
                      </a:lnTo>
                      <a:lnTo>
                        <a:pt x="11676" y="253"/>
                      </a:lnTo>
                      <a:lnTo>
                        <a:pt x="11676" y="13239"/>
                      </a:lnTo>
                      <a:close/>
                      <a:moveTo>
                        <a:pt x="243" y="92720"/>
                      </a:moveTo>
                      <a:lnTo>
                        <a:pt x="243" y="25777"/>
                      </a:lnTo>
                      <a:lnTo>
                        <a:pt x="11676" y="25777"/>
                      </a:lnTo>
                      <a:lnTo>
                        <a:pt x="11676" y="927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57" name="Google Shape;1557;p21"/>
                <p:cNvSpPr/>
                <p:nvPr/>
              </p:nvSpPr>
              <p:spPr>
                <a:xfrm>
                  <a:off x="3963833" y="4466690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5" y="68764"/>
                      </a:moveTo>
                      <a:lnTo>
                        <a:pt x="245" y="1820"/>
                      </a:lnTo>
                      <a:lnTo>
                        <a:pt x="10557" y="1820"/>
                      </a:lnTo>
                      <a:lnTo>
                        <a:pt x="10557" y="11224"/>
                      </a:lnTo>
                      <a:cubicBezTo>
                        <a:pt x="15489" y="3947"/>
                        <a:pt x="22551" y="253"/>
                        <a:pt x="31855" y="253"/>
                      </a:cubicBezTo>
                      <a:cubicBezTo>
                        <a:pt x="35890" y="253"/>
                        <a:pt x="39533" y="1037"/>
                        <a:pt x="42839" y="2492"/>
                      </a:cubicBezTo>
                      <a:cubicBezTo>
                        <a:pt x="46258" y="3835"/>
                        <a:pt x="48780" y="5738"/>
                        <a:pt x="50462" y="8089"/>
                      </a:cubicBezTo>
                      <a:cubicBezTo>
                        <a:pt x="52255" y="10496"/>
                        <a:pt x="53432" y="13351"/>
                        <a:pt x="54049" y="16597"/>
                      </a:cubicBezTo>
                      <a:cubicBezTo>
                        <a:pt x="54497" y="18724"/>
                        <a:pt x="54721" y="22362"/>
                        <a:pt x="54721" y="27568"/>
                      </a:cubicBezTo>
                      <a:lnTo>
                        <a:pt x="54721" y="68764"/>
                      </a:lnTo>
                      <a:lnTo>
                        <a:pt x="43288" y="68764"/>
                      </a:lnTo>
                      <a:lnTo>
                        <a:pt x="43288" y="28016"/>
                      </a:lnTo>
                      <a:cubicBezTo>
                        <a:pt x="43288" y="23426"/>
                        <a:pt x="42839" y="19956"/>
                        <a:pt x="41943" y="17717"/>
                      </a:cubicBezTo>
                      <a:cubicBezTo>
                        <a:pt x="41158" y="15366"/>
                        <a:pt x="39589" y="13463"/>
                        <a:pt x="37235" y="12119"/>
                      </a:cubicBezTo>
                      <a:cubicBezTo>
                        <a:pt x="34993" y="10776"/>
                        <a:pt x="32359" y="10104"/>
                        <a:pt x="29389" y="10104"/>
                      </a:cubicBezTo>
                      <a:cubicBezTo>
                        <a:pt x="24569" y="10104"/>
                        <a:pt x="20421" y="11671"/>
                        <a:pt x="16834" y="14806"/>
                      </a:cubicBezTo>
                      <a:cubicBezTo>
                        <a:pt x="13360" y="17829"/>
                        <a:pt x="11678" y="23650"/>
                        <a:pt x="11678" y="32269"/>
                      </a:cubicBezTo>
                      <a:lnTo>
                        <a:pt x="11678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58" name="Google Shape;1558;p21"/>
                <p:cNvSpPr/>
                <p:nvPr/>
              </p:nvSpPr>
              <p:spPr>
                <a:xfrm>
                  <a:off x="4031483" y="4466690"/>
                  <a:ext cx="58959" cy="95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59" h="95601" extrusionOk="0">
                      <a:moveTo>
                        <a:pt x="2492" y="74361"/>
                      </a:moveTo>
                      <a:lnTo>
                        <a:pt x="13477" y="75928"/>
                      </a:lnTo>
                      <a:cubicBezTo>
                        <a:pt x="13925" y="79343"/>
                        <a:pt x="15158" y="81806"/>
                        <a:pt x="17288" y="83317"/>
                      </a:cubicBezTo>
                      <a:cubicBezTo>
                        <a:pt x="20090" y="85388"/>
                        <a:pt x="24013" y="86451"/>
                        <a:pt x="28945" y="86451"/>
                      </a:cubicBezTo>
                      <a:cubicBezTo>
                        <a:pt x="34158" y="86451"/>
                        <a:pt x="38193" y="85388"/>
                        <a:pt x="41051" y="83317"/>
                      </a:cubicBezTo>
                      <a:cubicBezTo>
                        <a:pt x="43853" y="81190"/>
                        <a:pt x="45815" y="78279"/>
                        <a:pt x="46880" y="74585"/>
                      </a:cubicBezTo>
                      <a:cubicBezTo>
                        <a:pt x="47440" y="72178"/>
                        <a:pt x="47777" y="67365"/>
                        <a:pt x="47777" y="60032"/>
                      </a:cubicBezTo>
                      <a:cubicBezTo>
                        <a:pt x="42676" y="65853"/>
                        <a:pt x="36455" y="68764"/>
                        <a:pt x="29169" y="68764"/>
                      </a:cubicBezTo>
                      <a:cubicBezTo>
                        <a:pt x="19866" y="68764"/>
                        <a:pt x="12692" y="65517"/>
                        <a:pt x="7648" y="58913"/>
                      </a:cubicBezTo>
                      <a:cubicBezTo>
                        <a:pt x="2716" y="52196"/>
                        <a:pt x="250" y="44248"/>
                        <a:pt x="250" y="34956"/>
                      </a:cubicBezTo>
                      <a:cubicBezTo>
                        <a:pt x="250" y="28575"/>
                        <a:pt x="1371" y="22642"/>
                        <a:pt x="3613" y="17269"/>
                      </a:cubicBezTo>
                      <a:cubicBezTo>
                        <a:pt x="5967" y="11784"/>
                        <a:pt x="9329" y="7586"/>
                        <a:pt x="13701" y="4731"/>
                      </a:cubicBezTo>
                      <a:cubicBezTo>
                        <a:pt x="18016" y="1764"/>
                        <a:pt x="23173" y="253"/>
                        <a:pt x="29169" y="253"/>
                      </a:cubicBezTo>
                      <a:cubicBezTo>
                        <a:pt x="37072" y="253"/>
                        <a:pt x="43629" y="3499"/>
                        <a:pt x="48897" y="9880"/>
                      </a:cubicBezTo>
                      <a:lnTo>
                        <a:pt x="48897" y="1820"/>
                      </a:lnTo>
                      <a:lnTo>
                        <a:pt x="59210" y="1820"/>
                      </a:lnTo>
                      <a:lnTo>
                        <a:pt x="59210" y="59584"/>
                      </a:lnTo>
                      <a:cubicBezTo>
                        <a:pt x="59210" y="69995"/>
                        <a:pt x="58145" y="77384"/>
                        <a:pt x="56071" y="81750"/>
                      </a:cubicBezTo>
                      <a:cubicBezTo>
                        <a:pt x="53941" y="86227"/>
                        <a:pt x="50579" y="89642"/>
                        <a:pt x="45983" y="92049"/>
                      </a:cubicBezTo>
                      <a:cubicBezTo>
                        <a:pt x="41331" y="94567"/>
                        <a:pt x="35671" y="95855"/>
                        <a:pt x="28945" y="95855"/>
                      </a:cubicBezTo>
                      <a:cubicBezTo>
                        <a:pt x="20987" y="95855"/>
                        <a:pt x="14598" y="94064"/>
                        <a:pt x="9666" y="90481"/>
                      </a:cubicBezTo>
                      <a:cubicBezTo>
                        <a:pt x="4734" y="86899"/>
                        <a:pt x="2324" y="81526"/>
                        <a:pt x="2492" y="74361"/>
                      </a:cubicBezTo>
                      <a:close/>
                      <a:moveTo>
                        <a:pt x="11908" y="34061"/>
                      </a:moveTo>
                      <a:cubicBezTo>
                        <a:pt x="11908" y="42904"/>
                        <a:pt x="13589" y="49285"/>
                        <a:pt x="17064" y="53315"/>
                      </a:cubicBezTo>
                      <a:cubicBezTo>
                        <a:pt x="20482" y="57345"/>
                        <a:pt x="24910" y="59360"/>
                        <a:pt x="30290" y="59360"/>
                      </a:cubicBezTo>
                      <a:cubicBezTo>
                        <a:pt x="35503" y="59360"/>
                        <a:pt x="39818" y="57345"/>
                        <a:pt x="43293" y="53315"/>
                      </a:cubicBezTo>
                      <a:cubicBezTo>
                        <a:pt x="46880" y="49285"/>
                        <a:pt x="48673" y="43016"/>
                        <a:pt x="48673" y="34509"/>
                      </a:cubicBezTo>
                      <a:cubicBezTo>
                        <a:pt x="48673" y="26336"/>
                        <a:pt x="46768" y="20123"/>
                        <a:pt x="43069" y="15925"/>
                      </a:cubicBezTo>
                      <a:cubicBezTo>
                        <a:pt x="39482" y="11784"/>
                        <a:pt x="35110" y="9657"/>
                        <a:pt x="30066" y="9657"/>
                      </a:cubicBezTo>
                      <a:cubicBezTo>
                        <a:pt x="24966" y="9657"/>
                        <a:pt x="20651" y="11784"/>
                        <a:pt x="17064" y="15925"/>
                      </a:cubicBezTo>
                      <a:cubicBezTo>
                        <a:pt x="13589" y="19956"/>
                        <a:pt x="11908" y="26001"/>
                        <a:pt x="11908" y="3406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559" name="Google Shape;1559;p21"/>
            <p:cNvGrpSpPr/>
            <p:nvPr/>
          </p:nvGrpSpPr>
          <p:grpSpPr>
            <a:xfrm>
              <a:off x="6963097" y="1775436"/>
              <a:ext cx="791633" cy="328531"/>
              <a:chOff x="6184900" y="2431602"/>
              <a:chExt cx="791633" cy="328531"/>
            </a:xfrm>
          </p:grpSpPr>
          <p:sp>
            <p:nvSpPr>
              <p:cNvPr id="1560" name="Google Shape;1560;p21"/>
              <p:cNvSpPr/>
              <p:nvPr/>
            </p:nvSpPr>
            <p:spPr>
              <a:xfrm>
                <a:off x="6184900" y="2431602"/>
                <a:ext cx="791633" cy="328531"/>
              </a:xfrm>
              <a:custGeom>
                <a:avLst/>
                <a:gdLst/>
                <a:ahLst/>
                <a:cxnLst/>
                <a:rect l="l" t="t" r="r" b="b"/>
                <a:pathLst>
                  <a:path w="3771290" h="2152208" extrusionOk="0">
                    <a:moveTo>
                      <a:pt x="0" y="0"/>
                    </a:moveTo>
                    <a:lnTo>
                      <a:pt x="3771291" y="0"/>
                    </a:lnTo>
                    <a:lnTo>
                      <a:pt x="3771291" y="2152209"/>
                    </a:lnTo>
                    <a:lnTo>
                      <a:pt x="0" y="2152209"/>
                    </a:lnTo>
                    <a:close/>
                  </a:path>
                </a:pathLst>
              </a:custGeom>
              <a:solidFill>
                <a:srgbClr val="CEDB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561" name="Google Shape;1561;p21"/>
              <p:cNvGrpSpPr/>
              <p:nvPr/>
            </p:nvGrpSpPr>
            <p:grpSpPr>
              <a:xfrm>
                <a:off x="6356919" y="2624312"/>
                <a:ext cx="463065" cy="94033"/>
                <a:chOff x="3552487" y="4604151"/>
                <a:chExt cx="463065" cy="94033"/>
              </a:xfrm>
            </p:grpSpPr>
            <p:sp>
              <p:nvSpPr>
                <p:cNvPr id="1562" name="Google Shape;1562;p21"/>
                <p:cNvSpPr/>
                <p:nvPr/>
              </p:nvSpPr>
              <p:spPr>
                <a:xfrm>
                  <a:off x="3552487" y="4604151"/>
                  <a:ext cx="6904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47" h="92467" extrusionOk="0">
                      <a:moveTo>
                        <a:pt x="216" y="92731"/>
                      </a:moveTo>
                      <a:lnTo>
                        <a:pt x="216" y="264"/>
                      </a:lnTo>
                      <a:lnTo>
                        <a:pt x="67022" y="264"/>
                      </a:lnTo>
                      <a:lnTo>
                        <a:pt x="67022" y="11235"/>
                      </a:lnTo>
                      <a:lnTo>
                        <a:pt x="12322" y="11235"/>
                      </a:lnTo>
                      <a:lnTo>
                        <a:pt x="12322" y="39445"/>
                      </a:lnTo>
                      <a:lnTo>
                        <a:pt x="63659" y="39445"/>
                      </a:lnTo>
                      <a:lnTo>
                        <a:pt x="63659" y="50416"/>
                      </a:lnTo>
                      <a:lnTo>
                        <a:pt x="12322" y="50416"/>
                      </a:lnTo>
                      <a:lnTo>
                        <a:pt x="12322" y="81761"/>
                      </a:lnTo>
                      <a:lnTo>
                        <a:pt x="69264" y="81761"/>
                      </a:lnTo>
                      <a:lnTo>
                        <a:pt x="69264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63" name="Google Shape;1563;p21"/>
                <p:cNvSpPr/>
                <p:nvPr/>
              </p:nvSpPr>
              <p:spPr>
                <a:xfrm>
                  <a:off x="3636713" y="4604151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22" y="92731"/>
                      </a:moveTo>
                      <a:lnTo>
                        <a:pt x="222" y="264"/>
                      </a:lnTo>
                      <a:lnTo>
                        <a:pt x="11656" y="264"/>
                      </a:lnTo>
                      <a:lnTo>
                        <a:pt x="11656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64" name="Google Shape;1564;p21"/>
                <p:cNvSpPr/>
                <p:nvPr/>
              </p:nvSpPr>
              <p:spPr>
                <a:xfrm>
                  <a:off x="3661850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3" y="47282"/>
                      </a:moveTo>
                      <a:lnTo>
                        <a:pt x="61650" y="48625"/>
                      </a:lnTo>
                      <a:cubicBezTo>
                        <a:pt x="59857" y="55510"/>
                        <a:pt x="56382" y="60883"/>
                        <a:pt x="51337" y="64745"/>
                      </a:cubicBezTo>
                      <a:cubicBezTo>
                        <a:pt x="46406" y="68495"/>
                        <a:pt x="40016" y="70342"/>
                        <a:pt x="32282" y="70342"/>
                      </a:cubicBezTo>
                      <a:cubicBezTo>
                        <a:pt x="22418" y="70342"/>
                        <a:pt x="14572" y="67376"/>
                        <a:pt x="8743" y="61387"/>
                      </a:cubicBezTo>
                      <a:cubicBezTo>
                        <a:pt x="3027" y="55286"/>
                        <a:pt x="224" y="46778"/>
                        <a:pt x="224" y="35863"/>
                      </a:cubicBezTo>
                      <a:cubicBezTo>
                        <a:pt x="224" y="24557"/>
                        <a:pt x="3139" y="15825"/>
                        <a:pt x="8967" y="9668"/>
                      </a:cubicBezTo>
                      <a:cubicBezTo>
                        <a:pt x="14796" y="3399"/>
                        <a:pt x="22306" y="264"/>
                        <a:pt x="31610" y="264"/>
                      </a:cubicBezTo>
                      <a:cubicBezTo>
                        <a:pt x="40577" y="264"/>
                        <a:pt x="47863" y="3343"/>
                        <a:pt x="53579" y="9444"/>
                      </a:cubicBezTo>
                      <a:cubicBezTo>
                        <a:pt x="59240" y="15601"/>
                        <a:pt x="62098" y="24165"/>
                        <a:pt x="62098" y="35191"/>
                      </a:cubicBezTo>
                      <a:cubicBezTo>
                        <a:pt x="62098" y="35807"/>
                        <a:pt x="62098" y="36759"/>
                        <a:pt x="62098" y="38102"/>
                      </a:cubicBezTo>
                      <a:lnTo>
                        <a:pt x="12106" y="38102"/>
                      </a:lnTo>
                      <a:cubicBezTo>
                        <a:pt x="12386" y="45602"/>
                        <a:pt x="14404" y="51256"/>
                        <a:pt x="18159" y="55118"/>
                      </a:cubicBezTo>
                      <a:cubicBezTo>
                        <a:pt x="22026" y="59036"/>
                        <a:pt x="26734" y="60939"/>
                        <a:pt x="32282" y="60939"/>
                      </a:cubicBezTo>
                      <a:cubicBezTo>
                        <a:pt x="36429" y="60939"/>
                        <a:pt x="39960" y="59931"/>
                        <a:pt x="42819" y="57804"/>
                      </a:cubicBezTo>
                      <a:cubicBezTo>
                        <a:pt x="45789" y="55566"/>
                        <a:pt x="48199" y="52095"/>
                        <a:pt x="49993" y="47282"/>
                      </a:cubicBezTo>
                      <a:close/>
                      <a:moveTo>
                        <a:pt x="12554" y="28922"/>
                      </a:moveTo>
                      <a:lnTo>
                        <a:pt x="49993" y="28922"/>
                      </a:lnTo>
                      <a:cubicBezTo>
                        <a:pt x="49544" y="23269"/>
                        <a:pt x="48087" y="19015"/>
                        <a:pt x="45733" y="16161"/>
                      </a:cubicBezTo>
                      <a:cubicBezTo>
                        <a:pt x="42146" y="11851"/>
                        <a:pt x="37438" y="9668"/>
                        <a:pt x="31610" y="9668"/>
                      </a:cubicBezTo>
                      <a:cubicBezTo>
                        <a:pt x="26510" y="9668"/>
                        <a:pt x="22194" y="11403"/>
                        <a:pt x="18607" y="14817"/>
                      </a:cubicBezTo>
                      <a:cubicBezTo>
                        <a:pt x="15020" y="18288"/>
                        <a:pt x="13003" y="22989"/>
                        <a:pt x="12554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65" name="Google Shape;1565;p21"/>
                <p:cNvSpPr/>
                <p:nvPr/>
              </p:nvSpPr>
              <p:spPr>
                <a:xfrm>
                  <a:off x="3737571" y="4628107"/>
                  <a:ext cx="90793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93" h="68510" extrusionOk="0">
                      <a:moveTo>
                        <a:pt x="229" y="68775"/>
                      </a:moveTo>
                      <a:lnTo>
                        <a:pt x="229" y="1832"/>
                      </a:lnTo>
                      <a:lnTo>
                        <a:pt x="10318" y="1832"/>
                      </a:lnTo>
                      <a:lnTo>
                        <a:pt x="10318" y="11235"/>
                      </a:lnTo>
                      <a:cubicBezTo>
                        <a:pt x="12391" y="7989"/>
                        <a:pt x="15137" y="5358"/>
                        <a:pt x="18612" y="3399"/>
                      </a:cubicBezTo>
                      <a:cubicBezTo>
                        <a:pt x="22199" y="1328"/>
                        <a:pt x="26234" y="264"/>
                        <a:pt x="30718" y="264"/>
                      </a:cubicBezTo>
                      <a:cubicBezTo>
                        <a:pt x="35650" y="264"/>
                        <a:pt x="39685" y="1328"/>
                        <a:pt x="42824" y="3399"/>
                      </a:cubicBezTo>
                      <a:cubicBezTo>
                        <a:pt x="46074" y="5526"/>
                        <a:pt x="48428" y="8324"/>
                        <a:pt x="49773" y="11907"/>
                      </a:cubicBezTo>
                      <a:cubicBezTo>
                        <a:pt x="54986" y="4182"/>
                        <a:pt x="61879" y="264"/>
                        <a:pt x="70398" y="264"/>
                      </a:cubicBezTo>
                      <a:cubicBezTo>
                        <a:pt x="77123" y="264"/>
                        <a:pt x="82167" y="2167"/>
                        <a:pt x="85642" y="5862"/>
                      </a:cubicBezTo>
                      <a:cubicBezTo>
                        <a:pt x="89229" y="9444"/>
                        <a:pt x="91023" y="15153"/>
                        <a:pt x="91023" y="22877"/>
                      </a:cubicBezTo>
                      <a:lnTo>
                        <a:pt x="91023" y="68775"/>
                      </a:lnTo>
                      <a:lnTo>
                        <a:pt x="79813" y="68775"/>
                      </a:lnTo>
                      <a:lnTo>
                        <a:pt x="79813" y="26684"/>
                      </a:lnTo>
                      <a:cubicBezTo>
                        <a:pt x="79813" y="22094"/>
                        <a:pt x="79421" y="18791"/>
                        <a:pt x="78693" y="16832"/>
                      </a:cubicBezTo>
                      <a:cubicBezTo>
                        <a:pt x="77908" y="14761"/>
                        <a:pt x="76563" y="13138"/>
                        <a:pt x="74657" y="11907"/>
                      </a:cubicBezTo>
                      <a:cubicBezTo>
                        <a:pt x="72696" y="10731"/>
                        <a:pt x="70454" y="10116"/>
                        <a:pt x="67932" y="10116"/>
                      </a:cubicBezTo>
                      <a:cubicBezTo>
                        <a:pt x="63112" y="10116"/>
                        <a:pt x="59189" y="11683"/>
                        <a:pt x="56050" y="14817"/>
                      </a:cubicBezTo>
                      <a:cubicBezTo>
                        <a:pt x="53024" y="17952"/>
                        <a:pt x="51567" y="22989"/>
                        <a:pt x="51567" y="29818"/>
                      </a:cubicBezTo>
                      <a:lnTo>
                        <a:pt x="51567" y="68775"/>
                      </a:lnTo>
                      <a:lnTo>
                        <a:pt x="40134" y="68775"/>
                      </a:lnTo>
                      <a:lnTo>
                        <a:pt x="40134" y="25340"/>
                      </a:lnTo>
                      <a:cubicBezTo>
                        <a:pt x="40134" y="20303"/>
                        <a:pt x="39125" y="16496"/>
                        <a:pt x="37219" y="13922"/>
                      </a:cubicBezTo>
                      <a:cubicBezTo>
                        <a:pt x="35426" y="11403"/>
                        <a:pt x="32399" y="10116"/>
                        <a:pt x="28252" y="10116"/>
                      </a:cubicBezTo>
                      <a:cubicBezTo>
                        <a:pt x="24945" y="10116"/>
                        <a:pt x="21975" y="11011"/>
                        <a:pt x="19285" y="12802"/>
                      </a:cubicBezTo>
                      <a:cubicBezTo>
                        <a:pt x="16595" y="14481"/>
                        <a:pt x="14633" y="16944"/>
                        <a:pt x="13456" y="20191"/>
                      </a:cubicBezTo>
                      <a:cubicBezTo>
                        <a:pt x="12223" y="23325"/>
                        <a:pt x="11662" y="27971"/>
                        <a:pt x="11662" y="34072"/>
                      </a:cubicBezTo>
                      <a:lnTo>
                        <a:pt x="11662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66" name="Google Shape;1566;p21"/>
                <p:cNvSpPr/>
                <p:nvPr/>
              </p:nvSpPr>
              <p:spPr>
                <a:xfrm>
                  <a:off x="3841468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50005" y="47282"/>
                      </a:moveTo>
                      <a:lnTo>
                        <a:pt x="61662" y="48625"/>
                      </a:lnTo>
                      <a:cubicBezTo>
                        <a:pt x="59869" y="55510"/>
                        <a:pt x="56394" y="60883"/>
                        <a:pt x="51350" y="64745"/>
                      </a:cubicBezTo>
                      <a:cubicBezTo>
                        <a:pt x="46418" y="68495"/>
                        <a:pt x="40029" y="70342"/>
                        <a:pt x="32295" y="70342"/>
                      </a:cubicBezTo>
                      <a:cubicBezTo>
                        <a:pt x="22431" y="70342"/>
                        <a:pt x="14584" y="67376"/>
                        <a:pt x="8756" y="61387"/>
                      </a:cubicBezTo>
                      <a:cubicBezTo>
                        <a:pt x="3039" y="55286"/>
                        <a:pt x="237" y="46778"/>
                        <a:pt x="237" y="35863"/>
                      </a:cubicBezTo>
                      <a:cubicBezTo>
                        <a:pt x="237" y="24557"/>
                        <a:pt x="3151" y="15825"/>
                        <a:pt x="8980" y="9668"/>
                      </a:cubicBezTo>
                      <a:cubicBezTo>
                        <a:pt x="14809" y="3399"/>
                        <a:pt x="22319" y="264"/>
                        <a:pt x="31622" y="264"/>
                      </a:cubicBezTo>
                      <a:cubicBezTo>
                        <a:pt x="40589" y="264"/>
                        <a:pt x="47875" y="3343"/>
                        <a:pt x="53592" y="9444"/>
                      </a:cubicBezTo>
                      <a:cubicBezTo>
                        <a:pt x="59253" y="15601"/>
                        <a:pt x="62111" y="24165"/>
                        <a:pt x="62111" y="35191"/>
                      </a:cubicBezTo>
                      <a:cubicBezTo>
                        <a:pt x="62111" y="35807"/>
                        <a:pt x="62111" y="36759"/>
                        <a:pt x="62111" y="38102"/>
                      </a:cubicBezTo>
                      <a:lnTo>
                        <a:pt x="12118" y="38102"/>
                      </a:lnTo>
                      <a:cubicBezTo>
                        <a:pt x="12399" y="45602"/>
                        <a:pt x="14416" y="51256"/>
                        <a:pt x="18171" y="55118"/>
                      </a:cubicBezTo>
                      <a:cubicBezTo>
                        <a:pt x="22038" y="59036"/>
                        <a:pt x="26746" y="60939"/>
                        <a:pt x="32295" y="60939"/>
                      </a:cubicBezTo>
                      <a:cubicBezTo>
                        <a:pt x="36442" y="60939"/>
                        <a:pt x="39973" y="59931"/>
                        <a:pt x="42831" y="57804"/>
                      </a:cubicBezTo>
                      <a:cubicBezTo>
                        <a:pt x="45802" y="55566"/>
                        <a:pt x="48212" y="52095"/>
                        <a:pt x="50005" y="47282"/>
                      </a:cubicBezTo>
                      <a:close/>
                      <a:moveTo>
                        <a:pt x="12567" y="28922"/>
                      </a:moveTo>
                      <a:lnTo>
                        <a:pt x="50005" y="28922"/>
                      </a:lnTo>
                      <a:cubicBezTo>
                        <a:pt x="49557" y="23269"/>
                        <a:pt x="48099" y="19015"/>
                        <a:pt x="45746" y="16161"/>
                      </a:cubicBezTo>
                      <a:cubicBezTo>
                        <a:pt x="42159" y="11851"/>
                        <a:pt x="37451" y="9668"/>
                        <a:pt x="31622" y="9668"/>
                      </a:cubicBezTo>
                      <a:cubicBezTo>
                        <a:pt x="26522" y="9668"/>
                        <a:pt x="22207" y="11403"/>
                        <a:pt x="18620" y="14817"/>
                      </a:cubicBezTo>
                      <a:cubicBezTo>
                        <a:pt x="15033" y="18288"/>
                        <a:pt x="13015" y="22989"/>
                        <a:pt x="12567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67" name="Google Shape;1567;p21"/>
                <p:cNvSpPr/>
                <p:nvPr/>
              </p:nvSpPr>
              <p:spPr>
                <a:xfrm>
                  <a:off x="3917189" y="4628107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2" y="68775"/>
                      </a:moveTo>
                      <a:lnTo>
                        <a:pt x="242" y="1832"/>
                      </a:lnTo>
                      <a:lnTo>
                        <a:pt x="10554" y="1832"/>
                      </a:lnTo>
                      <a:lnTo>
                        <a:pt x="10554" y="11235"/>
                      </a:lnTo>
                      <a:cubicBezTo>
                        <a:pt x="15486" y="3959"/>
                        <a:pt x="22548" y="264"/>
                        <a:pt x="31851" y="264"/>
                      </a:cubicBezTo>
                      <a:cubicBezTo>
                        <a:pt x="35887" y="264"/>
                        <a:pt x="39530" y="1048"/>
                        <a:pt x="42836" y="2503"/>
                      </a:cubicBezTo>
                      <a:cubicBezTo>
                        <a:pt x="46255" y="3847"/>
                        <a:pt x="48777" y="5750"/>
                        <a:pt x="50458" y="8100"/>
                      </a:cubicBezTo>
                      <a:cubicBezTo>
                        <a:pt x="52252" y="10507"/>
                        <a:pt x="53429" y="13362"/>
                        <a:pt x="54045" y="16608"/>
                      </a:cubicBezTo>
                      <a:cubicBezTo>
                        <a:pt x="54494" y="18735"/>
                        <a:pt x="54718" y="22374"/>
                        <a:pt x="54718" y="27579"/>
                      </a:cubicBezTo>
                      <a:lnTo>
                        <a:pt x="54718" y="68775"/>
                      </a:lnTo>
                      <a:lnTo>
                        <a:pt x="43285" y="68775"/>
                      </a:lnTo>
                      <a:lnTo>
                        <a:pt x="43285" y="28027"/>
                      </a:lnTo>
                      <a:cubicBezTo>
                        <a:pt x="43285" y="23437"/>
                        <a:pt x="42836" y="19967"/>
                        <a:pt x="41939" y="17728"/>
                      </a:cubicBezTo>
                      <a:cubicBezTo>
                        <a:pt x="41155" y="15377"/>
                        <a:pt x="39586" y="13474"/>
                        <a:pt x="37232" y="12131"/>
                      </a:cubicBezTo>
                      <a:cubicBezTo>
                        <a:pt x="34990" y="10787"/>
                        <a:pt x="32356" y="10116"/>
                        <a:pt x="29385" y="10116"/>
                      </a:cubicBezTo>
                      <a:cubicBezTo>
                        <a:pt x="24565" y="10116"/>
                        <a:pt x="20418" y="11683"/>
                        <a:pt x="16831" y="14817"/>
                      </a:cubicBezTo>
                      <a:cubicBezTo>
                        <a:pt x="13356" y="17840"/>
                        <a:pt x="11675" y="23661"/>
                        <a:pt x="11675" y="32281"/>
                      </a:cubicBezTo>
                      <a:lnTo>
                        <a:pt x="11675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68" name="Google Shape;1568;p21"/>
                <p:cNvSpPr/>
                <p:nvPr/>
              </p:nvSpPr>
              <p:spPr>
                <a:xfrm>
                  <a:off x="3982822" y="4606166"/>
                  <a:ext cx="32730" cy="91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30" h="91347" extrusionOk="0">
                      <a:moveTo>
                        <a:pt x="31408" y="80641"/>
                      </a:moveTo>
                      <a:lnTo>
                        <a:pt x="32977" y="90493"/>
                      </a:lnTo>
                      <a:cubicBezTo>
                        <a:pt x="29839" y="91220"/>
                        <a:pt x="26980" y="91612"/>
                        <a:pt x="24458" y="91612"/>
                      </a:cubicBezTo>
                      <a:cubicBezTo>
                        <a:pt x="20255" y="91612"/>
                        <a:pt x="17060" y="90940"/>
                        <a:pt x="14819" y="89597"/>
                      </a:cubicBezTo>
                      <a:cubicBezTo>
                        <a:pt x="12577" y="88254"/>
                        <a:pt x="10895" y="86574"/>
                        <a:pt x="9887" y="84448"/>
                      </a:cubicBezTo>
                      <a:cubicBezTo>
                        <a:pt x="8990" y="82377"/>
                        <a:pt x="8542" y="77899"/>
                        <a:pt x="8542" y="71014"/>
                      </a:cubicBezTo>
                      <a:lnTo>
                        <a:pt x="8542" y="32505"/>
                      </a:lnTo>
                      <a:lnTo>
                        <a:pt x="247" y="32505"/>
                      </a:lnTo>
                      <a:lnTo>
                        <a:pt x="247" y="23773"/>
                      </a:lnTo>
                      <a:lnTo>
                        <a:pt x="8542" y="23773"/>
                      </a:lnTo>
                      <a:lnTo>
                        <a:pt x="8542" y="7205"/>
                      </a:lnTo>
                      <a:lnTo>
                        <a:pt x="19975" y="264"/>
                      </a:lnTo>
                      <a:lnTo>
                        <a:pt x="19975" y="23773"/>
                      </a:lnTo>
                      <a:lnTo>
                        <a:pt x="31408" y="23773"/>
                      </a:lnTo>
                      <a:lnTo>
                        <a:pt x="31408" y="32505"/>
                      </a:lnTo>
                      <a:lnTo>
                        <a:pt x="19975" y="32505"/>
                      </a:lnTo>
                      <a:lnTo>
                        <a:pt x="19975" y="71686"/>
                      </a:lnTo>
                      <a:cubicBezTo>
                        <a:pt x="19975" y="74988"/>
                        <a:pt x="20087" y="77059"/>
                        <a:pt x="20423" y="77955"/>
                      </a:cubicBezTo>
                      <a:cubicBezTo>
                        <a:pt x="20871" y="78850"/>
                        <a:pt x="21544" y="79634"/>
                        <a:pt x="22441" y="80194"/>
                      </a:cubicBezTo>
                      <a:cubicBezTo>
                        <a:pt x="23337" y="80809"/>
                        <a:pt x="24683" y="81089"/>
                        <a:pt x="26476" y="81089"/>
                      </a:cubicBezTo>
                      <a:cubicBezTo>
                        <a:pt x="27653" y="81089"/>
                        <a:pt x="29278" y="80977"/>
                        <a:pt x="31408" y="8064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569" name="Google Shape;1569;p21"/>
              <p:cNvGrpSpPr/>
              <p:nvPr/>
            </p:nvGrpSpPr>
            <p:grpSpPr>
              <a:xfrm>
                <a:off x="6274039" y="2462895"/>
                <a:ext cx="620835" cy="119557"/>
                <a:chOff x="3469607" y="4442734"/>
                <a:chExt cx="620835" cy="119557"/>
              </a:xfrm>
            </p:grpSpPr>
            <p:sp>
              <p:nvSpPr>
                <p:cNvPr id="1570" name="Google Shape;1570;p21"/>
                <p:cNvSpPr/>
                <p:nvPr/>
              </p:nvSpPr>
              <p:spPr>
                <a:xfrm>
                  <a:off x="3469607" y="4442734"/>
                  <a:ext cx="7061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17" h="92467" extrusionOk="0">
                      <a:moveTo>
                        <a:pt x="211" y="92720"/>
                      </a:moveTo>
                      <a:lnTo>
                        <a:pt x="211" y="253"/>
                      </a:lnTo>
                      <a:lnTo>
                        <a:pt x="34959" y="253"/>
                      </a:lnTo>
                      <a:cubicBezTo>
                        <a:pt x="41067" y="253"/>
                        <a:pt x="45775" y="589"/>
                        <a:pt x="49082" y="1149"/>
                      </a:cubicBezTo>
                      <a:cubicBezTo>
                        <a:pt x="53678" y="1932"/>
                        <a:pt x="57489" y="3332"/>
                        <a:pt x="60515" y="5403"/>
                      </a:cubicBezTo>
                      <a:cubicBezTo>
                        <a:pt x="63654" y="7530"/>
                        <a:pt x="66120" y="10496"/>
                        <a:pt x="67913" y="14358"/>
                      </a:cubicBezTo>
                      <a:cubicBezTo>
                        <a:pt x="69819" y="18276"/>
                        <a:pt x="70828" y="22418"/>
                        <a:pt x="70828" y="26896"/>
                      </a:cubicBezTo>
                      <a:cubicBezTo>
                        <a:pt x="70828" y="34844"/>
                        <a:pt x="68249" y="41561"/>
                        <a:pt x="63205" y="47046"/>
                      </a:cubicBezTo>
                      <a:cubicBezTo>
                        <a:pt x="58273" y="52420"/>
                        <a:pt x="49194" y="55106"/>
                        <a:pt x="36079" y="55106"/>
                      </a:cubicBezTo>
                      <a:lnTo>
                        <a:pt x="12316" y="55106"/>
                      </a:lnTo>
                      <a:lnTo>
                        <a:pt x="12316" y="92720"/>
                      </a:lnTo>
                      <a:close/>
                      <a:moveTo>
                        <a:pt x="12316" y="44136"/>
                      </a:moveTo>
                      <a:lnTo>
                        <a:pt x="36304" y="44136"/>
                      </a:lnTo>
                      <a:cubicBezTo>
                        <a:pt x="44206" y="44136"/>
                        <a:pt x="49811" y="42736"/>
                        <a:pt x="53117" y="39882"/>
                      </a:cubicBezTo>
                      <a:cubicBezTo>
                        <a:pt x="56368" y="36915"/>
                        <a:pt x="58049" y="32717"/>
                        <a:pt x="58049" y="27344"/>
                      </a:cubicBezTo>
                      <a:cubicBezTo>
                        <a:pt x="58049" y="23482"/>
                        <a:pt x="57040" y="20179"/>
                        <a:pt x="55135" y="17493"/>
                      </a:cubicBezTo>
                      <a:cubicBezTo>
                        <a:pt x="53173" y="14694"/>
                        <a:pt x="50651" y="12791"/>
                        <a:pt x="47513" y="11895"/>
                      </a:cubicBezTo>
                      <a:cubicBezTo>
                        <a:pt x="45383" y="11448"/>
                        <a:pt x="41572" y="11224"/>
                        <a:pt x="36079" y="11224"/>
                      </a:cubicBezTo>
                      <a:lnTo>
                        <a:pt x="12316" y="11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71" name="Google Shape;1571;p21"/>
                <p:cNvSpPr/>
                <p:nvPr/>
              </p:nvSpPr>
              <p:spPr>
                <a:xfrm>
                  <a:off x="3554042" y="4466690"/>
                  <a:ext cx="36541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41" h="68510" extrusionOk="0">
                      <a:moveTo>
                        <a:pt x="217" y="68764"/>
                      </a:moveTo>
                      <a:lnTo>
                        <a:pt x="217" y="1820"/>
                      </a:lnTo>
                      <a:lnTo>
                        <a:pt x="10529" y="1820"/>
                      </a:lnTo>
                      <a:lnTo>
                        <a:pt x="10529" y="11895"/>
                      </a:lnTo>
                      <a:cubicBezTo>
                        <a:pt x="13219" y="7138"/>
                        <a:pt x="15573" y="4003"/>
                        <a:pt x="17703" y="2492"/>
                      </a:cubicBezTo>
                      <a:cubicBezTo>
                        <a:pt x="19944" y="1037"/>
                        <a:pt x="22410" y="253"/>
                        <a:pt x="25101" y="253"/>
                      </a:cubicBezTo>
                      <a:cubicBezTo>
                        <a:pt x="28968" y="253"/>
                        <a:pt x="32835" y="1485"/>
                        <a:pt x="36758" y="3835"/>
                      </a:cubicBezTo>
                      <a:lnTo>
                        <a:pt x="32947" y="14358"/>
                      </a:lnTo>
                      <a:cubicBezTo>
                        <a:pt x="30089" y="12735"/>
                        <a:pt x="27230" y="11895"/>
                        <a:pt x="24428" y="11895"/>
                      </a:cubicBezTo>
                      <a:cubicBezTo>
                        <a:pt x="22018" y="11895"/>
                        <a:pt x="19776" y="12679"/>
                        <a:pt x="17703" y="14134"/>
                      </a:cubicBezTo>
                      <a:cubicBezTo>
                        <a:pt x="15741" y="15646"/>
                        <a:pt x="14396" y="17717"/>
                        <a:pt x="13667" y="20403"/>
                      </a:cubicBezTo>
                      <a:cubicBezTo>
                        <a:pt x="12322" y="24433"/>
                        <a:pt x="11650" y="28855"/>
                        <a:pt x="11650" y="33613"/>
                      </a:cubicBezTo>
                      <a:lnTo>
                        <a:pt x="11650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72" name="Google Shape;1572;p21"/>
                <p:cNvSpPr/>
                <p:nvPr/>
              </p:nvSpPr>
              <p:spPr>
                <a:xfrm>
                  <a:off x="3593064" y="4466690"/>
                  <a:ext cx="62770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0" h="70077" extrusionOk="0">
                      <a:moveTo>
                        <a:pt x="220" y="35180"/>
                      </a:moveTo>
                      <a:cubicBezTo>
                        <a:pt x="220" y="22810"/>
                        <a:pt x="3638" y="13631"/>
                        <a:pt x="10532" y="7642"/>
                      </a:cubicBezTo>
                      <a:cubicBezTo>
                        <a:pt x="16361" y="2716"/>
                        <a:pt x="23366" y="253"/>
                        <a:pt x="31605" y="253"/>
                      </a:cubicBezTo>
                      <a:cubicBezTo>
                        <a:pt x="40852" y="253"/>
                        <a:pt x="48418" y="3332"/>
                        <a:pt x="54247" y="9433"/>
                      </a:cubicBezTo>
                      <a:cubicBezTo>
                        <a:pt x="60076" y="15422"/>
                        <a:pt x="62990" y="23706"/>
                        <a:pt x="62990" y="34285"/>
                      </a:cubicBezTo>
                      <a:cubicBezTo>
                        <a:pt x="62990" y="42960"/>
                        <a:pt x="61701" y="49733"/>
                        <a:pt x="59179" y="54659"/>
                      </a:cubicBezTo>
                      <a:cubicBezTo>
                        <a:pt x="56601" y="59584"/>
                        <a:pt x="52902" y="63502"/>
                        <a:pt x="47970" y="66301"/>
                      </a:cubicBezTo>
                      <a:cubicBezTo>
                        <a:pt x="43038" y="68988"/>
                        <a:pt x="37546" y="70331"/>
                        <a:pt x="31605" y="70331"/>
                      </a:cubicBezTo>
                      <a:cubicBezTo>
                        <a:pt x="22301" y="70331"/>
                        <a:pt x="14791" y="67365"/>
                        <a:pt x="8963" y="61375"/>
                      </a:cubicBezTo>
                      <a:cubicBezTo>
                        <a:pt x="3134" y="55274"/>
                        <a:pt x="220" y="46543"/>
                        <a:pt x="220" y="35180"/>
                      </a:cubicBezTo>
                      <a:close/>
                      <a:moveTo>
                        <a:pt x="11877" y="35180"/>
                      </a:moveTo>
                      <a:cubicBezTo>
                        <a:pt x="11877" y="43856"/>
                        <a:pt x="13726" y="50349"/>
                        <a:pt x="17481" y="54659"/>
                      </a:cubicBezTo>
                      <a:cubicBezTo>
                        <a:pt x="21180" y="58857"/>
                        <a:pt x="25888" y="60928"/>
                        <a:pt x="31605" y="60928"/>
                      </a:cubicBezTo>
                      <a:cubicBezTo>
                        <a:pt x="37265" y="60928"/>
                        <a:pt x="41973" y="58857"/>
                        <a:pt x="45728" y="54659"/>
                      </a:cubicBezTo>
                      <a:cubicBezTo>
                        <a:pt x="49427" y="50349"/>
                        <a:pt x="51333" y="43800"/>
                        <a:pt x="51333" y="34956"/>
                      </a:cubicBezTo>
                      <a:cubicBezTo>
                        <a:pt x="51333" y="26616"/>
                        <a:pt x="49427" y="20347"/>
                        <a:pt x="45728" y="16149"/>
                      </a:cubicBezTo>
                      <a:cubicBezTo>
                        <a:pt x="41973" y="11839"/>
                        <a:pt x="37265" y="9657"/>
                        <a:pt x="31605" y="9657"/>
                      </a:cubicBezTo>
                      <a:cubicBezTo>
                        <a:pt x="25888" y="9657"/>
                        <a:pt x="21180" y="11839"/>
                        <a:pt x="17481" y="16149"/>
                      </a:cubicBezTo>
                      <a:cubicBezTo>
                        <a:pt x="13726" y="20347"/>
                        <a:pt x="11877" y="26672"/>
                        <a:pt x="11877" y="351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73" name="Google Shape;1573;p21"/>
                <p:cNvSpPr/>
                <p:nvPr/>
              </p:nvSpPr>
              <p:spPr>
                <a:xfrm>
                  <a:off x="3665885" y="4466690"/>
                  <a:ext cx="58287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87" h="70077" extrusionOk="0">
                      <a:moveTo>
                        <a:pt x="47302" y="44136"/>
                      </a:moveTo>
                      <a:lnTo>
                        <a:pt x="58512" y="45703"/>
                      </a:lnTo>
                      <a:cubicBezTo>
                        <a:pt x="57279" y="53315"/>
                        <a:pt x="54140" y="59360"/>
                        <a:pt x="49096" y="63838"/>
                      </a:cubicBezTo>
                      <a:cubicBezTo>
                        <a:pt x="44164" y="68204"/>
                        <a:pt x="37999" y="70331"/>
                        <a:pt x="30713" y="70331"/>
                      </a:cubicBezTo>
                      <a:cubicBezTo>
                        <a:pt x="21410" y="70331"/>
                        <a:pt x="14012" y="67365"/>
                        <a:pt x="8519" y="61375"/>
                      </a:cubicBezTo>
                      <a:cubicBezTo>
                        <a:pt x="2971" y="55274"/>
                        <a:pt x="225" y="46711"/>
                        <a:pt x="225" y="35628"/>
                      </a:cubicBezTo>
                      <a:cubicBezTo>
                        <a:pt x="225" y="28351"/>
                        <a:pt x="1401" y="21971"/>
                        <a:pt x="3811" y="16597"/>
                      </a:cubicBezTo>
                      <a:cubicBezTo>
                        <a:pt x="6165" y="11112"/>
                        <a:pt x="9752" y="6970"/>
                        <a:pt x="14572" y="4283"/>
                      </a:cubicBezTo>
                      <a:cubicBezTo>
                        <a:pt x="19504" y="1596"/>
                        <a:pt x="24884" y="253"/>
                        <a:pt x="30713" y="253"/>
                      </a:cubicBezTo>
                      <a:cubicBezTo>
                        <a:pt x="37999" y="253"/>
                        <a:pt x="43996" y="2156"/>
                        <a:pt x="48648" y="5850"/>
                      </a:cubicBezTo>
                      <a:cubicBezTo>
                        <a:pt x="53243" y="9433"/>
                        <a:pt x="56158" y="14694"/>
                        <a:pt x="57391" y="21523"/>
                      </a:cubicBezTo>
                      <a:lnTo>
                        <a:pt x="46406" y="23090"/>
                      </a:lnTo>
                      <a:cubicBezTo>
                        <a:pt x="45341" y="18612"/>
                        <a:pt x="43491" y="15254"/>
                        <a:pt x="40801" y="13015"/>
                      </a:cubicBezTo>
                      <a:cubicBezTo>
                        <a:pt x="38111" y="10776"/>
                        <a:pt x="34861" y="9657"/>
                        <a:pt x="31161" y="9657"/>
                      </a:cubicBezTo>
                      <a:cubicBezTo>
                        <a:pt x="25445" y="9657"/>
                        <a:pt x="20849" y="11784"/>
                        <a:pt x="17262" y="15925"/>
                      </a:cubicBezTo>
                      <a:cubicBezTo>
                        <a:pt x="13675" y="19956"/>
                        <a:pt x="11882" y="26392"/>
                        <a:pt x="11882" y="35180"/>
                      </a:cubicBezTo>
                      <a:cubicBezTo>
                        <a:pt x="11882" y="44136"/>
                        <a:pt x="13563" y="50741"/>
                        <a:pt x="17038" y="54883"/>
                      </a:cubicBezTo>
                      <a:cubicBezTo>
                        <a:pt x="20457" y="58913"/>
                        <a:pt x="24940" y="60928"/>
                        <a:pt x="30489" y="60928"/>
                      </a:cubicBezTo>
                      <a:cubicBezTo>
                        <a:pt x="34973" y="60928"/>
                        <a:pt x="38672" y="59584"/>
                        <a:pt x="41698" y="56898"/>
                      </a:cubicBezTo>
                      <a:cubicBezTo>
                        <a:pt x="44668" y="54099"/>
                        <a:pt x="46518" y="49845"/>
                        <a:pt x="47302" y="4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74" name="Google Shape;1574;p21"/>
                <p:cNvSpPr/>
                <p:nvPr/>
              </p:nvSpPr>
              <p:spPr>
                <a:xfrm>
                  <a:off x="3730073" y="4466690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7" y="47270"/>
                      </a:moveTo>
                      <a:lnTo>
                        <a:pt x="61655" y="48614"/>
                      </a:lnTo>
                      <a:cubicBezTo>
                        <a:pt x="59861" y="55498"/>
                        <a:pt x="56386" y="60872"/>
                        <a:pt x="51342" y="64734"/>
                      </a:cubicBezTo>
                      <a:cubicBezTo>
                        <a:pt x="46410" y="68484"/>
                        <a:pt x="40021" y="70331"/>
                        <a:pt x="32287" y="70331"/>
                      </a:cubicBezTo>
                      <a:cubicBezTo>
                        <a:pt x="22423" y="70331"/>
                        <a:pt x="14577" y="67365"/>
                        <a:pt x="8748" y="61375"/>
                      </a:cubicBezTo>
                      <a:cubicBezTo>
                        <a:pt x="3031" y="55274"/>
                        <a:pt x="229" y="46766"/>
                        <a:pt x="229" y="35852"/>
                      </a:cubicBezTo>
                      <a:cubicBezTo>
                        <a:pt x="229" y="24545"/>
                        <a:pt x="3143" y="15814"/>
                        <a:pt x="8972" y="9657"/>
                      </a:cubicBezTo>
                      <a:cubicBezTo>
                        <a:pt x="14801" y="3388"/>
                        <a:pt x="22311" y="253"/>
                        <a:pt x="31614" y="253"/>
                      </a:cubicBezTo>
                      <a:cubicBezTo>
                        <a:pt x="40582" y="253"/>
                        <a:pt x="47868" y="3332"/>
                        <a:pt x="53584" y="9433"/>
                      </a:cubicBezTo>
                      <a:cubicBezTo>
                        <a:pt x="59245" y="15590"/>
                        <a:pt x="62103" y="24154"/>
                        <a:pt x="62103" y="35180"/>
                      </a:cubicBezTo>
                      <a:cubicBezTo>
                        <a:pt x="62103" y="35796"/>
                        <a:pt x="62103" y="36747"/>
                        <a:pt x="62103" y="38091"/>
                      </a:cubicBezTo>
                      <a:lnTo>
                        <a:pt x="12111" y="38091"/>
                      </a:lnTo>
                      <a:cubicBezTo>
                        <a:pt x="12391" y="45591"/>
                        <a:pt x="14409" y="51244"/>
                        <a:pt x="18163" y="55106"/>
                      </a:cubicBezTo>
                      <a:cubicBezTo>
                        <a:pt x="22031" y="59025"/>
                        <a:pt x="26738" y="60928"/>
                        <a:pt x="32287" y="60928"/>
                      </a:cubicBezTo>
                      <a:cubicBezTo>
                        <a:pt x="36434" y="60928"/>
                        <a:pt x="39965" y="59920"/>
                        <a:pt x="42824" y="57793"/>
                      </a:cubicBezTo>
                      <a:cubicBezTo>
                        <a:pt x="45794" y="55554"/>
                        <a:pt x="48204" y="52084"/>
                        <a:pt x="49997" y="47270"/>
                      </a:cubicBezTo>
                      <a:close/>
                      <a:moveTo>
                        <a:pt x="12559" y="28911"/>
                      </a:moveTo>
                      <a:lnTo>
                        <a:pt x="49997" y="28911"/>
                      </a:lnTo>
                      <a:cubicBezTo>
                        <a:pt x="49549" y="23258"/>
                        <a:pt x="48092" y="19004"/>
                        <a:pt x="45738" y="16149"/>
                      </a:cubicBezTo>
                      <a:cubicBezTo>
                        <a:pt x="42151" y="11839"/>
                        <a:pt x="37443" y="9657"/>
                        <a:pt x="31614" y="9657"/>
                      </a:cubicBezTo>
                      <a:cubicBezTo>
                        <a:pt x="26514" y="9657"/>
                        <a:pt x="22199" y="11392"/>
                        <a:pt x="18612" y="14806"/>
                      </a:cubicBezTo>
                      <a:cubicBezTo>
                        <a:pt x="15025" y="18276"/>
                        <a:pt x="13007" y="22978"/>
                        <a:pt x="12559" y="289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75" name="Google Shape;1575;p21"/>
                <p:cNvSpPr/>
                <p:nvPr/>
              </p:nvSpPr>
              <p:spPr>
                <a:xfrm>
                  <a:off x="3801325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4" y="48838"/>
                      </a:moveTo>
                      <a:lnTo>
                        <a:pt x="11443" y="47046"/>
                      </a:lnTo>
                      <a:cubicBezTo>
                        <a:pt x="12004" y="51524"/>
                        <a:pt x="13741" y="54995"/>
                        <a:pt x="16599" y="57345"/>
                      </a:cubicBezTo>
                      <a:cubicBezTo>
                        <a:pt x="19570" y="59752"/>
                        <a:pt x="23605" y="60928"/>
                        <a:pt x="28705" y="60928"/>
                      </a:cubicBezTo>
                      <a:cubicBezTo>
                        <a:pt x="33917" y="60928"/>
                        <a:pt x="37784" y="59920"/>
                        <a:pt x="40362" y="57793"/>
                      </a:cubicBezTo>
                      <a:cubicBezTo>
                        <a:pt x="42885" y="55722"/>
                        <a:pt x="44174" y="53203"/>
                        <a:pt x="44174" y="50181"/>
                      </a:cubicBezTo>
                      <a:cubicBezTo>
                        <a:pt x="44174" y="47662"/>
                        <a:pt x="43053" y="45647"/>
                        <a:pt x="40811" y="44136"/>
                      </a:cubicBezTo>
                      <a:cubicBezTo>
                        <a:pt x="39298" y="43240"/>
                        <a:pt x="35431" y="42009"/>
                        <a:pt x="29153" y="40330"/>
                      </a:cubicBezTo>
                      <a:cubicBezTo>
                        <a:pt x="20915" y="38259"/>
                        <a:pt x="15142" y="36467"/>
                        <a:pt x="11891" y="34956"/>
                      </a:cubicBezTo>
                      <a:cubicBezTo>
                        <a:pt x="8585" y="33501"/>
                        <a:pt x="6119" y="31374"/>
                        <a:pt x="4493" y="28687"/>
                      </a:cubicBezTo>
                      <a:cubicBezTo>
                        <a:pt x="2812" y="25889"/>
                        <a:pt x="2028" y="22810"/>
                        <a:pt x="2028" y="19508"/>
                      </a:cubicBezTo>
                      <a:cubicBezTo>
                        <a:pt x="2028" y="16541"/>
                        <a:pt x="2700" y="13798"/>
                        <a:pt x="4045" y="11224"/>
                      </a:cubicBezTo>
                      <a:cubicBezTo>
                        <a:pt x="5502" y="8705"/>
                        <a:pt x="7408" y="6634"/>
                        <a:pt x="9650" y="4955"/>
                      </a:cubicBezTo>
                      <a:cubicBezTo>
                        <a:pt x="11443" y="3611"/>
                        <a:pt x="13797" y="2492"/>
                        <a:pt x="16823" y="1596"/>
                      </a:cubicBezTo>
                      <a:cubicBezTo>
                        <a:pt x="19962" y="701"/>
                        <a:pt x="23213" y="253"/>
                        <a:pt x="26687" y="253"/>
                      </a:cubicBezTo>
                      <a:cubicBezTo>
                        <a:pt x="32068" y="253"/>
                        <a:pt x="36663" y="1037"/>
                        <a:pt x="40587" y="2492"/>
                      </a:cubicBezTo>
                      <a:cubicBezTo>
                        <a:pt x="44622" y="4003"/>
                        <a:pt x="47536" y="6074"/>
                        <a:pt x="49330" y="8761"/>
                      </a:cubicBezTo>
                      <a:cubicBezTo>
                        <a:pt x="51235" y="11336"/>
                        <a:pt x="52580" y="14750"/>
                        <a:pt x="53365" y="19060"/>
                      </a:cubicBezTo>
                      <a:lnTo>
                        <a:pt x="42156" y="20627"/>
                      </a:lnTo>
                      <a:cubicBezTo>
                        <a:pt x="41708" y="17213"/>
                        <a:pt x="40250" y="14526"/>
                        <a:pt x="37896" y="12567"/>
                      </a:cubicBezTo>
                      <a:cubicBezTo>
                        <a:pt x="35487" y="10664"/>
                        <a:pt x="32068" y="9657"/>
                        <a:pt x="27584" y="9657"/>
                      </a:cubicBezTo>
                      <a:cubicBezTo>
                        <a:pt x="22316" y="9657"/>
                        <a:pt x="18617" y="10552"/>
                        <a:pt x="16375" y="12343"/>
                      </a:cubicBezTo>
                      <a:cubicBezTo>
                        <a:pt x="14133" y="14022"/>
                        <a:pt x="13012" y="15925"/>
                        <a:pt x="13012" y="18164"/>
                      </a:cubicBezTo>
                      <a:cubicBezTo>
                        <a:pt x="13012" y="19676"/>
                        <a:pt x="13461" y="21019"/>
                        <a:pt x="14357" y="22194"/>
                      </a:cubicBezTo>
                      <a:cubicBezTo>
                        <a:pt x="15366" y="23426"/>
                        <a:pt x="16880" y="24433"/>
                        <a:pt x="18841" y="25329"/>
                      </a:cubicBezTo>
                      <a:cubicBezTo>
                        <a:pt x="19850" y="25665"/>
                        <a:pt x="23213" y="26616"/>
                        <a:pt x="28929" y="28240"/>
                      </a:cubicBezTo>
                      <a:cubicBezTo>
                        <a:pt x="36832" y="30366"/>
                        <a:pt x="42380" y="32046"/>
                        <a:pt x="45519" y="33389"/>
                      </a:cubicBezTo>
                      <a:cubicBezTo>
                        <a:pt x="48769" y="34732"/>
                        <a:pt x="51347" y="36747"/>
                        <a:pt x="53141" y="39434"/>
                      </a:cubicBezTo>
                      <a:cubicBezTo>
                        <a:pt x="54934" y="42009"/>
                        <a:pt x="55831" y="45199"/>
                        <a:pt x="55831" y="49061"/>
                      </a:cubicBezTo>
                      <a:cubicBezTo>
                        <a:pt x="55831" y="52812"/>
                        <a:pt x="54710" y="56394"/>
                        <a:pt x="52468" y="59808"/>
                      </a:cubicBezTo>
                      <a:cubicBezTo>
                        <a:pt x="50339" y="63111"/>
                        <a:pt x="47200" y="65741"/>
                        <a:pt x="43053" y="67644"/>
                      </a:cubicBezTo>
                      <a:cubicBezTo>
                        <a:pt x="38849" y="69436"/>
                        <a:pt x="34141" y="70331"/>
                        <a:pt x="28929" y="70331"/>
                      </a:cubicBezTo>
                      <a:cubicBezTo>
                        <a:pt x="20074" y="70331"/>
                        <a:pt x="13349" y="68540"/>
                        <a:pt x="8753" y="64958"/>
                      </a:cubicBezTo>
                      <a:cubicBezTo>
                        <a:pt x="4269" y="61263"/>
                        <a:pt x="1411" y="55890"/>
                        <a:pt x="234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76" name="Google Shape;1576;p21"/>
                <p:cNvSpPr/>
                <p:nvPr/>
              </p:nvSpPr>
              <p:spPr>
                <a:xfrm>
                  <a:off x="3865961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9" y="48838"/>
                      </a:moveTo>
                      <a:lnTo>
                        <a:pt x="11448" y="47046"/>
                      </a:lnTo>
                      <a:cubicBezTo>
                        <a:pt x="12008" y="51524"/>
                        <a:pt x="13746" y="54995"/>
                        <a:pt x="16604" y="57345"/>
                      </a:cubicBezTo>
                      <a:cubicBezTo>
                        <a:pt x="19574" y="59752"/>
                        <a:pt x="23609" y="60928"/>
                        <a:pt x="28709" y="60928"/>
                      </a:cubicBezTo>
                      <a:cubicBezTo>
                        <a:pt x="33922" y="60928"/>
                        <a:pt x="37789" y="59920"/>
                        <a:pt x="40367" y="57793"/>
                      </a:cubicBezTo>
                      <a:cubicBezTo>
                        <a:pt x="42889" y="55722"/>
                        <a:pt x="44178" y="53203"/>
                        <a:pt x="44178" y="50181"/>
                      </a:cubicBezTo>
                      <a:cubicBezTo>
                        <a:pt x="44178" y="47662"/>
                        <a:pt x="43057" y="45647"/>
                        <a:pt x="40815" y="44136"/>
                      </a:cubicBezTo>
                      <a:cubicBezTo>
                        <a:pt x="39302" y="43240"/>
                        <a:pt x="35435" y="42009"/>
                        <a:pt x="29158" y="40330"/>
                      </a:cubicBezTo>
                      <a:cubicBezTo>
                        <a:pt x="20919" y="38259"/>
                        <a:pt x="15147" y="36467"/>
                        <a:pt x="11896" y="34956"/>
                      </a:cubicBezTo>
                      <a:cubicBezTo>
                        <a:pt x="8589" y="33501"/>
                        <a:pt x="6123" y="31374"/>
                        <a:pt x="4498" y="28687"/>
                      </a:cubicBezTo>
                      <a:cubicBezTo>
                        <a:pt x="2817" y="25889"/>
                        <a:pt x="2032" y="22810"/>
                        <a:pt x="2032" y="19508"/>
                      </a:cubicBezTo>
                      <a:cubicBezTo>
                        <a:pt x="2032" y="16541"/>
                        <a:pt x="2705" y="13798"/>
                        <a:pt x="4050" y="11224"/>
                      </a:cubicBezTo>
                      <a:cubicBezTo>
                        <a:pt x="5507" y="8705"/>
                        <a:pt x="7412" y="6634"/>
                        <a:pt x="9654" y="4955"/>
                      </a:cubicBezTo>
                      <a:cubicBezTo>
                        <a:pt x="11448" y="3611"/>
                        <a:pt x="13801" y="2492"/>
                        <a:pt x="16828" y="1596"/>
                      </a:cubicBezTo>
                      <a:cubicBezTo>
                        <a:pt x="19966" y="701"/>
                        <a:pt x="23217" y="253"/>
                        <a:pt x="26692" y="253"/>
                      </a:cubicBezTo>
                      <a:cubicBezTo>
                        <a:pt x="32072" y="253"/>
                        <a:pt x="36668" y="1037"/>
                        <a:pt x="40591" y="2492"/>
                      </a:cubicBezTo>
                      <a:cubicBezTo>
                        <a:pt x="44626" y="4003"/>
                        <a:pt x="47541" y="6074"/>
                        <a:pt x="49334" y="8761"/>
                      </a:cubicBezTo>
                      <a:cubicBezTo>
                        <a:pt x="51240" y="11336"/>
                        <a:pt x="52585" y="14750"/>
                        <a:pt x="53370" y="19060"/>
                      </a:cubicBezTo>
                      <a:lnTo>
                        <a:pt x="42160" y="20627"/>
                      </a:lnTo>
                      <a:cubicBezTo>
                        <a:pt x="41712" y="17213"/>
                        <a:pt x="40255" y="14526"/>
                        <a:pt x="37901" y="12567"/>
                      </a:cubicBezTo>
                      <a:cubicBezTo>
                        <a:pt x="35491" y="10664"/>
                        <a:pt x="32072" y="9657"/>
                        <a:pt x="27589" y="9657"/>
                      </a:cubicBezTo>
                      <a:cubicBezTo>
                        <a:pt x="22320" y="9657"/>
                        <a:pt x="18621" y="10552"/>
                        <a:pt x="16380" y="12343"/>
                      </a:cubicBezTo>
                      <a:cubicBezTo>
                        <a:pt x="14138" y="14022"/>
                        <a:pt x="13017" y="15925"/>
                        <a:pt x="13017" y="18164"/>
                      </a:cubicBezTo>
                      <a:cubicBezTo>
                        <a:pt x="13017" y="19676"/>
                        <a:pt x="13465" y="21019"/>
                        <a:pt x="14362" y="22194"/>
                      </a:cubicBezTo>
                      <a:cubicBezTo>
                        <a:pt x="15371" y="23426"/>
                        <a:pt x="16884" y="24433"/>
                        <a:pt x="18846" y="25329"/>
                      </a:cubicBezTo>
                      <a:cubicBezTo>
                        <a:pt x="19854" y="25665"/>
                        <a:pt x="23217" y="26616"/>
                        <a:pt x="28934" y="28240"/>
                      </a:cubicBezTo>
                      <a:cubicBezTo>
                        <a:pt x="36836" y="30366"/>
                        <a:pt x="42385" y="32046"/>
                        <a:pt x="45523" y="33389"/>
                      </a:cubicBezTo>
                      <a:cubicBezTo>
                        <a:pt x="48774" y="34732"/>
                        <a:pt x="51352" y="36747"/>
                        <a:pt x="53145" y="39434"/>
                      </a:cubicBezTo>
                      <a:cubicBezTo>
                        <a:pt x="54939" y="42009"/>
                        <a:pt x="55835" y="45199"/>
                        <a:pt x="55835" y="49061"/>
                      </a:cubicBezTo>
                      <a:cubicBezTo>
                        <a:pt x="55835" y="52812"/>
                        <a:pt x="54714" y="56394"/>
                        <a:pt x="52473" y="59808"/>
                      </a:cubicBezTo>
                      <a:cubicBezTo>
                        <a:pt x="50343" y="63111"/>
                        <a:pt x="47205" y="65741"/>
                        <a:pt x="43057" y="67644"/>
                      </a:cubicBezTo>
                      <a:cubicBezTo>
                        <a:pt x="38854" y="69436"/>
                        <a:pt x="34146" y="70331"/>
                        <a:pt x="28934" y="70331"/>
                      </a:cubicBezTo>
                      <a:cubicBezTo>
                        <a:pt x="20079" y="70331"/>
                        <a:pt x="13353" y="68540"/>
                        <a:pt x="8757" y="64958"/>
                      </a:cubicBezTo>
                      <a:cubicBezTo>
                        <a:pt x="4274" y="61263"/>
                        <a:pt x="1416" y="55890"/>
                        <a:pt x="239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77" name="Google Shape;1577;p21"/>
                <p:cNvSpPr/>
                <p:nvPr/>
              </p:nvSpPr>
              <p:spPr>
                <a:xfrm>
                  <a:off x="3935094" y="4442734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43" y="13239"/>
                      </a:moveTo>
                      <a:lnTo>
                        <a:pt x="243" y="253"/>
                      </a:lnTo>
                      <a:lnTo>
                        <a:pt x="11676" y="253"/>
                      </a:lnTo>
                      <a:lnTo>
                        <a:pt x="11676" y="13239"/>
                      </a:lnTo>
                      <a:close/>
                      <a:moveTo>
                        <a:pt x="243" y="92720"/>
                      </a:moveTo>
                      <a:lnTo>
                        <a:pt x="243" y="25777"/>
                      </a:lnTo>
                      <a:lnTo>
                        <a:pt x="11676" y="25777"/>
                      </a:lnTo>
                      <a:lnTo>
                        <a:pt x="11676" y="927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78" name="Google Shape;1578;p21"/>
                <p:cNvSpPr/>
                <p:nvPr/>
              </p:nvSpPr>
              <p:spPr>
                <a:xfrm>
                  <a:off x="3963833" y="4466690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5" y="68764"/>
                      </a:moveTo>
                      <a:lnTo>
                        <a:pt x="245" y="1820"/>
                      </a:lnTo>
                      <a:lnTo>
                        <a:pt x="10557" y="1820"/>
                      </a:lnTo>
                      <a:lnTo>
                        <a:pt x="10557" y="11224"/>
                      </a:lnTo>
                      <a:cubicBezTo>
                        <a:pt x="15489" y="3947"/>
                        <a:pt x="22551" y="253"/>
                        <a:pt x="31855" y="253"/>
                      </a:cubicBezTo>
                      <a:cubicBezTo>
                        <a:pt x="35890" y="253"/>
                        <a:pt x="39533" y="1037"/>
                        <a:pt x="42839" y="2492"/>
                      </a:cubicBezTo>
                      <a:cubicBezTo>
                        <a:pt x="46258" y="3835"/>
                        <a:pt x="48780" y="5738"/>
                        <a:pt x="50462" y="8089"/>
                      </a:cubicBezTo>
                      <a:cubicBezTo>
                        <a:pt x="52255" y="10496"/>
                        <a:pt x="53432" y="13351"/>
                        <a:pt x="54049" y="16597"/>
                      </a:cubicBezTo>
                      <a:cubicBezTo>
                        <a:pt x="54497" y="18724"/>
                        <a:pt x="54721" y="22362"/>
                        <a:pt x="54721" y="27568"/>
                      </a:cubicBezTo>
                      <a:lnTo>
                        <a:pt x="54721" y="68764"/>
                      </a:lnTo>
                      <a:lnTo>
                        <a:pt x="43288" y="68764"/>
                      </a:lnTo>
                      <a:lnTo>
                        <a:pt x="43288" y="28016"/>
                      </a:lnTo>
                      <a:cubicBezTo>
                        <a:pt x="43288" y="23426"/>
                        <a:pt x="42839" y="19956"/>
                        <a:pt x="41943" y="17717"/>
                      </a:cubicBezTo>
                      <a:cubicBezTo>
                        <a:pt x="41158" y="15366"/>
                        <a:pt x="39589" y="13463"/>
                        <a:pt x="37235" y="12119"/>
                      </a:cubicBezTo>
                      <a:cubicBezTo>
                        <a:pt x="34993" y="10776"/>
                        <a:pt x="32359" y="10104"/>
                        <a:pt x="29389" y="10104"/>
                      </a:cubicBezTo>
                      <a:cubicBezTo>
                        <a:pt x="24569" y="10104"/>
                        <a:pt x="20421" y="11671"/>
                        <a:pt x="16834" y="14806"/>
                      </a:cubicBezTo>
                      <a:cubicBezTo>
                        <a:pt x="13360" y="17829"/>
                        <a:pt x="11678" y="23650"/>
                        <a:pt x="11678" y="32269"/>
                      </a:cubicBezTo>
                      <a:lnTo>
                        <a:pt x="11678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79" name="Google Shape;1579;p21"/>
                <p:cNvSpPr/>
                <p:nvPr/>
              </p:nvSpPr>
              <p:spPr>
                <a:xfrm>
                  <a:off x="4031483" y="4466690"/>
                  <a:ext cx="58959" cy="95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59" h="95601" extrusionOk="0">
                      <a:moveTo>
                        <a:pt x="2492" y="74361"/>
                      </a:moveTo>
                      <a:lnTo>
                        <a:pt x="13477" y="75928"/>
                      </a:lnTo>
                      <a:cubicBezTo>
                        <a:pt x="13925" y="79343"/>
                        <a:pt x="15158" y="81806"/>
                        <a:pt x="17288" y="83317"/>
                      </a:cubicBezTo>
                      <a:cubicBezTo>
                        <a:pt x="20090" y="85388"/>
                        <a:pt x="24013" y="86451"/>
                        <a:pt x="28945" y="86451"/>
                      </a:cubicBezTo>
                      <a:cubicBezTo>
                        <a:pt x="34158" y="86451"/>
                        <a:pt x="38193" y="85388"/>
                        <a:pt x="41051" y="83317"/>
                      </a:cubicBezTo>
                      <a:cubicBezTo>
                        <a:pt x="43853" y="81190"/>
                        <a:pt x="45815" y="78279"/>
                        <a:pt x="46880" y="74585"/>
                      </a:cubicBezTo>
                      <a:cubicBezTo>
                        <a:pt x="47440" y="72178"/>
                        <a:pt x="47777" y="67365"/>
                        <a:pt x="47777" y="60032"/>
                      </a:cubicBezTo>
                      <a:cubicBezTo>
                        <a:pt x="42676" y="65853"/>
                        <a:pt x="36455" y="68764"/>
                        <a:pt x="29169" y="68764"/>
                      </a:cubicBezTo>
                      <a:cubicBezTo>
                        <a:pt x="19866" y="68764"/>
                        <a:pt x="12692" y="65517"/>
                        <a:pt x="7648" y="58913"/>
                      </a:cubicBezTo>
                      <a:cubicBezTo>
                        <a:pt x="2716" y="52196"/>
                        <a:pt x="250" y="44248"/>
                        <a:pt x="250" y="34956"/>
                      </a:cubicBezTo>
                      <a:cubicBezTo>
                        <a:pt x="250" y="28575"/>
                        <a:pt x="1371" y="22642"/>
                        <a:pt x="3613" y="17269"/>
                      </a:cubicBezTo>
                      <a:cubicBezTo>
                        <a:pt x="5967" y="11784"/>
                        <a:pt x="9329" y="7586"/>
                        <a:pt x="13701" y="4731"/>
                      </a:cubicBezTo>
                      <a:cubicBezTo>
                        <a:pt x="18016" y="1764"/>
                        <a:pt x="23173" y="253"/>
                        <a:pt x="29169" y="253"/>
                      </a:cubicBezTo>
                      <a:cubicBezTo>
                        <a:pt x="37072" y="253"/>
                        <a:pt x="43629" y="3499"/>
                        <a:pt x="48897" y="9880"/>
                      </a:cubicBezTo>
                      <a:lnTo>
                        <a:pt x="48897" y="1820"/>
                      </a:lnTo>
                      <a:lnTo>
                        <a:pt x="59210" y="1820"/>
                      </a:lnTo>
                      <a:lnTo>
                        <a:pt x="59210" y="59584"/>
                      </a:lnTo>
                      <a:cubicBezTo>
                        <a:pt x="59210" y="69995"/>
                        <a:pt x="58145" y="77384"/>
                        <a:pt x="56071" y="81750"/>
                      </a:cubicBezTo>
                      <a:cubicBezTo>
                        <a:pt x="53941" y="86227"/>
                        <a:pt x="50579" y="89642"/>
                        <a:pt x="45983" y="92049"/>
                      </a:cubicBezTo>
                      <a:cubicBezTo>
                        <a:pt x="41331" y="94567"/>
                        <a:pt x="35671" y="95855"/>
                        <a:pt x="28945" y="95855"/>
                      </a:cubicBezTo>
                      <a:cubicBezTo>
                        <a:pt x="20987" y="95855"/>
                        <a:pt x="14598" y="94064"/>
                        <a:pt x="9666" y="90481"/>
                      </a:cubicBezTo>
                      <a:cubicBezTo>
                        <a:pt x="4734" y="86899"/>
                        <a:pt x="2324" y="81526"/>
                        <a:pt x="2492" y="74361"/>
                      </a:cubicBezTo>
                      <a:close/>
                      <a:moveTo>
                        <a:pt x="11908" y="34061"/>
                      </a:moveTo>
                      <a:cubicBezTo>
                        <a:pt x="11908" y="42904"/>
                        <a:pt x="13589" y="49285"/>
                        <a:pt x="17064" y="53315"/>
                      </a:cubicBezTo>
                      <a:cubicBezTo>
                        <a:pt x="20482" y="57345"/>
                        <a:pt x="24910" y="59360"/>
                        <a:pt x="30290" y="59360"/>
                      </a:cubicBezTo>
                      <a:cubicBezTo>
                        <a:pt x="35503" y="59360"/>
                        <a:pt x="39818" y="57345"/>
                        <a:pt x="43293" y="53315"/>
                      </a:cubicBezTo>
                      <a:cubicBezTo>
                        <a:pt x="46880" y="49285"/>
                        <a:pt x="48673" y="43016"/>
                        <a:pt x="48673" y="34509"/>
                      </a:cubicBezTo>
                      <a:cubicBezTo>
                        <a:pt x="48673" y="26336"/>
                        <a:pt x="46768" y="20123"/>
                        <a:pt x="43069" y="15925"/>
                      </a:cubicBezTo>
                      <a:cubicBezTo>
                        <a:pt x="39482" y="11784"/>
                        <a:pt x="35110" y="9657"/>
                        <a:pt x="30066" y="9657"/>
                      </a:cubicBezTo>
                      <a:cubicBezTo>
                        <a:pt x="24966" y="9657"/>
                        <a:pt x="20651" y="11784"/>
                        <a:pt x="17064" y="15925"/>
                      </a:cubicBezTo>
                      <a:cubicBezTo>
                        <a:pt x="13589" y="19956"/>
                        <a:pt x="11908" y="26001"/>
                        <a:pt x="11908" y="3406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580" name="Google Shape;1580;p21"/>
            <p:cNvGrpSpPr/>
            <p:nvPr/>
          </p:nvGrpSpPr>
          <p:grpSpPr>
            <a:xfrm>
              <a:off x="7991429" y="1762020"/>
              <a:ext cx="791633" cy="328531"/>
              <a:chOff x="6184900" y="2431602"/>
              <a:chExt cx="791633" cy="328531"/>
            </a:xfrm>
          </p:grpSpPr>
          <p:sp>
            <p:nvSpPr>
              <p:cNvPr id="1581" name="Google Shape;1581;p21"/>
              <p:cNvSpPr/>
              <p:nvPr/>
            </p:nvSpPr>
            <p:spPr>
              <a:xfrm>
                <a:off x="6184900" y="2431602"/>
                <a:ext cx="791633" cy="328531"/>
              </a:xfrm>
              <a:custGeom>
                <a:avLst/>
                <a:gdLst/>
                <a:ahLst/>
                <a:cxnLst/>
                <a:rect l="l" t="t" r="r" b="b"/>
                <a:pathLst>
                  <a:path w="3771290" h="2152208" extrusionOk="0">
                    <a:moveTo>
                      <a:pt x="0" y="0"/>
                    </a:moveTo>
                    <a:lnTo>
                      <a:pt x="3771291" y="0"/>
                    </a:lnTo>
                    <a:lnTo>
                      <a:pt x="3771291" y="2152209"/>
                    </a:lnTo>
                    <a:lnTo>
                      <a:pt x="0" y="2152209"/>
                    </a:lnTo>
                    <a:close/>
                  </a:path>
                </a:pathLst>
              </a:custGeom>
              <a:solidFill>
                <a:srgbClr val="CEDB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582" name="Google Shape;1582;p21"/>
              <p:cNvGrpSpPr/>
              <p:nvPr/>
            </p:nvGrpSpPr>
            <p:grpSpPr>
              <a:xfrm>
                <a:off x="6356919" y="2624312"/>
                <a:ext cx="463065" cy="94033"/>
                <a:chOff x="3552487" y="4604151"/>
                <a:chExt cx="463065" cy="94033"/>
              </a:xfrm>
            </p:grpSpPr>
            <p:sp>
              <p:nvSpPr>
                <p:cNvPr id="1583" name="Google Shape;1583;p21"/>
                <p:cNvSpPr/>
                <p:nvPr/>
              </p:nvSpPr>
              <p:spPr>
                <a:xfrm>
                  <a:off x="3552487" y="4604151"/>
                  <a:ext cx="6904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47" h="92467" extrusionOk="0">
                      <a:moveTo>
                        <a:pt x="216" y="92731"/>
                      </a:moveTo>
                      <a:lnTo>
                        <a:pt x="216" y="264"/>
                      </a:lnTo>
                      <a:lnTo>
                        <a:pt x="67022" y="264"/>
                      </a:lnTo>
                      <a:lnTo>
                        <a:pt x="67022" y="11235"/>
                      </a:lnTo>
                      <a:lnTo>
                        <a:pt x="12322" y="11235"/>
                      </a:lnTo>
                      <a:lnTo>
                        <a:pt x="12322" y="39445"/>
                      </a:lnTo>
                      <a:lnTo>
                        <a:pt x="63659" y="39445"/>
                      </a:lnTo>
                      <a:lnTo>
                        <a:pt x="63659" y="50416"/>
                      </a:lnTo>
                      <a:lnTo>
                        <a:pt x="12322" y="50416"/>
                      </a:lnTo>
                      <a:lnTo>
                        <a:pt x="12322" y="81761"/>
                      </a:lnTo>
                      <a:lnTo>
                        <a:pt x="69264" y="81761"/>
                      </a:lnTo>
                      <a:lnTo>
                        <a:pt x="69264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84" name="Google Shape;1584;p21"/>
                <p:cNvSpPr/>
                <p:nvPr/>
              </p:nvSpPr>
              <p:spPr>
                <a:xfrm>
                  <a:off x="3636713" y="4604151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22" y="92731"/>
                      </a:moveTo>
                      <a:lnTo>
                        <a:pt x="222" y="264"/>
                      </a:lnTo>
                      <a:lnTo>
                        <a:pt x="11656" y="264"/>
                      </a:lnTo>
                      <a:lnTo>
                        <a:pt x="11656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85" name="Google Shape;1585;p21"/>
                <p:cNvSpPr/>
                <p:nvPr/>
              </p:nvSpPr>
              <p:spPr>
                <a:xfrm>
                  <a:off x="3661850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3" y="47282"/>
                      </a:moveTo>
                      <a:lnTo>
                        <a:pt x="61650" y="48625"/>
                      </a:lnTo>
                      <a:cubicBezTo>
                        <a:pt x="59857" y="55510"/>
                        <a:pt x="56382" y="60883"/>
                        <a:pt x="51337" y="64745"/>
                      </a:cubicBezTo>
                      <a:cubicBezTo>
                        <a:pt x="46406" y="68495"/>
                        <a:pt x="40016" y="70342"/>
                        <a:pt x="32282" y="70342"/>
                      </a:cubicBezTo>
                      <a:cubicBezTo>
                        <a:pt x="22418" y="70342"/>
                        <a:pt x="14572" y="67376"/>
                        <a:pt x="8743" y="61387"/>
                      </a:cubicBezTo>
                      <a:cubicBezTo>
                        <a:pt x="3027" y="55286"/>
                        <a:pt x="224" y="46778"/>
                        <a:pt x="224" y="35863"/>
                      </a:cubicBezTo>
                      <a:cubicBezTo>
                        <a:pt x="224" y="24557"/>
                        <a:pt x="3139" y="15825"/>
                        <a:pt x="8967" y="9668"/>
                      </a:cubicBezTo>
                      <a:cubicBezTo>
                        <a:pt x="14796" y="3399"/>
                        <a:pt x="22306" y="264"/>
                        <a:pt x="31610" y="264"/>
                      </a:cubicBezTo>
                      <a:cubicBezTo>
                        <a:pt x="40577" y="264"/>
                        <a:pt x="47863" y="3343"/>
                        <a:pt x="53579" y="9444"/>
                      </a:cubicBezTo>
                      <a:cubicBezTo>
                        <a:pt x="59240" y="15601"/>
                        <a:pt x="62098" y="24165"/>
                        <a:pt x="62098" y="35191"/>
                      </a:cubicBezTo>
                      <a:cubicBezTo>
                        <a:pt x="62098" y="35807"/>
                        <a:pt x="62098" y="36759"/>
                        <a:pt x="62098" y="38102"/>
                      </a:cubicBezTo>
                      <a:lnTo>
                        <a:pt x="12106" y="38102"/>
                      </a:lnTo>
                      <a:cubicBezTo>
                        <a:pt x="12386" y="45602"/>
                        <a:pt x="14404" y="51256"/>
                        <a:pt x="18159" y="55118"/>
                      </a:cubicBezTo>
                      <a:cubicBezTo>
                        <a:pt x="22026" y="59036"/>
                        <a:pt x="26734" y="60939"/>
                        <a:pt x="32282" y="60939"/>
                      </a:cubicBezTo>
                      <a:cubicBezTo>
                        <a:pt x="36429" y="60939"/>
                        <a:pt x="39960" y="59931"/>
                        <a:pt x="42819" y="57804"/>
                      </a:cubicBezTo>
                      <a:cubicBezTo>
                        <a:pt x="45789" y="55566"/>
                        <a:pt x="48199" y="52095"/>
                        <a:pt x="49993" y="47282"/>
                      </a:cubicBezTo>
                      <a:close/>
                      <a:moveTo>
                        <a:pt x="12554" y="28922"/>
                      </a:moveTo>
                      <a:lnTo>
                        <a:pt x="49993" y="28922"/>
                      </a:lnTo>
                      <a:cubicBezTo>
                        <a:pt x="49544" y="23269"/>
                        <a:pt x="48087" y="19015"/>
                        <a:pt x="45733" y="16161"/>
                      </a:cubicBezTo>
                      <a:cubicBezTo>
                        <a:pt x="42146" y="11851"/>
                        <a:pt x="37438" y="9668"/>
                        <a:pt x="31610" y="9668"/>
                      </a:cubicBezTo>
                      <a:cubicBezTo>
                        <a:pt x="26510" y="9668"/>
                        <a:pt x="22194" y="11403"/>
                        <a:pt x="18607" y="14817"/>
                      </a:cubicBezTo>
                      <a:cubicBezTo>
                        <a:pt x="15020" y="18288"/>
                        <a:pt x="13003" y="22989"/>
                        <a:pt x="12554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86" name="Google Shape;1586;p21"/>
                <p:cNvSpPr/>
                <p:nvPr/>
              </p:nvSpPr>
              <p:spPr>
                <a:xfrm>
                  <a:off x="3737571" y="4628107"/>
                  <a:ext cx="90793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93" h="68510" extrusionOk="0">
                      <a:moveTo>
                        <a:pt x="229" y="68775"/>
                      </a:moveTo>
                      <a:lnTo>
                        <a:pt x="229" y="1832"/>
                      </a:lnTo>
                      <a:lnTo>
                        <a:pt x="10318" y="1832"/>
                      </a:lnTo>
                      <a:lnTo>
                        <a:pt x="10318" y="11235"/>
                      </a:lnTo>
                      <a:cubicBezTo>
                        <a:pt x="12391" y="7989"/>
                        <a:pt x="15137" y="5358"/>
                        <a:pt x="18612" y="3399"/>
                      </a:cubicBezTo>
                      <a:cubicBezTo>
                        <a:pt x="22199" y="1328"/>
                        <a:pt x="26234" y="264"/>
                        <a:pt x="30718" y="264"/>
                      </a:cubicBezTo>
                      <a:cubicBezTo>
                        <a:pt x="35650" y="264"/>
                        <a:pt x="39685" y="1328"/>
                        <a:pt x="42824" y="3399"/>
                      </a:cubicBezTo>
                      <a:cubicBezTo>
                        <a:pt x="46074" y="5526"/>
                        <a:pt x="48428" y="8324"/>
                        <a:pt x="49773" y="11907"/>
                      </a:cubicBezTo>
                      <a:cubicBezTo>
                        <a:pt x="54986" y="4182"/>
                        <a:pt x="61879" y="264"/>
                        <a:pt x="70398" y="264"/>
                      </a:cubicBezTo>
                      <a:cubicBezTo>
                        <a:pt x="77123" y="264"/>
                        <a:pt x="82167" y="2167"/>
                        <a:pt x="85642" y="5862"/>
                      </a:cubicBezTo>
                      <a:cubicBezTo>
                        <a:pt x="89229" y="9444"/>
                        <a:pt x="91023" y="15153"/>
                        <a:pt x="91023" y="22877"/>
                      </a:cubicBezTo>
                      <a:lnTo>
                        <a:pt x="91023" y="68775"/>
                      </a:lnTo>
                      <a:lnTo>
                        <a:pt x="79813" y="68775"/>
                      </a:lnTo>
                      <a:lnTo>
                        <a:pt x="79813" y="26684"/>
                      </a:lnTo>
                      <a:cubicBezTo>
                        <a:pt x="79813" y="22094"/>
                        <a:pt x="79421" y="18791"/>
                        <a:pt x="78693" y="16832"/>
                      </a:cubicBezTo>
                      <a:cubicBezTo>
                        <a:pt x="77908" y="14761"/>
                        <a:pt x="76563" y="13138"/>
                        <a:pt x="74657" y="11907"/>
                      </a:cubicBezTo>
                      <a:cubicBezTo>
                        <a:pt x="72696" y="10731"/>
                        <a:pt x="70454" y="10116"/>
                        <a:pt x="67932" y="10116"/>
                      </a:cubicBezTo>
                      <a:cubicBezTo>
                        <a:pt x="63112" y="10116"/>
                        <a:pt x="59189" y="11683"/>
                        <a:pt x="56050" y="14817"/>
                      </a:cubicBezTo>
                      <a:cubicBezTo>
                        <a:pt x="53024" y="17952"/>
                        <a:pt x="51567" y="22989"/>
                        <a:pt x="51567" y="29818"/>
                      </a:cubicBezTo>
                      <a:lnTo>
                        <a:pt x="51567" y="68775"/>
                      </a:lnTo>
                      <a:lnTo>
                        <a:pt x="40134" y="68775"/>
                      </a:lnTo>
                      <a:lnTo>
                        <a:pt x="40134" y="25340"/>
                      </a:lnTo>
                      <a:cubicBezTo>
                        <a:pt x="40134" y="20303"/>
                        <a:pt x="39125" y="16496"/>
                        <a:pt x="37219" y="13922"/>
                      </a:cubicBezTo>
                      <a:cubicBezTo>
                        <a:pt x="35426" y="11403"/>
                        <a:pt x="32399" y="10116"/>
                        <a:pt x="28252" y="10116"/>
                      </a:cubicBezTo>
                      <a:cubicBezTo>
                        <a:pt x="24945" y="10116"/>
                        <a:pt x="21975" y="11011"/>
                        <a:pt x="19285" y="12802"/>
                      </a:cubicBezTo>
                      <a:cubicBezTo>
                        <a:pt x="16595" y="14481"/>
                        <a:pt x="14633" y="16944"/>
                        <a:pt x="13456" y="20191"/>
                      </a:cubicBezTo>
                      <a:cubicBezTo>
                        <a:pt x="12223" y="23325"/>
                        <a:pt x="11662" y="27971"/>
                        <a:pt x="11662" y="34072"/>
                      </a:cubicBezTo>
                      <a:lnTo>
                        <a:pt x="11662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87" name="Google Shape;1587;p21"/>
                <p:cNvSpPr/>
                <p:nvPr/>
              </p:nvSpPr>
              <p:spPr>
                <a:xfrm>
                  <a:off x="3841468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50005" y="47282"/>
                      </a:moveTo>
                      <a:lnTo>
                        <a:pt x="61662" y="48625"/>
                      </a:lnTo>
                      <a:cubicBezTo>
                        <a:pt x="59869" y="55510"/>
                        <a:pt x="56394" y="60883"/>
                        <a:pt x="51350" y="64745"/>
                      </a:cubicBezTo>
                      <a:cubicBezTo>
                        <a:pt x="46418" y="68495"/>
                        <a:pt x="40029" y="70342"/>
                        <a:pt x="32295" y="70342"/>
                      </a:cubicBezTo>
                      <a:cubicBezTo>
                        <a:pt x="22431" y="70342"/>
                        <a:pt x="14584" y="67376"/>
                        <a:pt x="8756" y="61387"/>
                      </a:cubicBezTo>
                      <a:cubicBezTo>
                        <a:pt x="3039" y="55286"/>
                        <a:pt x="237" y="46778"/>
                        <a:pt x="237" y="35863"/>
                      </a:cubicBezTo>
                      <a:cubicBezTo>
                        <a:pt x="237" y="24557"/>
                        <a:pt x="3151" y="15825"/>
                        <a:pt x="8980" y="9668"/>
                      </a:cubicBezTo>
                      <a:cubicBezTo>
                        <a:pt x="14809" y="3399"/>
                        <a:pt x="22319" y="264"/>
                        <a:pt x="31622" y="264"/>
                      </a:cubicBezTo>
                      <a:cubicBezTo>
                        <a:pt x="40589" y="264"/>
                        <a:pt x="47875" y="3343"/>
                        <a:pt x="53592" y="9444"/>
                      </a:cubicBezTo>
                      <a:cubicBezTo>
                        <a:pt x="59253" y="15601"/>
                        <a:pt x="62111" y="24165"/>
                        <a:pt x="62111" y="35191"/>
                      </a:cubicBezTo>
                      <a:cubicBezTo>
                        <a:pt x="62111" y="35807"/>
                        <a:pt x="62111" y="36759"/>
                        <a:pt x="62111" y="38102"/>
                      </a:cubicBezTo>
                      <a:lnTo>
                        <a:pt x="12118" y="38102"/>
                      </a:lnTo>
                      <a:cubicBezTo>
                        <a:pt x="12399" y="45602"/>
                        <a:pt x="14416" y="51256"/>
                        <a:pt x="18171" y="55118"/>
                      </a:cubicBezTo>
                      <a:cubicBezTo>
                        <a:pt x="22038" y="59036"/>
                        <a:pt x="26746" y="60939"/>
                        <a:pt x="32295" y="60939"/>
                      </a:cubicBezTo>
                      <a:cubicBezTo>
                        <a:pt x="36442" y="60939"/>
                        <a:pt x="39973" y="59931"/>
                        <a:pt x="42831" y="57804"/>
                      </a:cubicBezTo>
                      <a:cubicBezTo>
                        <a:pt x="45802" y="55566"/>
                        <a:pt x="48212" y="52095"/>
                        <a:pt x="50005" y="47282"/>
                      </a:cubicBezTo>
                      <a:close/>
                      <a:moveTo>
                        <a:pt x="12567" y="28922"/>
                      </a:moveTo>
                      <a:lnTo>
                        <a:pt x="50005" y="28922"/>
                      </a:lnTo>
                      <a:cubicBezTo>
                        <a:pt x="49557" y="23269"/>
                        <a:pt x="48099" y="19015"/>
                        <a:pt x="45746" y="16161"/>
                      </a:cubicBezTo>
                      <a:cubicBezTo>
                        <a:pt x="42159" y="11851"/>
                        <a:pt x="37451" y="9668"/>
                        <a:pt x="31622" y="9668"/>
                      </a:cubicBezTo>
                      <a:cubicBezTo>
                        <a:pt x="26522" y="9668"/>
                        <a:pt x="22207" y="11403"/>
                        <a:pt x="18620" y="14817"/>
                      </a:cubicBezTo>
                      <a:cubicBezTo>
                        <a:pt x="15033" y="18288"/>
                        <a:pt x="13015" y="22989"/>
                        <a:pt x="12567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88" name="Google Shape;1588;p21"/>
                <p:cNvSpPr/>
                <p:nvPr/>
              </p:nvSpPr>
              <p:spPr>
                <a:xfrm>
                  <a:off x="3917189" y="4628107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2" y="68775"/>
                      </a:moveTo>
                      <a:lnTo>
                        <a:pt x="242" y="1832"/>
                      </a:lnTo>
                      <a:lnTo>
                        <a:pt x="10554" y="1832"/>
                      </a:lnTo>
                      <a:lnTo>
                        <a:pt x="10554" y="11235"/>
                      </a:lnTo>
                      <a:cubicBezTo>
                        <a:pt x="15486" y="3959"/>
                        <a:pt x="22548" y="264"/>
                        <a:pt x="31851" y="264"/>
                      </a:cubicBezTo>
                      <a:cubicBezTo>
                        <a:pt x="35887" y="264"/>
                        <a:pt x="39530" y="1048"/>
                        <a:pt x="42836" y="2503"/>
                      </a:cubicBezTo>
                      <a:cubicBezTo>
                        <a:pt x="46255" y="3847"/>
                        <a:pt x="48777" y="5750"/>
                        <a:pt x="50458" y="8100"/>
                      </a:cubicBezTo>
                      <a:cubicBezTo>
                        <a:pt x="52252" y="10507"/>
                        <a:pt x="53429" y="13362"/>
                        <a:pt x="54045" y="16608"/>
                      </a:cubicBezTo>
                      <a:cubicBezTo>
                        <a:pt x="54494" y="18735"/>
                        <a:pt x="54718" y="22374"/>
                        <a:pt x="54718" y="27579"/>
                      </a:cubicBezTo>
                      <a:lnTo>
                        <a:pt x="54718" y="68775"/>
                      </a:lnTo>
                      <a:lnTo>
                        <a:pt x="43285" y="68775"/>
                      </a:lnTo>
                      <a:lnTo>
                        <a:pt x="43285" y="28027"/>
                      </a:lnTo>
                      <a:cubicBezTo>
                        <a:pt x="43285" y="23437"/>
                        <a:pt x="42836" y="19967"/>
                        <a:pt x="41939" y="17728"/>
                      </a:cubicBezTo>
                      <a:cubicBezTo>
                        <a:pt x="41155" y="15377"/>
                        <a:pt x="39586" y="13474"/>
                        <a:pt x="37232" y="12131"/>
                      </a:cubicBezTo>
                      <a:cubicBezTo>
                        <a:pt x="34990" y="10787"/>
                        <a:pt x="32356" y="10116"/>
                        <a:pt x="29385" y="10116"/>
                      </a:cubicBezTo>
                      <a:cubicBezTo>
                        <a:pt x="24565" y="10116"/>
                        <a:pt x="20418" y="11683"/>
                        <a:pt x="16831" y="14817"/>
                      </a:cubicBezTo>
                      <a:cubicBezTo>
                        <a:pt x="13356" y="17840"/>
                        <a:pt x="11675" y="23661"/>
                        <a:pt x="11675" y="32281"/>
                      </a:cubicBezTo>
                      <a:lnTo>
                        <a:pt x="11675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89" name="Google Shape;1589;p21"/>
                <p:cNvSpPr/>
                <p:nvPr/>
              </p:nvSpPr>
              <p:spPr>
                <a:xfrm>
                  <a:off x="3982822" y="4606166"/>
                  <a:ext cx="32730" cy="91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30" h="91347" extrusionOk="0">
                      <a:moveTo>
                        <a:pt x="31408" y="80641"/>
                      </a:moveTo>
                      <a:lnTo>
                        <a:pt x="32977" y="90493"/>
                      </a:lnTo>
                      <a:cubicBezTo>
                        <a:pt x="29839" y="91220"/>
                        <a:pt x="26980" y="91612"/>
                        <a:pt x="24458" y="91612"/>
                      </a:cubicBezTo>
                      <a:cubicBezTo>
                        <a:pt x="20255" y="91612"/>
                        <a:pt x="17060" y="90940"/>
                        <a:pt x="14819" y="89597"/>
                      </a:cubicBezTo>
                      <a:cubicBezTo>
                        <a:pt x="12577" y="88254"/>
                        <a:pt x="10895" y="86574"/>
                        <a:pt x="9887" y="84448"/>
                      </a:cubicBezTo>
                      <a:cubicBezTo>
                        <a:pt x="8990" y="82377"/>
                        <a:pt x="8542" y="77899"/>
                        <a:pt x="8542" y="71014"/>
                      </a:cubicBezTo>
                      <a:lnTo>
                        <a:pt x="8542" y="32505"/>
                      </a:lnTo>
                      <a:lnTo>
                        <a:pt x="247" y="32505"/>
                      </a:lnTo>
                      <a:lnTo>
                        <a:pt x="247" y="23773"/>
                      </a:lnTo>
                      <a:lnTo>
                        <a:pt x="8542" y="23773"/>
                      </a:lnTo>
                      <a:lnTo>
                        <a:pt x="8542" y="7205"/>
                      </a:lnTo>
                      <a:lnTo>
                        <a:pt x="19975" y="264"/>
                      </a:lnTo>
                      <a:lnTo>
                        <a:pt x="19975" y="23773"/>
                      </a:lnTo>
                      <a:lnTo>
                        <a:pt x="31408" y="23773"/>
                      </a:lnTo>
                      <a:lnTo>
                        <a:pt x="31408" y="32505"/>
                      </a:lnTo>
                      <a:lnTo>
                        <a:pt x="19975" y="32505"/>
                      </a:lnTo>
                      <a:lnTo>
                        <a:pt x="19975" y="71686"/>
                      </a:lnTo>
                      <a:cubicBezTo>
                        <a:pt x="19975" y="74988"/>
                        <a:pt x="20087" y="77059"/>
                        <a:pt x="20423" y="77955"/>
                      </a:cubicBezTo>
                      <a:cubicBezTo>
                        <a:pt x="20871" y="78850"/>
                        <a:pt x="21544" y="79634"/>
                        <a:pt x="22441" y="80194"/>
                      </a:cubicBezTo>
                      <a:cubicBezTo>
                        <a:pt x="23337" y="80809"/>
                        <a:pt x="24683" y="81089"/>
                        <a:pt x="26476" y="81089"/>
                      </a:cubicBezTo>
                      <a:cubicBezTo>
                        <a:pt x="27653" y="81089"/>
                        <a:pt x="29278" y="80977"/>
                        <a:pt x="31408" y="8064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590" name="Google Shape;1590;p21"/>
              <p:cNvGrpSpPr/>
              <p:nvPr/>
            </p:nvGrpSpPr>
            <p:grpSpPr>
              <a:xfrm>
                <a:off x="6274039" y="2462895"/>
                <a:ext cx="620835" cy="119557"/>
                <a:chOff x="3469607" y="4442734"/>
                <a:chExt cx="620835" cy="119557"/>
              </a:xfrm>
            </p:grpSpPr>
            <p:sp>
              <p:nvSpPr>
                <p:cNvPr id="1591" name="Google Shape;1591;p21"/>
                <p:cNvSpPr/>
                <p:nvPr/>
              </p:nvSpPr>
              <p:spPr>
                <a:xfrm>
                  <a:off x="3469607" y="4442734"/>
                  <a:ext cx="7061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17" h="92467" extrusionOk="0">
                      <a:moveTo>
                        <a:pt x="211" y="92720"/>
                      </a:moveTo>
                      <a:lnTo>
                        <a:pt x="211" y="253"/>
                      </a:lnTo>
                      <a:lnTo>
                        <a:pt x="34959" y="253"/>
                      </a:lnTo>
                      <a:cubicBezTo>
                        <a:pt x="41067" y="253"/>
                        <a:pt x="45775" y="589"/>
                        <a:pt x="49082" y="1149"/>
                      </a:cubicBezTo>
                      <a:cubicBezTo>
                        <a:pt x="53678" y="1932"/>
                        <a:pt x="57489" y="3332"/>
                        <a:pt x="60515" y="5403"/>
                      </a:cubicBezTo>
                      <a:cubicBezTo>
                        <a:pt x="63654" y="7530"/>
                        <a:pt x="66120" y="10496"/>
                        <a:pt x="67913" y="14358"/>
                      </a:cubicBezTo>
                      <a:cubicBezTo>
                        <a:pt x="69819" y="18276"/>
                        <a:pt x="70828" y="22418"/>
                        <a:pt x="70828" y="26896"/>
                      </a:cubicBezTo>
                      <a:cubicBezTo>
                        <a:pt x="70828" y="34844"/>
                        <a:pt x="68249" y="41561"/>
                        <a:pt x="63205" y="47046"/>
                      </a:cubicBezTo>
                      <a:cubicBezTo>
                        <a:pt x="58273" y="52420"/>
                        <a:pt x="49194" y="55106"/>
                        <a:pt x="36079" y="55106"/>
                      </a:cubicBezTo>
                      <a:lnTo>
                        <a:pt x="12316" y="55106"/>
                      </a:lnTo>
                      <a:lnTo>
                        <a:pt x="12316" y="92720"/>
                      </a:lnTo>
                      <a:close/>
                      <a:moveTo>
                        <a:pt x="12316" y="44136"/>
                      </a:moveTo>
                      <a:lnTo>
                        <a:pt x="36304" y="44136"/>
                      </a:lnTo>
                      <a:cubicBezTo>
                        <a:pt x="44206" y="44136"/>
                        <a:pt x="49811" y="42736"/>
                        <a:pt x="53117" y="39882"/>
                      </a:cubicBezTo>
                      <a:cubicBezTo>
                        <a:pt x="56368" y="36915"/>
                        <a:pt x="58049" y="32717"/>
                        <a:pt x="58049" y="27344"/>
                      </a:cubicBezTo>
                      <a:cubicBezTo>
                        <a:pt x="58049" y="23482"/>
                        <a:pt x="57040" y="20179"/>
                        <a:pt x="55135" y="17493"/>
                      </a:cubicBezTo>
                      <a:cubicBezTo>
                        <a:pt x="53173" y="14694"/>
                        <a:pt x="50651" y="12791"/>
                        <a:pt x="47513" y="11895"/>
                      </a:cubicBezTo>
                      <a:cubicBezTo>
                        <a:pt x="45383" y="11448"/>
                        <a:pt x="41572" y="11224"/>
                        <a:pt x="36079" y="11224"/>
                      </a:cubicBezTo>
                      <a:lnTo>
                        <a:pt x="12316" y="11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92" name="Google Shape;1592;p21"/>
                <p:cNvSpPr/>
                <p:nvPr/>
              </p:nvSpPr>
              <p:spPr>
                <a:xfrm>
                  <a:off x="3554042" y="4466690"/>
                  <a:ext cx="36541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41" h="68510" extrusionOk="0">
                      <a:moveTo>
                        <a:pt x="217" y="68764"/>
                      </a:moveTo>
                      <a:lnTo>
                        <a:pt x="217" y="1820"/>
                      </a:lnTo>
                      <a:lnTo>
                        <a:pt x="10529" y="1820"/>
                      </a:lnTo>
                      <a:lnTo>
                        <a:pt x="10529" y="11895"/>
                      </a:lnTo>
                      <a:cubicBezTo>
                        <a:pt x="13219" y="7138"/>
                        <a:pt x="15573" y="4003"/>
                        <a:pt x="17703" y="2492"/>
                      </a:cubicBezTo>
                      <a:cubicBezTo>
                        <a:pt x="19944" y="1037"/>
                        <a:pt x="22410" y="253"/>
                        <a:pt x="25101" y="253"/>
                      </a:cubicBezTo>
                      <a:cubicBezTo>
                        <a:pt x="28968" y="253"/>
                        <a:pt x="32835" y="1485"/>
                        <a:pt x="36758" y="3835"/>
                      </a:cubicBezTo>
                      <a:lnTo>
                        <a:pt x="32947" y="14358"/>
                      </a:lnTo>
                      <a:cubicBezTo>
                        <a:pt x="30089" y="12735"/>
                        <a:pt x="27230" y="11895"/>
                        <a:pt x="24428" y="11895"/>
                      </a:cubicBezTo>
                      <a:cubicBezTo>
                        <a:pt x="22018" y="11895"/>
                        <a:pt x="19776" y="12679"/>
                        <a:pt x="17703" y="14134"/>
                      </a:cubicBezTo>
                      <a:cubicBezTo>
                        <a:pt x="15741" y="15646"/>
                        <a:pt x="14396" y="17717"/>
                        <a:pt x="13667" y="20403"/>
                      </a:cubicBezTo>
                      <a:cubicBezTo>
                        <a:pt x="12322" y="24433"/>
                        <a:pt x="11650" y="28855"/>
                        <a:pt x="11650" y="33613"/>
                      </a:cubicBezTo>
                      <a:lnTo>
                        <a:pt x="11650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93" name="Google Shape;1593;p21"/>
                <p:cNvSpPr/>
                <p:nvPr/>
              </p:nvSpPr>
              <p:spPr>
                <a:xfrm>
                  <a:off x="3593064" y="4466690"/>
                  <a:ext cx="62770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0" h="70077" extrusionOk="0">
                      <a:moveTo>
                        <a:pt x="220" y="35180"/>
                      </a:moveTo>
                      <a:cubicBezTo>
                        <a:pt x="220" y="22810"/>
                        <a:pt x="3638" y="13631"/>
                        <a:pt x="10532" y="7642"/>
                      </a:cubicBezTo>
                      <a:cubicBezTo>
                        <a:pt x="16361" y="2716"/>
                        <a:pt x="23366" y="253"/>
                        <a:pt x="31605" y="253"/>
                      </a:cubicBezTo>
                      <a:cubicBezTo>
                        <a:pt x="40852" y="253"/>
                        <a:pt x="48418" y="3332"/>
                        <a:pt x="54247" y="9433"/>
                      </a:cubicBezTo>
                      <a:cubicBezTo>
                        <a:pt x="60076" y="15422"/>
                        <a:pt x="62990" y="23706"/>
                        <a:pt x="62990" y="34285"/>
                      </a:cubicBezTo>
                      <a:cubicBezTo>
                        <a:pt x="62990" y="42960"/>
                        <a:pt x="61701" y="49733"/>
                        <a:pt x="59179" y="54659"/>
                      </a:cubicBezTo>
                      <a:cubicBezTo>
                        <a:pt x="56601" y="59584"/>
                        <a:pt x="52902" y="63502"/>
                        <a:pt x="47970" y="66301"/>
                      </a:cubicBezTo>
                      <a:cubicBezTo>
                        <a:pt x="43038" y="68988"/>
                        <a:pt x="37546" y="70331"/>
                        <a:pt x="31605" y="70331"/>
                      </a:cubicBezTo>
                      <a:cubicBezTo>
                        <a:pt x="22301" y="70331"/>
                        <a:pt x="14791" y="67365"/>
                        <a:pt x="8963" y="61375"/>
                      </a:cubicBezTo>
                      <a:cubicBezTo>
                        <a:pt x="3134" y="55274"/>
                        <a:pt x="220" y="46543"/>
                        <a:pt x="220" y="35180"/>
                      </a:cubicBezTo>
                      <a:close/>
                      <a:moveTo>
                        <a:pt x="11877" y="35180"/>
                      </a:moveTo>
                      <a:cubicBezTo>
                        <a:pt x="11877" y="43856"/>
                        <a:pt x="13726" y="50349"/>
                        <a:pt x="17481" y="54659"/>
                      </a:cubicBezTo>
                      <a:cubicBezTo>
                        <a:pt x="21180" y="58857"/>
                        <a:pt x="25888" y="60928"/>
                        <a:pt x="31605" y="60928"/>
                      </a:cubicBezTo>
                      <a:cubicBezTo>
                        <a:pt x="37265" y="60928"/>
                        <a:pt x="41973" y="58857"/>
                        <a:pt x="45728" y="54659"/>
                      </a:cubicBezTo>
                      <a:cubicBezTo>
                        <a:pt x="49427" y="50349"/>
                        <a:pt x="51333" y="43800"/>
                        <a:pt x="51333" y="34956"/>
                      </a:cubicBezTo>
                      <a:cubicBezTo>
                        <a:pt x="51333" y="26616"/>
                        <a:pt x="49427" y="20347"/>
                        <a:pt x="45728" y="16149"/>
                      </a:cubicBezTo>
                      <a:cubicBezTo>
                        <a:pt x="41973" y="11839"/>
                        <a:pt x="37265" y="9657"/>
                        <a:pt x="31605" y="9657"/>
                      </a:cubicBezTo>
                      <a:cubicBezTo>
                        <a:pt x="25888" y="9657"/>
                        <a:pt x="21180" y="11839"/>
                        <a:pt x="17481" y="16149"/>
                      </a:cubicBezTo>
                      <a:cubicBezTo>
                        <a:pt x="13726" y="20347"/>
                        <a:pt x="11877" y="26672"/>
                        <a:pt x="11877" y="351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94" name="Google Shape;1594;p21"/>
                <p:cNvSpPr/>
                <p:nvPr/>
              </p:nvSpPr>
              <p:spPr>
                <a:xfrm>
                  <a:off x="3665885" y="4466690"/>
                  <a:ext cx="58287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87" h="70077" extrusionOk="0">
                      <a:moveTo>
                        <a:pt x="47302" y="44136"/>
                      </a:moveTo>
                      <a:lnTo>
                        <a:pt x="58512" y="45703"/>
                      </a:lnTo>
                      <a:cubicBezTo>
                        <a:pt x="57279" y="53315"/>
                        <a:pt x="54140" y="59360"/>
                        <a:pt x="49096" y="63838"/>
                      </a:cubicBezTo>
                      <a:cubicBezTo>
                        <a:pt x="44164" y="68204"/>
                        <a:pt x="37999" y="70331"/>
                        <a:pt x="30713" y="70331"/>
                      </a:cubicBezTo>
                      <a:cubicBezTo>
                        <a:pt x="21410" y="70331"/>
                        <a:pt x="14012" y="67365"/>
                        <a:pt x="8519" y="61375"/>
                      </a:cubicBezTo>
                      <a:cubicBezTo>
                        <a:pt x="2971" y="55274"/>
                        <a:pt x="225" y="46711"/>
                        <a:pt x="225" y="35628"/>
                      </a:cubicBezTo>
                      <a:cubicBezTo>
                        <a:pt x="225" y="28351"/>
                        <a:pt x="1401" y="21971"/>
                        <a:pt x="3811" y="16597"/>
                      </a:cubicBezTo>
                      <a:cubicBezTo>
                        <a:pt x="6165" y="11112"/>
                        <a:pt x="9752" y="6970"/>
                        <a:pt x="14572" y="4283"/>
                      </a:cubicBezTo>
                      <a:cubicBezTo>
                        <a:pt x="19504" y="1596"/>
                        <a:pt x="24884" y="253"/>
                        <a:pt x="30713" y="253"/>
                      </a:cubicBezTo>
                      <a:cubicBezTo>
                        <a:pt x="37999" y="253"/>
                        <a:pt x="43996" y="2156"/>
                        <a:pt x="48648" y="5850"/>
                      </a:cubicBezTo>
                      <a:cubicBezTo>
                        <a:pt x="53243" y="9433"/>
                        <a:pt x="56158" y="14694"/>
                        <a:pt x="57391" y="21523"/>
                      </a:cubicBezTo>
                      <a:lnTo>
                        <a:pt x="46406" y="23090"/>
                      </a:lnTo>
                      <a:cubicBezTo>
                        <a:pt x="45341" y="18612"/>
                        <a:pt x="43491" y="15254"/>
                        <a:pt x="40801" y="13015"/>
                      </a:cubicBezTo>
                      <a:cubicBezTo>
                        <a:pt x="38111" y="10776"/>
                        <a:pt x="34861" y="9657"/>
                        <a:pt x="31161" y="9657"/>
                      </a:cubicBezTo>
                      <a:cubicBezTo>
                        <a:pt x="25445" y="9657"/>
                        <a:pt x="20849" y="11784"/>
                        <a:pt x="17262" y="15925"/>
                      </a:cubicBezTo>
                      <a:cubicBezTo>
                        <a:pt x="13675" y="19956"/>
                        <a:pt x="11882" y="26392"/>
                        <a:pt x="11882" y="35180"/>
                      </a:cubicBezTo>
                      <a:cubicBezTo>
                        <a:pt x="11882" y="44136"/>
                        <a:pt x="13563" y="50741"/>
                        <a:pt x="17038" y="54883"/>
                      </a:cubicBezTo>
                      <a:cubicBezTo>
                        <a:pt x="20457" y="58913"/>
                        <a:pt x="24940" y="60928"/>
                        <a:pt x="30489" y="60928"/>
                      </a:cubicBezTo>
                      <a:cubicBezTo>
                        <a:pt x="34973" y="60928"/>
                        <a:pt x="38672" y="59584"/>
                        <a:pt x="41698" y="56898"/>
                      </a:cubicBezTo>
                      <a:cubicBezTo>
                        <a:pt x="44668" y="54099"/>
                        <a:pt x="46518" y="49845"/>
                        <a:pt x="47302" y="4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95" name="Google Shape;1595;p21"/>
                <p:cNvSpPr/>
                <p:nvPr/>
              </p:nvSpPr>
              <p:spPr>
                <a:xfrm>
                  <a:off x="3730073" y="4466690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7" y="47270"/>
                      </a:moveTo>
                      <a:lnTo>
                        <a:pt x="61655" y="48614"/>
                      </a:lnTo>
                      <a:cubicBezTo>
                        <a:pt x="59861" y="55498"/>
                        <a:pt x="56386" y="60872"/>
                        <a:pt x="51342" y="64734"/>
                      </a:cubicBezTo>
                      <a:cubicBezTo>
                        <a:pt x="46410" y="68484"/>
                        <a:pt x="40021" y="70331"/>
                        <a:pt x="32287" y="70331"/>
                      </a:cubicBezTo>
                      <a:cubicBezTo>
                        <a:pt x="22423" y="70331"/>
                        <a:pt x="14577" y="67365"/>
                        <a:pt x="8748" y="61375"/>
                      </a:cubicBezTo>
                      <a:cubicBezTo>
                        <a:pt x="3031" y="55274"/>
                        <a:pt x="229" y="46766"/>
                        <a:pt x="229" y="35852"/>
                      </a:cubicBezTo>
                      <a:cubicBezTo>
                        <a:pt x="229" y="24545"/>
                        <a:pt x="3143" y="15814"/>
                        <a:pt x="8972" y="9657"/>
                      </a:cubicBezTo>
                      <a:cubicBezTo>
                        <a:pt x="14801" y="3388"/>
                        <a:pt x="22311" y="253"/>
                        <a:pt x="31614" y="253"/>
                      </a:cubicBezTo>
                      <a:cubicBezTo>
                        <a:pt x="40582" y="253"/>
                        <a:pt x="47868" y="3332"/>
                        <a:pt x="53584" y="9433"/>
                      </a:cubicBezTo>
                      <a:cubicBezTo>
                        <a:pt x="59245" y="15590"/>
                        <a:pt x="62103" y="24154"/>
                        <a:pt x="62103" y="35180"/>
                      </a:cubicBezTo>
                      <a:cubicBezTo>
                        <a:pt x="62103" y="35796"/>
                        <a:pt x="62103" y="36747"/>
                        <a:pt x="62103" y="38091"/>
                      </a:cubicBezTo>
                      <a:lnTo>
                        <a:pt x="12111" y="38091"/>
                      </a:lnTo>
                      <a:cubicBezTo>
                        <a:pt x="12391" y="45591"/>
                        <a:pt x="14409" y="51244"/>
                        <a:pt x="18163" y="55106"/>
                      </a:cubicBezTo>
                      <a:cubicBezTo>
                        <a:pt x="22031" y="59025"/>
                        <a:pt x="26738" y="60928"/>
                        <a:pt x="32287" y="60928"/>
                      </a:cubicBezTo>
                      <a:cubicBezTo>
                        <a:pt x="36434" y="60928"/>
                        <a:pt x="39965" y="59920"/>
                        <a:pt x="42824" y="57793"/>
                      </a:cubicBezTo>
                      <a:cubicBezTo>
                        <a:pt x="45794" y="55554"/>
                        <a:pt x="48204" y="52084"/>
                        <a:pt x="49997" y="47270"/>
                      </a:cubicBezTo>
                      <a:close/>
                      <a:moveTo>
                        <a:pt x="12559" y="28911"/>
                      </a:moveTo>
                      <a:lnTo>
                        <a:pt x="49997" y="28911"/>
                      </a:lnTo>
                      <a:cubicBezTo>
                        <a:pt x="49549" y="23258"/>
                        <a:pt x="48092" y="19004"/>
                        <a:pt x="45738" y="16149"/>
                      </a:cubicBezTo>
                      <a:cubicBezTo>
                        <a:pt x="42151" y="11839"/>
                        <a:pt x="37443" y="9657"/>
                        <a:pt x="31614" y="9657"/>
                      </a:cubicBezTo>
                      <a:cubicBezTo>
                        <a:pt x="26514" y="9657"/>
                        <a:pt x="22199" y="11392"/>
                        <a:pt x="18612" y="14806"/>
                      </a:cubicBezTo>
                      <a:cubicBezTo>
                        <a:pt x="15025" y="18276"/>
                        <a:pt x="13007" y="22978"/>
                        <a:pt x="12559" y="289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96" name="Google Shape;1596;p21"/>
                <p:cNvSpPr/>
                <p:nvPr/>
              </p:nvSpPr>
              <p:spPr>
                <a:xfrm>
                  <a:off x="3801325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4" y="48838"/>
                      </a:moveTo>
                      <a:lnTo>
                        <a:pt x="11443" y="47046"/>
                      </a:lnTo>
                      <a:cubicBezTo>
                        <a:pt x="12004" y="51524"/>
                        <a:pt x="13741" y="54995"/>
                        <a:pt x="16599" y="57345"/>
                      </a:cubicBezTo>
                      <a:cubicBezTo>
                        <a:pt x="19570" y="59752"/>
                        <a:pt x="23605" y="60928"/>
                        <a:pt x="28705" y="60928"/>
                      </a:cubicBezTo>
                      <a:cubicBezTo>
                        <a:pt x="33917" y="60928"/>
                        <a:pt x="37784" y="59920"/>
                        <a:pt x="40362" y="57793"/>
                      </a:cubicBezTo>
                      <a:cubicBezTo>
                        <a:pt x="42885" y="55722"/>
                        <a:pt x="44174" y="53203"/>
                        <a:pt x="44174" y="50181"/>
                      </a:cubicBezTo>
                      <a:cubicBezTo>
                        <a:pt x="44174" y="47662"/>
                        <a:pt x="43053" y="45647"/>
                        <a:pt x="40811" y="44136"/>
                      </a:cubicBezTo>
                      <a:cubicBezTo>
                        <a:pt x="39298" y="43240"/>
                        <a:pt x="35431" y="42009"/>
                        <a:pt x="29153" y="40330"/>
                      </a:cubicBezTo>
                      <a:cubicBezTo>
                        <a:pt x="20915" y="38259"/>
                        <a:pt x="15142" y="36467"/>
                        <a:pt x="11891" y="34956"/>
                      </a:cubicBezTo>
                      <a:cubicBezTo>
                        <a:pt x="8585" y="33501"/>
                        <a:pt x="6119" y="31374"/>
                        <a:pt x="4493" y="28687"/>
                      </a:cubicBezTo>
                      <a:cubicBezTo>
                        <a:pt x="2812" y="25889"/>
                        <a:pt x="2028" y="22810"/>
                        <a:pt x="2028" y="19508"/>
                      </a:cubicBezTo>
                      <a:cubicBezTo>
                        <a:pt x="2028" y="16541"/>
                        <a:pt x="2700" y="13798"/>
                        <a:pt x="4045" y="11224"/>
                      </a:cubicBezTo>
                      <a:cubicBezTo>
                        <a:pt x="5502" y="8705"/>
                        <a:pt x="7408" y="6634"/>
                        <a:pt x="9650" y="4955"/>
                      </a:cubicBezTo>
                      <a:cubicBezTo>
                        <a:pt x="11443" y="3611"/>
                        <a:pt x="13797" y="2492"/>
                        <a:pt x="16823" y="1596"/>
                      </a:cubicBezTo>
                      <a:cubicBezTo>
                        <a:pt x="19962" y="701"/>
                        <a:pt x="23213" y="253"/>
                        <a:pt x="26687" y="253"/>
                      </a:cubicBezTo>
                      <a:cubicBezTo>
                        <a:pt x="32068" y="253"/>
                        <a:pt x="36663" y="1037"/>
                        <a:pt x="40587" y="2492"/>
                      </a:cubicBezTo>
                      <a:cubicBezTo>
                        <a:pt x="44622" y="4003"/>
                        <a:pt x="47536" y="6074"/>
                        <a:pt x="49330" y="8761"/>
                      </a:cubicBezTo>
                      <a:cubicBezTo>
                        <a:pt x="51235" y="11336"/>
                        <a:pt x="52580" y="14750"/>
                        <a:pt x="53365" y="19060"/>
                      </a:cubicBezTo>
                      <a:lnTo>
                        <a:pt x="42156" y="20627"/>
                      </a:lnTo>
                      <a:cubicBezTo>
                        <a:pt x="41708" y="17213"/>
                        <a:pt x="40250" y="14526"/>
                        <a:pt x="37896" y="12567"/>
                      </a:cubicBezTo>
                      <a:cubicBezTo>
                        <a:pt x="35487" y="10664"/>
                        <a:pt x="32068" y="9657"/>
                        <a:pt x="27584" y="9657"/>
                      </a:cubicBezTo>
                      <a:cubicBezTo>
                        <a:pt x="22316" y="9657"/>
                        <a:pt x="18617" y="10552"/>
                        <a:pt x="16375" y="12343"/>
                      </a:cubicBezTo>
                      <a:cubicBezTo>
                        <a:pt x="14133" y="14022"/>
                        <a:pt x="13012" y="15925"/>
                        <a:pt x="13012" y="18164"/>
                      </a:cubicBezTo>
                      <a:cubicBezTo>
                        <a:pt x="13012" y="19676"/>
                        <a:pt x="13461" y="21019"/>
                        <a:pt x="14357" y="22194"/>
                      </a:cubicBezTo>
                      <a:cubicBezTo>
                        <a:pt x="15366" y="23426"/>
                        <a:pt x="16880" y="24433"/>
                        <a:pt x="18841" y="25329"/>
                      </a:cubicBezTo>
                      <a:cubicBezTo>
                        <a:pt x="19850" y="25665"/>
                        <a:pt x="23213" y="26616"/>
                        <a:pt x="28929" y="28240"/>
                      </a:cubicBezTo>
                      <a:cubicBezTo>
                        <a:pt x="36832" y="30366"/>
                        <a:pt x="42380" y="32046"/>
                        <a:pt x="45519" y="33389"/>
                      </a:cubicBezTo>
                      <a:cubicBezTo>
                        <a:pt x="48769" y="34732"/>
                        <a:pt x="51347" y="36747"/>
                        <a:pt x="53141" y="39434"/>
                      </a:cubicBezTo>
                      <a:cubicBezTo>
                        <a:pt x="54934" y="42009"/>
                        <a:pt x="55831" y="45199"/>
                        <a:pt x="55831" y="49061"/>
                      </a:cubicBezTo>
                      <a:cubicBezTo>
                        <a:pt x="55831" y="52812"/>
                        <a:pt x="54710" y="56394"/>
                        <a:pt x="52468" y="59808"/>
                      </a:cubicBezTo>
                      <a:cubicBezTo>
                        <a:pt x="50339" y="63111"/>
                        <a:pt x="47200" y="65741"/>
                        <a:pt x="43053" y="67644"/>
                      </a:cubicBezTo>
                      <a:cubicBezTo>
                        <a:pt x="38849" y="69436"/>
                        <a:pt x="34141" y="70331"/>
                        <a:pt x="28929" y="70331"/>
                      </a:cubicBezTo>
                      <a:cubicBezTo>
                        <a:pt x="20074" y="70331"/>
                        <a:pt x="13349" y="68540"/>
                        <a:pt x="8753" y="64958"/>
                      </a:cubicBezTo>
                      <a:cubicBezTo>
                        <a:pt x="4269" y="61263"/>
                        <a:pt x="1411" y="55890"/>
                        <a:pt x="234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97" name="Google Shape;1597;p21"/>
                <p:cNvSpPr/>
                <p:nvPr/>
              </p:nvSpPr>
              <p:spPr>
                <a:xfrm>
                  <a:off x="3865961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9" y="48838"/>
                      </a:moveTo>
                      <a:lnTo>
                        <a:pt x="11448" y="47046"/>
                      </a:lnTo>
                      <a:cubicBezTo>
                        <a:pt x="12008" y="51524"/>
                        <a:pt x="13746" y="54995"/>
                        <a:pt x="16604" y="57345"/>
                      </a:cubicBezTo>
                      <a:cubicBezTo>
                        <a:pt x="19574" y="59752"/>
                        <a:pt x="23609" y="60928"/>
                        <a:pt x="28709" y="60928"/>
                      </a:cubicBezTo>
                      <a:cubicBezTo>
                        <a:pt x="33922" y="60928"/>
                        <a:pt x="37789" y="59920"/>
                        <a:pt x="40367" y="57793"/>
                      </a:cubicBezTo>
                      <a:cubicBezTo>
                        <a:pt x="42889" y="55722"/>
                        <a:pt x="44178" y="53203"/>
                        <a:pt x="44178" y="50181"/>
                      </a:cubicBezTo>
                      <a:cubicBezTo>
                        <a:pt x="44178" y="47662"/>
                        <a:pt x="43057" y="45647"/>
                        <a:pt x="40815" y="44136"/>
                      </a:cubicBezTo>
                      <a:cubicBezTo>
                        <a:pt x="39302" y="43240"/>
                        <a:pt x="35435" y="42009"/>
                        <a:pt x="29158" y="40330"/>
                      </a:cubicBezTo>
                      <a:cubicBezTo>
                        <a:pt x="20919" y="38259"/>
                        <a:pt x="15147" y="36467"/>
                        <a:pt x="11896" y="34956"/>
                      </a:cubicBezTo>
                      <a:cubicBezTo>
                        <a:pt x="8589" y="33501"/>
                        <a:pt x="6123" y="31374"/>
                        <a:pt x="4498" y="28687"/>
                      </a:cubicBezTo>
                      <a:cubicBezTo>
                        <a:pt x="2817" y="25889"/>
                        <a:pt x="2032" y="22810"/>
                        <a:pt x="2032" y="19508"/>
                      </a:cubicBezTo>
                      <a:cubicBezTo>
                        <a:pt x="2032" y="16541"/>
                        <a:pt x="2705" y="13798"/>
                        <a:pt x="4050" y="11224"/>
                      </a:cubicBezTo>
                      <a:cubicBezTo>
                        <a:pt x="5507" y="8705"/>
                        <a:pt x="7412" y="6634"/>
                        <a:pt x="9654" y="4955"/>
                      </a:cubicBezTo>
                      <a:cubicBezTo>
                        <a:pt x="11448" y="3611"/>
                        <a:pt x="13801" y="2492"/>
                        <a:pt x="16828" y="1596"/>
                      </a:cubicBezTo>
                      <a:cubicBezTo>
                        <a:pt x="19966" y="701"/>
                        <a:pt x="23217" y="253"/>
                        <a:pt x="26692" y="253"/>
                      </a:cubicBezTo>
                      <a:cubicBezTo>
                        <a:pt x="32072" y="253"/>
                        <a:pt x="36668" y="1037"/>
                        <a:pt x="40591" y="2492"/>
                      </a:cubicBezTo>
                      <a:cubicBezTo>
                        <a:pt x="44626" y="4003"/>
                        <a:pt x="47541" y="6074"/>
                        <a:pt x="49334" y="8761"/>
                      </a:cubicBezTo>
                      <a:cubicBezTo>
                        <a:pt x="51240" y="11336"/>
                        <a:pt x="52585" y="14750"/>
                        <a:pt x="53370" y="19060"/>
                      </a:cubicBezTo>
                      <a:lnTo>
                        <a:pt x="42160" y="20627"/>
                      </a:lnTo>
                      <a:cubicBezTo>
                        <a:pt x="41712" y="17213"/>
                        <a:pt x="40255" y="14526"/>
                        <a:pt x="37901" y="12567"/>
                      </a:cubicBezTo>
                      <a:cubicBezTo>
                        <a:pt x="35491" y="10664"/>
                        <a:pt x="32072" y="9657"/>
                        <a:pt x="27589" y="9657"/>
                      </a:cubicBezTo>
                      <a:cubicBezTo>
                        <a:pt x="22320" y="9657"/>
                        <a:pt x="18621" y="10552"/>
                        <a:pt x="16380" y="12343"/>
                      </a:cubicBezTo>
                      <a:cubicBezTo>
                        <a:pt x="14138" y="14022"/>
                        <a:pt x="13017" y="15925"/>
                        <a:pt x="13017" y="18164"/>
                      </a:cubicBezTo>
                      <a:cubicBezTo>
                        <a:pt x="13017" y="19676"/>
                        <a:pt x="13465" y="21019"/>
                        <a:pt x="14362" y="22194"/>
                      </a:cubicBezTo>
                      <a:cubicBezTo>
                        <a:pt x="15371" y="23426"/>
                        <a:pt x="16884" y="24433"/>
                        <a:pt x="18846" y="25329"/>
                      </a:cubicBezTo>
                      <a:cubicBezTo>
                        <a:pt x="19854" y="25665"/>
                        <a:pt x="23217" y="26616"/>
                        <a:pt x="28934" y="28240"/>
                      </a:cubicBezTo>
                      <a:cubicBezTo>
                        <a:pt x="36836" y="30366"/>
                        <a:pt x="42385" y="32046"/>
                        <a:pt x="45523" y="33389"/>
                      </a:cubicBezTo>
                      <a:cubicBezTo>
                        <a:pt x="48774" y="34732"/>
                        <a:pt x="51352" y="36747"/>
                        <a:pt x="53145" y="39434"/>
                      </a:cubicBezTo>
                      <a:cubicBezTo>
                        <a:pt x="54939" y="42009"/>
                        <a:pt x="55835" y="45199"/>
                        <a:pt x="55835" y="49061"/>
                      </a:cubicBezTo>
                      <a:cubicBezTo>
                        <a:pt x="55835" y="52812"/>
                        <a:pt x="54714" y="56394"/>
                        <a:pt x="52473" y="59808"/>
                      </a:cubicBezTo>
                      <a:cubicBezTo>
                        <a:pt x="50343" y="63111"/>
                        <a:pt x="47205" y="65741"/>
                        <a:pt x="43057" y="67644"/>
                      </a:cubicBezTo>
                      <a:cubicBezTo>
                        <a:pt x="38854" y="69436"/>
                        <a:pt x="34146" y="70331"/>
                        <a:pt x="28934" y="70331"/>
                      </a:cubicBezTo>
                      <a:cubicBezTo>
                        <a:pt x="20079" y="70331"/>
                        <a:pt x="13353" y="68540"/>
                        <a:pt x="8757" y="64958"/>
                      </a:cubicBezTo>
                      <a:cubicBezTo>
                        <a:pt x="4274" y="61263"/>
                        <a:pt x="1416" y="55890"/>
                        <a:pt x="239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98" name="Google Shape;1598;p21"/>
                <p:cNvSpPr/>
                <p:nvPr/>
              </p:nvSpPr>
              <p:spPr>
                <a:xfrm>
                  <a:off x="3935094" y="4442734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43" y="13239"/>
                      </a:moveTo>
                      <a:lnTo>
                        <a:pt x="243" y="253"/>
                      </a:lnTo>
                      <a:lnTo>
                        <a:pt x="11676" y="253"/>
                      </a:lnTo>
                      <a:lnTo>
                        <a:pt x="11676" y="13239"/>
                      </a:lnTo>
                      <a:close/>
                      <a:moveTo>
                        <a:pt x="243" y="92720"/>
                      </a:moveTo>
                      <a:lnTo>
                        <a:pt x="243" y="25777"/>
                      </a:lnTo>
                      <a:lnTo>
                        <a:pt x="11676" y="25777"/>
                      </a:lnTo>
                      <a:lnTo>
                        <a:pt x="11676" y="927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99" name="Google Shape;1599;p21"/>
                <p:cNvSpPr/>
                <p:nvPr/>
              </p:nvSpPr>
              <p:spPr>
                <a:xfrm>
                  <a:off x="3963833" y="4466690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5" y="68764"/>
                      </a:moveTo>
                      <a:lnTo>
                        <a:pt x="245" y="1820"/>
                      </a:lnTo>
                      <a:lnTo>
                        <a:pt x="10557" y="1820"/>
                      </a:lnTo>
                      <a:lnTo>
                        <a:pt x="10557" y="11224"/>
                      </a:lnTo>
                      <a:cubicBezTo>
                        <a:pt x="15489" y="3947"/>
                        <a:pt x="22551" y="253"/>
                        <a:pt x="31855" y="253"/>
                      </a:cubicBezTo>
                      <a:cubicBezTo>
                        <a:pt x="35890" y="253"/>
                        <a:pt x="39533" y="1037"/>
                        <a:pt x="42839" y="2492"/>
                      </a:cubicBezTo>
                      <a:cubicBezTo>
                        <a:pt x="46258" y="3835"/>
                        <a:pt x="48780" y="5738"/>
                        <a:pt x="50462" y="8089"/>
                      </a:cubicBezTo>
                      <a:cubicBezTo>
                        <a:pt x="52255" y="10496"/>
                        <a:pt x="53432" y="13351"/>
                        <a:pt x="54049" y="16597"/>
                      </a:cubicBezTo>
                      <a:cubicBezTo>
                        <a:pt x="54497" y="18724"/>
                        <a:pt x="54721" y="22362"/>
                        <a:pt x="54721" y="27568"/>
                      </a:cubicBezTo>
                      <a:lnTo>
                        <a:pt x="54721" y="68764"/>
                      </a:lnTo>
                      <a:lnTo>
                        <a:pt x="43288" y="68764"/>
                      </a:lnTo>
                      <a:lnTo>
                        <a:pt x="43288" y="28016"/>
                      </a:lnTo>
                      <a:cubicBezTo>
                        <a:pt x="43288" y="23426"/>
                        <a:pt x="42839" y="19956"/>
                        <a:pt x="41943" y="17717"/>
                      </a:cubicBezTo>
                      <a:cubicBezTo>
                        <a:pt x="41158" y="15366"/>
                        <a:pt x="39589" y="13463"/>
                        <a:pt x="37235" y="12119"/>
                      </a:cubicBezTo>
                      <a:cubicBezTo>
                        <a:pt x="34993" y="10776"/>
                        <a:pt x="32359" y="10104"/>
                        <a:pt x="29389" y="10104"/>
                      </a:cubicBezTo>
                      <a:cubicBezTo>
                        <a:pt x="24569" y="10104"/>
                        <a:pt x="20421" y="11671"/>
                        <a:pt x="16834" y="14806"/>
                      </a:cubicBezTo>
                      <a:cubicBezTo>
                        <a:pt x="13360" y="17829"/>
                        <a:pt x="11678" y="23650"/>
                        <a:pt x="11678" y="32269"/>
                      </a:cubicBezTo>
                      <a:lnTo>
                        <a:pt x="11678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00" name="Google Shape;1600;p21"/>
                <p:cNvSpPr/>
                <p:nvPr/>
              </p:nvSpPr>
              <p:spPr>
                <a:xfrm>
                  <a:off x="4031483" y="4466690"/>
                  <a:ext cx="58959" cy="95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59" h="95601" extrusionOk="0">
                      <a:moveTo>
                        <a:pt x="2492" y="74361"/>
                      </a:moveTo>
                      <a:lnTo>
                        <a:pt x="13477" y="75928"/>
                      </a:lnTo>
                      <a:cubicBezTo>
                        <a:pt x="13925" y="79343"/>
                        <a:pt x="15158" y="81806"/>
                        <a:pt x="17288" y="83317"/>
                      </a:cubicBezTo>
                      <a:cubicBezTo>
                        <a:pt x="20090" y="85388"/>
                        <a:pt x="24013" y="86451"/>
                        <a:pt x="28945" y="86451"/>
                      </a:cubicBezTo>
                      <a:cubicBezTo>
                        <a:pt x="34158" y="86451"/>
                        <a:pt x="38193" y="85388"/>
                        <a:pt x="41051" y="83317"/>
                      </a:cubicBezTo>
                      <a:cubicBezTo>
                        <a:pt x="43853" y="81190"/>
                        <a:pt x="45815" y="78279"/>
                        <a:pt x="46880" y="74585"/>
                      </a:cubicBezTo>
                      <a:cubicBezTo>
                        <a:pt x="47440" y="72178"/>
                        <a:pt x="47777" y="67365"/>
                        <a:pt x="47777" y="60032"/>
                      </a:cubicBezTo>
                      <a:cubicBezTo>
                        <a:pt x="42676" y="65853"/>
                        <a:pt x="36455" y="68764"/>
                        <a:pt x="29169" y="68764"/>
                      </a:cubicBezTo>
                      <a:cubicBezTo>
                        <a:pt x="19866" y="68764"/>
                        <a:pt x="12692" y="65517"/>
                        <a:pt x="7648" y="58913"/>
                      </a:cubicBezTo>
                      <a:cubicBezTo>
                        <a:pt x="2716" y="52196"/>
                        <a:pt x="250" y="44248"/>
                        <a:pt x="250" y="34956"/>
                      </a:cubicBezTo>
                      <a:cubicBezTo>
                        <a:pt x="250" y="28575"/>
                        <a:pt x="1371" y="22642"/>
                        <a:pt x="3613" y="17269"/>
                      </a:cubicBezTo>
                      <a:cubicBezTo>
                        <a:pt x="5967" y="11784"/>
                        <a:pt x="9329" y="7586"/>
                        <a:pt x="13701" y="4731"/>
                      </a:cubicBezTo>
                      <a:cubicBezTo>
                        <a:pt x="18016" y="1764"/>
                        <a:pt x="23173" y="253"/>
                        <a:pt x="29169" y="253"/>
                      </a:cubicBezTo>
                      <a:cubicBezTo>
                        <a:pt x="37072" y="253"/>
                        <a:pt x="43629" y="3499"/>
                        <a:pt x="48897" y="9880"/>
                      </a:cubicBezTo>
                      <a:lnTo>
                        <a:pt x="48897" y="1820"/>
                      </a:lnTo>
                      <a:lnTo>
                        <a:pt x="59210" y="1820"/>
                      </a:lnTo>
                      <a:lnTo>
                        <a:pt x="59210" y="59584"/>
                      </a:lnTo>
                      <a:cubicBezTo>
                        <a:pt x="59210" y="69995"/>
                        <a:pt x="58145" y="77384"/>
                        <a:pt x="56071" y="81750"/>
                      </a:cubicBezTo>
                      <a:cubicBezTo>
                        <a:pt x="53941" y="86227"/>
                        <a:pt x="50579" y="89642"/>
                        <a:pt x="45983" y="92049"/>
                      </a:cubicBezTo>
                      <a:cubicBezTo>
                        <a:pt x="41331" y="94567"/>
                        <a:pt x="35671" y="95855"/>
                        <a:pt x="28945" y="95855"/>
                      </a:cubicBezTo>
                      <a:cubicBezTo>
                        <a:pt x="20987" y="95855"/>
                        <a:pt x="14598" y="94064"/>
                        <a:pt x="9666" y="90481"/>
                      </a:cubicBezTo>
                      <a:cubicBezTo>
                        <a:pt x="4734" y="86899"/>
                        <a:pt x="2324" y="81526"/>
                        <a:pt x="2492" y="74361"/>
                      </a:cubicBezTo>
                      <a:close/>
                      <a:moveTo>
                        <a:pt x="11908" y="34061"/>
                      </a:moveTo>
                      <a:cubicBezTo>
                        <a:pt x="11908" y="42904"/>
                        <a:pt x="13589" y="49285"/>
                        <a:pt x="17064" y="53315"/>
                      </a:cubicBezTo>
                      <a:cubicBezTo>
                        <a:pt x="20482" y="57345"/>
                        <a:pt x="24910" y="59360"/>
                        <a:pt x="30290" y="59360"/>
                      </a:cubicBezTo>
                      <a:cubicBezTo>
                        <a:pt x="35503" y="59360"/>
                        <a:pt x="39818" y="57345"/>
                        <a:pt x="43293" y="53315"/>
                      </a:cubicBezTo>
                      <a:cubicBezTo>
                        <a:pt x="46880" y="49285"/>
                        <a:pt x="48673" y="43016"/>
                        <a:pt x="48673" y="34509"/>
                      </a:cubicBezTo>
                      <a:cubicBezTo>
                        <a:pt x="48673" y="26336"/>
                        <a:pt x="46768" y="20123"/>
                        <a:pt x="43069" y="15925"/>
                      </a:cubicBezTo>
                      <a:cubicBezTo>
                        <a:pt x="39482" y="11784"/>
                        <a:pt x="35110" y="9657"/>
                        <a:pt x="30066" y="9657"/>
                      </a:cubicBezTo>
                      <a:cubicBezTo>
                        <a:pt x="24966" y="9657"/>
                        <a:pt x="20651" y="11784"/>
                        <a:pt x="17064" y="15925"/>
                      </a:cubicBezTo>
                      <a:cubicBezTo>
                        <a:pt x="13589" y="19956"/>
                        <a:pt x="11908" y="26001"/>
                        <a:pt x="11908" y="3406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grpSp>
        <p:nvGrpSpPr>
          <p:cNvPr id="1601" name="Google Shape;1601;p21"/>
          <p:cNvGrpSpPr/>
          <p:nvPr/>
        </p:nvGrpSpPr>
        <p:grpSpPr>
          <a:xfrm>
            <a:off x="2721017" y="3660931"/>
            <a:ext cx="3876629" cy="341947"/>
            <a:chOff x="4906433" y="1762020"/>
            <a:chExt cx="3876629" cy="341947"/>
          </a:xfrm>
        </p:grpSpPr>
        <p:grpSp>
          <p:nvGrpSpPr>
            <p:cNvPr id="1602" name="Google Shape;1602;p21"/>
            <p:cNvGrpSpPr/>
            <p:nvPr/>
          </p:nvGrpSpPr>
          <p:grpSpPr>
            <a:xfrm>
              <a:off x="4906433" y="1762020"/>
              <a:ext cx="791633" cy="328531"/>
              <a:chOff x="6184900" y="2431602"/>
              <a:chExt cx="791633" cy="328531"/>
            </a:xfrm>
          </p:grpSpPr>
          <p:sp>
            <p:nvSpPr>
              <p:cNvPr id="1603" name="Google Shape;1603;p21"/>
              <p:cNvSpPr/>
              <p:nvPr/>
            </p:nvSpPr>
            <p:spPr>
              <a:xfrm>
                <a:off x="6184900" y="2431602"/>
                <a:ext cx="791633" cy="328531"/>
              </a:xfrm>
              <a:custGeom>
                <a:avLst/>
                <a:gdLst/>
                <a:ahLst/>
                <a:cxnLst/>
                <a:rect l="l" t="t" r="r" b="b"/>
                <a:pathLst>
                  <a:path w="3771290" h="2152208" extrusionOk="0">
                    <a:moveTo>
                      <a:pt x="0" y="0"/>
                    </a:moveTo>
                    <a:lnTo>
                      <a:pt x="3771291" y="0"/>
                    </a:lnTo>
                    <a:lnTo>
                      <a:pt x="3771291" y="2152209"/>
                    </a:lnTo>
                    <a:lnTo>
                      <a:pt x="0" y="2152209"/>
                    </a:lnTo>
                    <a:close/>
                  </a:path>
                </a:pathLst>
              </a:custGeom>
              <a:solidFill>
                <a:srgbClr val="CEDB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604" name="Google Shape;1604;p21"/>
              <p:cNvGrpSpPr/>
              <p:nvPr/>
            </p:nvGrpSpPr>
            <p:grpSpPr>
              <a:xfrm>
                <a:off x="6356919" y="2624312"/>
                <a:ext cx="463065" cy="94033"/>
                <a:chOff x="3552487" y="4604151"/>
                <a:chExt cx="463065" cy="94033"/>
              </a:xfrm>
            </p:grpSpPr>
            <p:sp>
              <p:nvSpPr>
                <p:cNvPr id="1605" name="Google Shape;1605;p21"/>
                <p:cNvSpPr/>
                <p:nvPr/>
              </p:nvSpPr>
              <p:spPr>
                <a:xfrm>
                  <a:off x="3552487" y="4604151"/>
                  <a:ext cx="6904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47" h="92467" extrusionOk="0">
                      <a:moveTo>
                        <a:pt x="216" y="92731"/>
                      </a:moveTo>
                      <a:lnTo>
                        <a:pt x="216" y="264"/>
                      </a:lnTo>
                      <a:lnTo>
                        <a:pt x="67022" y="264"/>
                      </a:lnTo>
                      <a:lnTo>
                        <a:pt x="67022" y="11235"/>
                      </a:lnTo>
                      <a:lnTo>
                        <a:pt x="12322" y="11235"/>
                      </a:lnTo>
                      <a:lnTo>
                        <a:pt x="12322" y="39445"/>
                      </a:lnTo>
                      <a:lnTo>
                        <a:pt x="63659" y="39445"/>
                      </a:lnTo>
                      <a:lnTo>
                        <a:pt x="63659" y="50416"/>
                      </a:lnTo>
                      <a:lnTo>
                        <a:pt x="12322" y="50416"/>
                      </a:lnTo>
                      <a:lnTo>
                        <a:pt x="12322" y="81761"/>
                      </a:lnTo>
                      <a:lnTo>
                        <a:pt x="69264" y="81761"/>
                      </a:lnTo>
                      <a:lnTo>
                        <a:pt x="69264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06" name="Google Shape;1606;p21"/>
                <p:cNvSpPr/>
                <p:nvPr/>
              </p:nvSpPr>
              <p:spPr>
                <a:xfrm>
                  <a:off x="3636713" y="4604151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22" y="92731"/>
                      </a:moveTo>
                      <a:lnTo>
                        <a:pt x="222" y="264"/>
                      </a:lnTo>
                      <a:lnTo>
                        <a:pt x="11656" y="264"/>
                      </a:lnTo>
                      <a:lnTo>
                        <a:pt x="11656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07" name="Google Shape;1607;p21"/>
                <p:cNvSpPr/>
                <p:nvPr/>
              </p:nvSpPr>
              <p:spPr>
                <a:xfrm>
                  <a:off x="3661850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3" y="47282"/>
                      </a:moveTo>
                      <a:lnTo>
                        <a:pt x="61650" y="48625"/>
                      </a:lnTo>
                      <a:cubicBezTo>
                        <a:pt x="59857" y="55510"/>
                        <a:pt x="56382" y="60883"/>
                        <a:pt x="51337" y="64745"/>
                      </a:cubicBezTo>
                      <a:cubicBezTo>
                        <a:pt x="46406" y="68495"/>
                        <a:pt x="40016" y="70342"/>
                        <a:pt x="32282" y="70342"/>
                      </a:cubicBezTo>
                      <a:cubicBezTo>
                        <a:pt x="22418" y="70342"/>
                        <a:pt x="14572" y="67376"/>
                        <a:pt x="8743" y="61387"/>
                      </a:cubicBezTo>
                      <a:cubicBezTo>
                        <a:pt x="3027" y="55286"/>
                        <a:pt x="224" y="46778"/>
                        <a:pt x="224" y="35863"/>
                      </a:cubicBezTo>
                      <a:cubicBezTo>
                        <a:pt x="224" y="24557"/>
                        <a:pt x="3139" y="15825"/>
                        <a:pt x="8967" y="9668"/>
                      </a:cubicBezTo>
                      <a:cubicBezTo>
                        <a:pt x="14796" y="3399"/>
                        <a:pt x="22306" y="264"/>
                        <a:pt x="31610" y="264"/>
                      </a:cubicBezTo>
                      <a:cubicBezTo>
                        <a:pt x="40577" y="264"/>
                        <a:pt x="47863" y="3343"/>
                        <a:pt x="53579" y="9444"/>
                      </a:cubicBezTo>
                      <a:cubicBezTo>
                        <a:pt x="59240" y="15601"/>
                        <a:pt x="62098" y="24165"/>
                        <a:pt x="62098" y="35191"/>
                      </a:cubicBezTo>
                      <a:cubicBezTo>
                        <a:pt x="62098" y="35807"/>
                        <a:pt x="62098" y="36759"/>
                        <a:pt x="62098" y="38102"/>
                      </a:cubicBezTo>
                      <a:lnTo>
                        <a:pt x="12106" y="38102"/>
                      </a:lnTo>
                      <a:cubicBezTo>
                        <a:pt x="12386" y="45602"/>
                        <a:pt x="14404" y="51256"/>
                        <a:pt x="18159" y="55118"/>
                      </a:cubicBezTo>
                      <a:cubicBezTo>
                        <a:pt x="22026" y="59036"/>
                        <a:pt x="26734" y="60939"/>
                        <a:pt x="32282" y="60939"/>
                      </a:cubicBezTo>
                      <a:cubicBezTo>
                        <a:pt x="36429" y="60939"/>
                        <a:pt x="39960" y="59931"/>
                        <a:pt x="42819" y="57804"/>
                      </a:cubicBezTo>
                      <a:cubicBezTo>
                        <a:pt x="45789" y="55566"/>
                        <a:pt x="48199" y="52095"/>
                        <a:pt x="49993" y="47282"/>
                      </a:cubicBezTo>
                      <a:close/>
                      <a:moveTo>
                        <a:pt x="12554" y="28922"/>
                      </a:moveTo>
                      <a:lnTo>
                        <a:pt x="49993" y="28922"/>
                      </a:lnTo>
                      <a:cubicBezTo>
                        <a:pt x="49544" y="23269"/>
                        <a:pt x="48087" y="19015"/>
                        <a:pt x="45733" y="16161"/>
                      </a:cubicBezTo>
                      <a:cubicBezTo>
                        <a:pt x="42146" y="11851"/>
                        <a:pt x="37438" y="9668"/>
                        <a:pt x="31610" y="9668"/>
                      </a:cubicBezTo>
                      <a:cubicBezTo>
                        <a:pt x="26510" y="9668"/>
                        <a:pt x="22194" y="11403"/>
                        <a:pt x="18607" y="14817"/>
                      </a:cubicBezTo>
                      <a:cubicBezTo>
                        <a:pt x="15020" y="18288"/>
                        <a:pt x="13003" y="22989"/>
                        <a:pt x="12554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08" name="Google Shape;1608;p21"/>
                <p:cNvSpPr/>
                <p:nvPr/>
              </p:nvSpPr>
              <p:spPr>
                <a:xfrm>
                  <a:off x="3737571" y="4628107"/>
                  <a:ext cx="90793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93" h="68510" extrusionOk="0">
                      <a:moveTo>
                        <a:pt x="229" y="68775"/>
                      </a:moveTo>
                      <a:lnTo>
                        <a:pt x="229" y="1832"/>
                      </a:lnTo>
                      <a:lnTo>
                        <a:pt x="10318" y="1832"/>
                      </a:lnTo>
                      <a:lnTo>
                        <a:pt x="10318" y="11235"/>
                      </a:lnTo>
                      <a:cubicBezTo>
                        <a:pt x="12391" y="7989"/>
                        <a:pt x="15137" y="5358"/>
                        <a:pt x="18612" y="3399"/>
                      </a:cubicBezTo>
                      <a:cubicBezTo>
                        <a:pt x="22199" y="1328"/>
                        <a:pt x="26234" y="264"/>
                        <a:pt x="30718" y="264"/>
                      </a:cubicBezTo>
                      <a:cubicBezTo>
                        <a:pt x="35650" y="264"/>
                        <a:pt x="39685" y="1328"/>
                        <a:pt x="42824" y="3399"/>
                      </a:cubicBezTo>
                      <a:cubicBezTo>
                        <a:pt x="46074" y="5526"/>
                        <a:pt x="48428" y="8324"/>
                        <a:pt x="49773" y="11907"/>
                      </a:cubicBezTo>
                      <a:cubicBezTo>
                        <a:pt x="54986" y="4182"/>
                        <a:pt x="61879" y="264"/>
                        <a:pt x="70398" y="264"/>
                      </a:cubicBezTo>
                      <a:cubicBezTo>
                        <a:pt x="77123" y="264"/>
                        <a:pt x="82167" y="2167"/>
                        <a:pt x="85642" y="5862"/>
                      </a:cubicBezTo>
                      <a:cubicBezTo>
                        <a:pt x="89229" y="9444"/>
                        <a:pt x="91023" y="15153"/>
                        <a:pt x="91023" y="22877"/>
                      </a:cubicBezTo>
                      <a:lnTo>
                        <a:pt x="91023" y="68775"/>
                      </a:lnTo>
                      <a:lnTo>
                        <a:pt x="79813" y="68775"/>
                      </a:lnTo>
                      <a:lnTo>
                        <a:pt x="79813" y="26684"/>
                      </a:lnTo>
                      <a:cubicBezTo>
                        <a:pt x="79813" y="22094"/>
                        <a:pt x="79421" y="18791"/>
                        <a:pt x="78693" y="16832"/>
                      </a:cubicBezTo>
                      <a:cubicBezTo>
                        <a:pt x="77908" y="14761"/>
                        <a:pt x="76563" y="13138"/>
                        <a:pt x="74657" y="11907"/>
                      </a:cubicBezTo>
                      <a:cubicBezTo>
                        <a:pt x="72696" y="10731"/>
                        <a:pt x="70454" y="10116"/>
                        <a:pt x="67932" y="10116"/>
                      </a:cubicBezTo>
                      <a:cubicBezTo>
                        <a:pt x="63112" y="10116"/>
                        <a:pt x="59189" y="11683"/>
                        <a:pt x="56050" y="14817"/>
                      </a:cubicBezTo>
                      <a:cubicBezTo>
                        <a:pt x="53024" y="17952"/>
                        <a:pt x="51567" y="22989"/>
                        <a:pt x="51567" y="29818"/>
                      </a:cubicBezTo>
                      <a:lnTo>
                        <a:pt x="51567" y="68775"/>
                      </a:lnTo>
                      <a:lnTo>
                        <a:pt x="40134" y="68775"/>
                      </a:lnTo>
                      <a:lnTo>
                        <a:pt x="40134" y="25340"/>
                      </a:lnTo>
                      <a:cubicBezTo>
                        <a:pt x="40134" y="20303"/>
                        <a:pt x="39125" y="16496"/>
                        <a:pt x="37219" y="13922"/>
                      </a:cubicBezTo>
                      <a:cubicBezTo>
                        <a:pt x="35426" y="11403"/>
                        <a:pt x="32399" y="10116"/>
                        <a:pt x="28252" y="10116"/>
                      </a:cubicBezTo>
                      <a:cubicBezTo>
                        <a:pt x="24945" y="10116"/>
                        <a:pt x="21975" y="11011"/>
                        <a:pt x="19285" y="12802"/>
                      </a:cubicBezTo>
                      <a:cubicBezTo>
                        <a:pt x="16595" y="14481"/>
                        <a:pt x="14633" y="16944"/>
                        <a:pt x="13456" y="20191"/>
                      </a:cubicBezTo>
                      <a:cubicBezTo>
                        <a:pt x="12223" y="23325"/>
                        <a:pt x="11662" y="27971"/>
                        <a:pt x="11662" y="34072"/>
                      </a:cubicBezTo>
                      <a:lnTo>
                        <a:pt x="11662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09" name="Google Shape;1609;p21"/>
                <p:cNvSpPr/>
                <p:nvPr/>
              </p:nvSpPr>
              <p:spPr>
                <a:xfrm>
                  <a:off x="3841468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50005" y="47282"/>
                      </a:moveTo>
                      <a:lnTo>
                        <a:pt x="61662" y="48625"/>
                      </a:lnTo>
                      <a:cubicBezTo>
                        <a:pt x="59869" y="55510"/>
                        <a:pt x="56394" y="60883"/>
                        <a:pt x="51350" y="64745"/>
                      </a:cubicBezTo>
                      <a:cubicBezTo>
                        <a:pt x="46418" y="68495"/>
                        <a:pt x="40029" y="70342"/>
                        <a:pt x="32295" y="70342"/>
                      </a:cubicBezTo>
                      <a:cubicBezTo>
                        <a:pt x="22431" y="70342"/>
                        <a:pt x="14584" y="67376"/>
                        <a:pt x="8756" y="61387"/>
                      </a:cubicBezTo>
                      <a:cubicBezTo>
                        <a:pt x="3039" y="55286"/>
                        <a:pt x="237" y="46778"/>
                        <a:pt x="237" y="35863"/>
                      </a:cubicBezTo>
                      <a:cubicBezTo>
                        <a:pt x="237" y="24557"/>
                        <a:pt x="3151" y="15825"/>
                        <a:pt x="8980" y="9668"/>
                      </a:cubicBezTo>
                      <a:cubicBezTo>
                        <a:pt x="14809" y="3399"/>
                        <a:pt x="22319" y="264"/>
                        <a:pt x="31622" y="264"/>
                      </a:cubicBezTo>
                      <a:cubicBezTo>
                        <a:pt x="40589" y="264"/>
                        <a:pt x="47875" y="3343"/>
                        <a:pt x="53592" y="9444"/>
                      </a:cubicBezTo>
                      <a:cubicBezTo>
                        <a:pt x="59253" y="15601"/>
                        <a:pt x="62111" y="24165"/>
                        <a:pt x="62111" y="35191"/>
                      </a:cubicBezTo>
                      <a:cubicBezTo>
                        <a:pt x="62111" y="35807"/>
                        <a:pt x="62111" y="36759"/>
                        <a:pt x="62111" y="38102"/>
                      </a:cubicBezTo>
                      <a:lnTo>
                        <a:pt x="12118" y="38102"/>
                      </a:lnTo>
                      <a:cubicBezTo>
                        <a:pt x="12399" y="45602"/>
                        <a:pt x="14416" y="51256"/>
                        <a:pt x="18171" y="55118"/>
                      </a:cubicBezTo>
                      <a:cubicBezTo>
                        <a:pt x="22038" y="59036"/>
                        <a:pt x="26746" y="60939"/>
                        <a:pt x="32295" y="60939"/>
                      </a:cubicBezTo>
                      <a:cubicBezTo>
                        <a:pt x="36442" y="60939"/>
                        <a:pt x="39973" y="59931"/>
                        <a:pt x="42831" y="57804"/>
                      </a:cubicBezTo>
                      <a:cubicBezTo>
                        <a:pt x="45802" y="55566"/>
                        <a:pt x="48212" y="52095"/>
                        <a:pt x="50005" y="47282"/>
                      </a:cubicBezTo>
                      <a:close/>
                      <a:moveTo>
                        <a:pt x="12567" y="28922"/>
                      </a:moveTo>
                      <a:lnTo>
                        <a:pt x="50005" y="28922"/>
                      </a:lnTo>
                      <a:cubicBezTo>
                        <a:pt x="49557" y="23269"/>
                        <a:pt x="48099" y="19015"/>
                        <a:pt x="45746" y="16161"/>
                      </a:cubicBezTo>
                      <a:cubicBezTo>
                        <a:pt x="42159" y="11851"/>
                        <a:pt x="37451" y="9668"/>
                        <a:pt x="31622" y="9668"/>
                      </a:cubicBezTo>
                      <a:cubicBezTo>
                        <a:pt x="26522" y="9668"/>
                        <a:pt x="22207" y="11403"/>
                        <a:pt x="18620" y="14817"/>
                      </a:cubicBezTo>
                      <a:cubicBezTo>
                        <a:pt x="15033" y="18288"/>
                        <a:pt x="13015" y="22989"/>
                        <a:pt x="12567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10" name="Google Shape;1610;p21"/>
                <p:cNvSpPr/>
                <p:nvPr/>
              </p:nvSpPr>
              <p:spPr>
                <a:xfrm>
                  <a:off x="3917189" y="4628107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2" y="68775"/>
                      </a:moveTo>
                      <a:lnTo>
                        <a:pt x="242" y="1832"/>
                      </a:lnTo>
                      <a:lnTo>
                        <a:pt x="10554" y="1832"/>
                      </a:lnTo>
                      <a:lnTo>
                        <a:pt x="10554" y="11235"/>
                      </a:lnTo>
                      <a:cubicBezTo>
                        <a:pt x="15486" y="3959"/>
                        <a:pt x="22548" y="264"/>
                        <a:pt x="31851" y="264"/>
                      </a:cubicBezTo>
                      <a:cubicBezTo>
                        <a:pt x="35887" y="264"/>
                        <a:pt x="39530" y="1048"/>
                        <a:pt x="42836" y="2503"/>
                      </a:cubicBezTo>
                      <a:cubicBezTo>
                        <a:pt x="46255" y="3847"/>
                        <a:pt x="48777" y="5750"/>
                        <a:pt x="50458" y="8100"/>
                      </a:cubicBezTo>
                      <a:cubicBezTo>
                        <a:pt x="52252" y="10507"/>
                        <a:pt x="53429" y="13362"/>
                        <a:pt x="54045" y="16608"/>
                      </a:cubicBezTo>
                      <a:cubicBezTo>
                        <a:pt x="54494" y="18735"/>
                        <a:pt x="54718" y="22374"/>
                        <a:pt x="54718" y="27579"/>
                      </a:cubicBezTo>
                      <a:lnTo>
                        <a:pt x="54718" y="68775"/>
                      </a:lnTo>
                      <a:lnTo>
                        <a:pt x="43285" y="68775"/>
                      </a:lnTo>
                      <a:lnTo>
                        <a:pt x="43285" y="28027"/>
                      </a:lnTo>
                      <a:cubicBezTo>
                        <a:pt x="43285" y="23437"/>
                        <a:pt x="42836" y="19967"/>
                        <a:pt x="41939" y="17728"/>
                      </a:cubicBezTo>
                      <a:cubicBezTo>
                        <a:pt x="41155" y="15377"/>
                        <a:pt x="39586" y="13474"/>
                        <a:pt x="37232" y="12131"/>
                      </a:cubicBezTo>
                      <a:cubicBezTo>
                        <a:pt x="34990" y="10787"/>
                        <a:pt x="32356" y="10116"/>
                        <a:pt x="29385" y="10116"/>
                      </a:cubicBezTo>
                      <a:cubicBezTo>
                        <a:pt x="24565" y="10116"/>
                        <a:pt x="20418" y="11683"/>
                        <a:pt x="16831" y="14817"/>
                      </a:cubicBezTo>
                      <a:cubicBezTo>
                        <a:pt x="13356" y="17840"/>
                        <a:pt x="11675" y="23661"/>
                        <a:pt x="11675" y="32281"/>
                      </a:cubicBezTo>
                      <a:lnTo>
                        <a:pt x="11675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11" name="Google Shape;1611;p21"/>
                <p:cNvSpPr/>
                <p:nvPr/>
              </p:nvSpPr>
              <p:spPr>
                <a:xfrm>
                  <a:off x="3982822" y="4606166"/>
                  <a:ext cx="32730" cy="91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30" h="91347" extrusionOk="0">
                      <a:moveTo>
                        <a:pt x="31408" y="80641"/>
                      </a:moveTo>
                      <a:lnTo>
                        <a:pt x="32977" y="90493"/>
                      </a:lnTo>
                      <a:cubicBezTo>
                        <a:pt x="29839" y="91220"/>
                        <a:pt x="26980" y="91612"/>
                        <a:pt x="24458" y="91612"/>
                      </a:cubicBezTo>
                      <a:cubicBezTo>
                        <a:pt x="20255" y="91612"/>
                        <a:pt x="17060" y="90940"/>
                        <a:pt x="14819" y="89597"/>
                      </a:cubicBezTo>
                      <a:cubicBezTo>
                        <a:pt x="12577" y="88254"/>
                        <a:pt x="10895" y="86574"/>
                        <a:pt x="9887" y="84448"/>
                      </a:cubicBezTo>
                      <a:cubicBezTo>
                        <a:pt x="8990" y="82377"/>
                        <a:pt x="8542" y="77899"/>
                        <a:pt x="8542" y="71014"/>
                      </a:cubicBezTo>
                      <a:lnTo>
                        <a:pt x="8542" y="32505"/>
                      </a:lnTo>
                      <a:lnTo>
                        <a:pt x="247" y="32505"/>
                      </a:lnTo>
                      <a:lnTo>
                        <a:pt x="247" y="23773"/>
                      </a:lnTo>
                      <a:lnTo>
                        <a:pt x="8542" y="23773"/>
                      </a:lnTo>
                      <a:lnTo>
                        <a:pt x="8542" y="7205"/>
                      </a:lnTo>
                      <a:lnTo>
                        <a:pt x="19975" y="264"/>
                      </a:lnTo>
                      <a:lnTo>
                        <a:pt x="19975" y="23773"/>
                      </a:lnTo>
                      <a:lnTo>
                        <a:pt x="31408" y="23773"/>
                      </a:lnTo>
                      <a:lnTo>
                        <a:pt x="31408" y="32505"/>
                      </a:lnTo>
                      <a:lnTo>
                        <a:pt x="19975" y="32505"/>
                      </a:lnTo>
                      <a:lnTo>
                        <a:pt x="19975" y="71686"/>
                      </a:lnTo>
                      <a:cubicBezTo>
                        <a:pt x="19975" y="74988"/>
                        <a:pt x="20087" y="77059"/>
                        <a:pt x="20423" y="77955"/>
                      </a:cubicBezTo>
                      <a:cubicBezTo>
                        <a:pt x="20871" y="78850"/>
                        <a:pt x="21544" y="79634"/>
                        <a:pt x="22441" y="80194"/>
                      </a:cubicBezTo>
                      <a:cubicBezTo>
                        <a:pt x="23337" y="80809"/>
                        <a:pt x="24683" y="81089"/>
                        <a:pt x="26476" y="81089"/>
                      </a:cubicBezTo>
                      <a:cubicBezTo>
                        <a:pt x="27653" y="81089"/>
                        <a:pt x="29278" y="80977"/>
                        <a:pt x="31408" y="8064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612" name="Google Shape;1612;p21"/>
              <p:cNvGrpSpPr/>
              <p:nvPr/>
            </p:nvGrpSpPr>
            <p:grpSpPr>
              <a:xfrm>
                <a:off x="6274039" y="2462895"/>
                <a:ext cx="620835" cy="119557"/>
                <a:chOff x="3469607" y="4442734"/>
                <a:chExt cx="620835" cy="119557"/>
              </a:xfrm>
            </p:grpSpPr>
            <p:sp>
              <p:nvSpPr>
                <p:cNvPr id="1613" name="Google Shape;1613;p21"/>
                <p:cNvSpPr/>
                <p:nvPr/>
              </p:nvSpPr>
              <p:spPr>
                <a:xfrm>
                  <a:off x="3469607" y="4442734"/>
                  <a:ext cx="7061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17" h="92467" extrusionOk="0">
                      <a:moveTo>
                        <a:pt x="211" y="92720"/>
                      </a:moveTo>
                      <a:lnTo>
                        <a:pt x="211" y="253"/>
                      </a:lnTo>
                      <a:lnTo>
                        <a:pt x="34959" y="253"/>
                      </a:lnTo>
                      <a:cubicBezTo>
                        <a:pt x="41067" y="253"/>
                        <a:pt x="45775" y="589"/>
                        <a:pt x="49082" y="1149"/>
                      </a:cubicBezTo>
                      <a:cubicBezTo>
                        <a:pt x="53678" y="1932"/>
                        <a:pt x="57489" y="3332"/>
                        <a:pt x="60515" y="5403"/>
                      </a:cubicBezTo>
                      <a:cubicBezTo>
                        <a:pt x="63654" y="7530"/>
                        <a:pt x="66120" y="10496"/>
                        <a:pt x="67913" y="14358"/>
                      </a:cubicBezTo>
                      <a:cubicBezTo>
                        <a:pt x="69819" y="18276"/>
                        <a:pt x="70828" y="22418"/>
                        <a:pt x="70828" y="26896"/>
                      </a:cubicBezTo>
                      <a:cubicBezTo>
                        <a:pt x="70828" y="34844"/>
                        <a:pt x="68249" y="41561"/>
                        <a:pt x="63205" y="47046"/>
                      </a:cubicBezTo>
                      <a:cubicBezTo>
                        <a:pt x="58273" y="52420"/>
                        <a:pt x="49194" y="55106"/>
                        <a:pt x="36079" y="55106"/>
                      </a:cubicBezTo>
                      <a:lnTo>
                        <a:pt x="12316" y="55106"/>
                      </a:lnTo>
                      <a:lnTo>
                        <a:pt x="12316" y="92720"/>
                      </a:lnTo>
                      <a:close/>
                      <a:moveTo>
                        <a:pt x="12316" y="44136"/>
                      </a:moveTo>
                      <a:lnTo>
                        <a:pt x="36304" y="44136"/>
                      </a:lnTo>
                      <a:cubicBezTo>
                        <a:pt x="44206" y="44136"/>
                        <a:pt x="49811" y="42736"/>
                        <a:pt x="53117" y="39882"/>
                      </a:cubicBezTo>
                      <a:cubicBezTo>
                        <a:pt x="56368" y="36915"/>
                        <a:pt x="58049" y="32717"/>
                        <a:pt x="58049" y="27344"/>
                      </a:cubicBezTo>
                      <a:cubicBezTo>
                        <a:pt x="58049" y="23482"/>
                        <a:pt x="57040" y="20179"/>
                        <a:pt x="55135" y="17493"/>
                      </a:cubicBezTo>
                      <a:cubicBezTo>
                        <a:pt x="53173" y="14694"/>
                        <a:pt x="50651" y="12791"/>
                        <a:pt x="47513" y="11895"/>
                      </a:cubicBezTo>
                      <a:cubicBezTo>
                        <a:pt x="45383" y="11448"/>
                        <a:pt x="41572" y="11224"/>
                        <a:pt x="36079" y="11224"/>
                      </a:cubicBezTo>
                      <a:lnTo>
                        <a:pt x="12316" y="11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14" name="Google Shape;1614;p21"/>
                <p:cNvSpPr/>
                <p:nvPr/>
              </p:nvSpPr>
              <p:spPr>
                <a:xfrm>
                  <a:off x="3554042" y="4466690"/>
                  <a:ext cx="36541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41" h="68510" extrusionOk="0">
                      <a:moveTo>
                        <a:pt x="217" y="68764"/>
                      </a:moveTo>
                      <a:lnTo>
                        <a:pt x="217" y="1820"/>
                      </a:lnTo>
                      <a:lnTo>
                        <a:pt x="10529" y="1820"/>
                      </a:lnTo>
                      <a:lnTo>
                        <a:pt x="10529" y="11895"/>
                      </a:lnTo>
                      <a:cubicBezTo>
                        <a:pt x="13219" y="7138"/>
                        <a:pt x="15573" y="4003"/>
                        <a:pt x="17703" y="2492"/>
                      </a:cubicBezTo>
                      <a:cubicBezTo>
                        <a:pt x="19944" y="1037"/>
                        <a:pt x="22410" y="253"/>
                        <a:pt x="25101" y="253"/>
                      </a:cubicBezTo>
                      <a:cubicBezTo>
                        <a:pt x="28968" y="253"/>
                        <a:pt x="32835" y="1485"/>
                        <a:pt x="36758" y="3835"/>
                      </a:cubicBezTo>
                      <a:lnTo>
                        <a:pt x="32947" y="14358"/>
                      </a:lnTo>
                      <a:cubicBezTo>
                        <a:pt x="30089" y="12735"/>
                        <a:pt x="27230" y="11895"/>
                        <a:pt x="24428" y="11895"/>
                      </a:cubicBezTo>
                      <a:cubicBezTo>
                        <a:pt x="22018" y="11895"/>
                        <a:pt x="19776" y="12679"/>
                        <a:pt x="17703" y="14134"/>
                      </a:cubicBezTo>
                      <a:cubicBezTo>
                        <a:pt x="15741" y="15646"/>
                        <a:pt x="14396" y="17717"/>
                        <a:pt x="13667" y="20403"/>
                      </a:cubicBezTo>
                      <a:cubicBezTo>
                        <a:pt x="12322" y="24433"/>
                        <a:pt x="11650" y="28855"/>
                        <a:pt x="11650" y="33613"/>
                      </a:cubicBezTo>
                      <a:lnTo>
                        <a:pt x="11650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15" name="Google Shape;1615;p21"/>
                <p:cNvSpPr/>
                <p:nvPr/>
              </p:nvSpPr>
              <p:spPr>
                <a:xfrm>
                  <a:off x="3593064" y="4466690"/>
                  <a:ext cx="62770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0" h="70077" extrusionOk="0">
                      <a:moveTo>
                        <a:pt x="220" y="35180"/>
                      </a:moveTo>
                      <a:cubicBezTo>
                        <a:pt x="220" y="22810"/>
                        <a:pt x="3638" y="13631"/>
                        <a:pt x="10532" y="7642"/>
                      </a:cubicBezTo>
                      <a:cubicBezTo>
                        <a:pt x="16361" y="2716"/>
                        <a:pt x="23366" y="253"/>
                        <a:pt x="31605" y="253"/>
                      </a:cubicBezTo>
                      <a:cubicBezTo>
                        <a:pt x="40852" y="253"/>
                        <a:pt x="48418" y="3332"/>
                        <a:pt x="54247" y="9433"/>
                      </a:cubicBezTo>
                      <a:cubicBezTo>
                        <a:pt x="60076" y="15422"/>
                        <a:pt x="62990" y="23706"/>
                        <a:pt x="62990" y="34285"/>
                      </a:cubicBezTo>
                      <a:cubicBezTo>
                        <a:pt x="62990" y="42960"/>
                        <a:pt x="61701" y="49733"/>
                        <a:pt x="59179" y="54659"/>
                      </a:cubicBezTo>
                      <a:cubicBezTo>
                        <a:pt x="56601" y="59584"/>
                        <a:pt x="52902" y="63502"/>
                        <a:pt x="47970" y="66301"/>
                      </a:cubicBezTo>
                      <a:cubicBezTo>
                        <a:pt x="43038" y="68988"/>
                        <a:pt x="37546" y="70331"/>
                        <a:pt x="31605" y="70331"/>
                      </a:cubicBezTo>
                      <a:cubicBezTo>
                        <a:pt x="22301" y="70331"/>
                        <a:pt x="14791" y="67365"/>
                        <a:pt x="8963" y="61375"/>
                      </a:cubicBezTo>
                      <a:cubicBezTo>
                        <a:pt x="3134" y="55274"/>
                        <a:pt x="220" y="46543"/>
                        <a:pt x="220" y="35180"/>
                      </a:cubicBezTo>
                      <a:close/>
                      <a:moveTo>
                        <a:pt x="11877" y="35180"/>
                      </a:moveTo>
                      <a:cubicBezTo>
                        <a:pt x="11877" y="43856"/>
                        <a:pt x="13726" y="50349"/>
                        <a:pt x="17481" y="54659"/>
                      </a:cubicBezTo>
                      <a:cubicBezTo>
                        <a:pt x="21180" y="58857"/>
                        <a:pt x="25888" y="60928"/>
                        <a:pt x="31605" y="60928"/>
                      </a:cubicBezTo>
                      <a:cubicBezTo>
                        <a:pt x="37265" y="60928"/>
                        <a:pt x="41973" y="58857"/>
                        <a:pt x="45728" y="54659"/>
                      </a:cubicBezTo>
                      <a:cubicBezTo>
                        <a:pt x="49427" y="50349"/>
                        <a:pt x="51333" y="43800"/>
                        <a:pt x="51333" y="34956"/>
                      </a:cubicBezTo>
                      <a:cubicBezTo>
                        <a:pt x="51333" y="26616"/>
                        <a:pt x="49427" y="20347"/>
                        <a:pt x="45728" y="16149"/>
                      </a:cubicBezTo>
                      <a:cubicBezTo>
                        <a:pt x="41973" y="11839"/>
                        <a:pt x="37265" y="9657"/>
                        <a:pt x="31605" y="9657"/>
                      </a:cubicBezTo>
                      <a:cubicBezTo>
                        <a:pt x="25888" y="9657"/>
                        <a:pt x="21180" y="11839"/>
                        <a:pt x="17481" y="16149"/>
                      </a:cubicBezTo>
                      <a:cubicBezTo>
                        <a:pt x="13726" y="20347"/>
                        <a:pt x="11877" y="26672"/>
                        <a:pt x="11877" y="351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16" name="Google Shape;1616;p21"/>
                <p:cNvSpPr/>
                <p:nvPr/>
              </p:nvSpPr>
              <p:spPr>
                <a:xfrm>
                  <a:off x="3665885" y="4466690"/>
                  <a:ext cx="58287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87" h="70077" extrusionOk="0">
                      <a:moveTo>
                        <a:pt x="47302" y="44136"/>
                      </a:moveTo>
                      <a:lnTo>
                        <a:pt x="58512" y="45703"/>
                      </a:lnTo>
                      <a:cubicBezTo>
                        <a:pt x="57279" y="53315"/>
                        <a:pt x="54140" y="59360"/>
                        <a:pt x="49096" y="63838"/>
                      </a:cubicBezTo>
                      <a:cubicBezTo>
                        <a:pt x="44164" y="68204"/>
                        <a:pt x="37999" y="70331"/>
                        <a:pt x="30713" y="70331"/>
                      </a:cubicBezTo>
                      <a:cubicBezTo>
                        <a:pt x="21410" y="70331"/>
                        <a:pt x="14012" y="67365"/>
                        <a:pt x="8519" y="61375"/>
                      </a:cubicBezTo>
                      <a:cubicBezTo>
                        <a:pt x="2971" y="55274"/>
                        <a:pt x="225" y="46711"/>
                        <a:pt x="225" y="35628"/>
                      </a:cubicBezTo>
                      <a:cubicBezTo>
                        <a:pt x="225" y="28351"/>
                        <a:pt x="1401" y="21971"/>
                        <a:pt x="3811" y="16597"/>
                      </a:cubicBezTo>
                      <a:cubicBezTo>
                        <a:pt x="6165" y="11112"/>
                        <a:pt x="9752" y="6970"/>
                        <a:pt x="14572" y="4283"/>
                      </a:cubicBezTo>
                      <a:cubicBezTo>
                        <a:pt x="19504" y="1596"/>
                        <a:pt x="24884" y="253"/>
                        <a:pt x="30713" y="253"/>
                      </a:cubicBezTo>
                      <a:cubicBezTo>
                        <a:pt x="37999" y="253"/>
                        <a:pt x="43996" y="2156"/>
                        <a:pt x="48648" y="5850"/>
                      </a:cubicBezTo>
                      <a:cubicBezTo>
                        <a:pt x="53243" y="9433"/>
                        <a:pt x="56158" y="14694"/>
                        <a:pt x="57391" y="21523"/>
                      </a:cubicBezTo>
                      <a:lnTo>
                        <a:pt x="46406" y="23090"/>
                      </a:lnTo>
                      <a:cubicBezTo>
                        <a:pt x="45341" y="18612"/>
                        <a:pt x="43491" y="15254"/>
                        <a:pt x="40801" y="13015"/>
                      </a:cubicBezTo>
                      <a:cubicBezTo>
                        <a:pt x="38111" y="10776"/>
                        <a:pt x="34861" y="9657"/>
                        <a:pt x="31161" y="9657"/>
                      </a:cubicBezTo>
                      <a:cubicBezTo>
                        <a:pt x="25445" y="9657"/>
                        <a:pt x="20849" y="11784"/>
                        <a:pt x="17262" y="15925"/>
                      </a:cubicBezTo>
                      <a:cubicBezTo>
                        <a:pt x="13675" y="19956"/>
                        <a:pt x="11882" y="26392"/>
                        <a:pt x="11882" y="35180"/>
                      </a:cubicBezTo>
                      <a:cubicBezTo>
                        <a:pt x="11882" y="44136"/>
                        <a:pt x="13563" y="50741"/>
                        <a:pt x="17038" y="54883"/>
                      </a:cubicBezTo>
                      <a:cubicBezTo>
                        <a:pt x="20457" y="58913"/>
                        <a:pt x="24940" y="60928"/>
                        <a:pt x="30489" y="60928"/>
                      </a:cubicBezTo>
                      <a:cubicBezTo>
                        <a:pt x="34973" y="60928"/>
                        <a:pt x="38672" y="59584"/>
                        <a:pt x="41698" y="56898"/>
                      </a:cubicBezTo>
                      <a:cubicBezTo>
                        <a:pt x="44668" y="54099"/>
                        <a:pt x="46518" y="49845"/>
                        <a:pt x="47302" y="4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17" name="Google Shape;1617;p21"/>
                <p:cNvSpPr/>
                <p:nvPr/>
              </p:nvSpPr>
              <p:spPr>
                <a:xfrm>
                  <a:off x="3730073" y="4466690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7" y="47270"/>
                      </a:moveTo>
                      <a:lnTo>
                        <a:pt x="61655" y="48614"/>
                      </a:lnTo>
                      <a:cubicBezTo>
                        <a:pt x="59861" y="55498"/>
                        <a:pt x="56386" y="60872"/>
                        <a:pt x="51342" y="64734"/>
                      </a:cubicBezTo>
                      <a:cubicBezTo>
                        <a:pt x="46410" y="68484"/>
                        <a:pt x="40021" y="70331"/>
                        <a:pt x="32287" y="70331"/>
                      </a:cubicBezTo>
                      <a:cubicBezTo>
                        <a:pt x="22423" y="70331"/>
                        <a:pt x="14577" y="67365"/>
                        <a:pt x="8748" y="61375"/>
                      </a:cubicBezTo>
                      <a:cubicBezTo>
                        <a:pt x="3031" y="55274"/>
                        <a:pt x="229" y="46766"/>
                        <a:pt x="229" y="35852"/>
                      </a:cubicBezTo>
                      <a:cubicBezTo>
                        <a:pt x="229" y="24545"/>
                        <a:pt x="3143" y="15814"/>
                        <a:pt x="8972" y="9657"/>
                      </a:cubicBezTo>
                      <a:cubicBezTo>
                        <a:pt x="14801" y="3388"/>
                        <a:pt x="22311" y="253"/>
                        <a:pt x="31614" y="253"/>
                      </a:cubicBezTo>
                      <a:cubicBezTo>
                        <a:pt x="40582" y="253"/>
                        <a:pt x="47868" y="3332"/>
                        <a:pt x="53584" y="9433"/>
                      </a:cubicBezTo>
                      <a:cubicBezTo>
                        <a:pt x="59245" y="15590"/>
                        <a:pt x="62103" y="24154"/>
                        <a:pt x="62103" y="35180"/>
                      </a:cubicBezTo>
                      <a:cubicBezTo>
                        <a:pt x="62103" y="35796"/>
                        <a:pt x="62103" y="36747"/>
                        <a:pt x="62103" y="38091"/>
                      </a:cubicBezTo>
                      <a:lnTo>
                        <a:pt x="12111" y="38091"/>
                      </a:lnTo>
                      <a:cubicBezTo>
                        <a:pt x="12391" y="45591"/>
                        <a:pt x="14409" y="51244"/>
                        <a:pt x="18163" y="55106"/>
                      </a:cubicBezTo>
                      <a:cubicBezTo>
                        <a:pt x="22031" y="59025"/>
                        <a:pt x="26738" y="60928"/>
                        <a:pt x="32287" y="60928"/>
                      </a:cubicBezTo>
                      <a:cubicBezTo>
                        <a:pt x="36434" y="60928"/>
                        <a:pt x="39965" y="59920"/>
                        <a:pt x="42824" y="57793"/>
                      </a:cubicBezTo>
                      <a:cubicBezTo>
                        <a:pt x="45794" y="55554"/>
                        <a:pt x="48204" y="52084"/>
                        <a:pt x="49997" y="47270"/>
                      </a:cubicBezTo>
                      <a:close/>
                      <a:moveTo>
                        <a:pt x="12559" y="28911"/>
                      </a:moveTo>
                      <a:lnTo>
                        <a:pt x="49997" y="28911"/>
                      </a:lnTo>
                      <a:cubicBezTo>
                        <a:pt x="49549" y="23258"/>
                        <a:pt x="48092" y="19004"/>
                        <a:pt x="45738" y="16149"/>
                      </a:cubicBezTo>
                      <a:cubicBezTo>
                        <a:pt x="42151" y="11839"/>
                        <a:pt x="37443" y="9657"/>
                        <a:pt x="31614" y="9657"/>
                      </a:cubicBezTo>
                      <a:cubicBezTo>
                        <a:pt x="26514" y="9657"/>
                        <a:pt x="22199" y="11392"/>
                        <a:pt x="18612" y="14806"/>
                      </a:cubicBezTo>
                      <a:cubicBezTo>
                        <a:pt x="15025" y="18276"/>
                        <a:pt x="13007" y="22978"/>
                        <a:pt x="12559" y="289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18" name="Google Shape;1618;p21"/>
                <p:cNvSpPr/>
                <p:nvPr/>
              </p:nvSpPr>
              <p:spPr>
                <a:xfrm>
                  <a:off x="3801325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4" y="48838"/>
                      </a:moveTo>
                      <a:lnTo>
                        <a:pt x="11443" y="47046"/>
                      </a:lnTo>
                      <a:cubicBezTo>
                        <a:pt x="12004" y="51524"/>
                        <a:pt x="13741" y="54995"/>
                        <a:pt x="16599" y="57345"/>
                      </a:cubicBezTo>
                      <a:cubicBezTo>
                        <a:pt x="19570" y="59752"/>
                        <a:pt x="23605" y="60928"/>
                        <a:pt x="28705" y="60928"/>
                      </a:cubicBezTo>
                      <a:cubicBezTo>
                        <a:pt x="33917" y="60928"/>
                        <a:pt x="37784" y="59920"/>
                        <a:pt x="40362" y="57793"/>
                      </a:cubicBezTo>
                      <a:cubicBezTo>
                        <a:pt x="42885" y="55722"/>
                        <a:pt x="44174" y="53203"/>
                        <a:pt x="44174" y="50181"/>
                      </a:cubicBezTo>
                      <a:cubicBezTo>
                        <a:pt x="44174" y="47662"/>
                        <a:pt x="43053" y="45647"/>
                        <a:pt x="40811" y="44136"/>
                      </a:cubicBezTo>
                      <a:cubicBezTo>
                        <a:pt x="39298" y="43240"/>
                        <a:pt x="35431" y="42009"/>
                        <a:pt x="29153" y="40330"/>
                      </a:cubicBezTo>
                      <a:cubicBezTo>
                        <a:pt x="20915" y="38259"/>
                        <a:pt x="15142" y="36467"/>
                        <a:pt x="11891" y="34956"/>
                      </a:cubicBezTo>
                      <a:cubicBezTo>
                        <a:pt x="8585" y="33501"/>
                        <a:pt x="6119" y="31374"/>
                        <a:pt x="4493" y="28687"/>
                      </a:cubicBezTo>
                      <a:cubicBezTo>
                        <a:pt x="2812" y="25889"/>
                        <a:pt x="2028" y="22810"/>
                        <a:pt x="2028" y="19508"/>
                      </a:cubicBezTo>
                      <a:cubicBezTo>
                        <a:pt x="2028" y="16541"/>
                        <a:pt x="2700" y="13798"/>
                        <a:pt x="4045" y="11224"/>
                      </a:cubicBezTo>
                      <a:cubicBezTo>
                        <a:pt x="5502" y="8705"/>
                        <a:pt x="7408" y="6634"/>
                        <a:pt x="9650" y="4955"/>
                      </a:cubicBezTo>
                      <a:cubicBezTo>
                        <a:pt x="11443" y="3611"/>
                        <a:pt x="13797" y="2492"/>
                        <a:pt x="16823" y="1596"/>
                      </a:cubicBezTo>
                      <a:cubicBezTo>
                        <a:pt x="19962" y="701"/>
                        <a:pt x="23213" y="253"/>
                        <a:pt x="26687" y="253"/>
                      </a:cubicBezTo>
                      <a:cubicBezTo>
                        <a:pt x="32068" y="253"/>
                        <a:pt x="36663" y="1037"/>
                        <a:pt x="40587" y="2492"/>
                      </a:cubicBezTo>
                      <a:cubicBezTo>
                        <a:pt x="44622" y="4003"/>
                        <a:pt x="47536" y="6074"/>
                        <a:pt x="49330" y="8761"/>
                      </a:cubicBezTo>
                      <a:cubicBezTo>
                        <a:pt x="51235" y="11336"/>
                        <a:pt x="52580" y="14750"/>
                        <a:pt x="53365" y="19060"/>
                      </a:cubicBezTo>
                      <a:lnTo>
                        <a:pt x="42156" y="20627"/>
                      </a:lnTo>
                      <a:cubicBezTo>
                        <a:pt x="41708" y="17213"/>
                        <a:pt x="40250" y="14526"/>
                        <a:pt x="37896" y="12567"/>
                      </a:cubicBezTo>
                      <a:cubicBezTo>
                        <a:pt x="35487" y="10664"/>
                        <a:pt x="32068" y="9657"/>
                        <a:pt x="27584" y="9657"/>
                      </a:cubicBezTo>
                      <a:cubicBezTo>
                        <a:pt x="22316" y="9657"/>
                        <a:pt x="18617" y="10552"/>
                        <a:pt x="16375" y="12343"/>
                      </a:cubicBezTo>
                      <a:cubicBezTo>
                        <a:pt x="14133" y="14022"/>
                        <a:pt x="13012" y="15925"/>
                        <a:pt x="13012" y="18164"/>
                      </a:cubicBezTo>
                      <a:cubicBezTo>
                        <a:pt x="13012" y="19676"/>
                        <a:pt x="13461" y="21019"/>
                        <a:pt x="14357" y="22194"/>
                      </a:cubicBezTo>
                      <a:cubicBezTo>
                        <a:pt x="15366" y="23426"/>
                        <a:pt x="16880" y="24433"/>
                        <a:pt x="18841" y="25329"/>
                      </a:cubicBezTo>
                      <a:cubicBezTo>
                        <a:pt x="19850" y="25665"/>
                        <a:pt x="23213" y="26616"/>
                        <a:pt x="28929" y="28240"/>
                      </a:cubicBezTo>
                      <a:cubicBezTo>
                        <a:pt x="36832" y="30366"/>
                        <a:pt x="42380" y="32046"/>
                        <a:pt x="45519" y="33389"/>
                      </a:cubicBezTo>
                      <a:cubicBezTo>
                        <a:pt x="48769" y="34732"/>
                        <a:pt x="51347" y="36747"/>
                        <a:pt x="53141" y="39434"/>
                      </a:cubicBezTo>
                      <a:cubicBezTo>
                        <a:pt x="54934" y="42009"/>
                        <a:pt x="55831" y="45199"/>
                        <a:pt x="55831" y="49061"/>
                      </a:cubicBezTo>
                      <a:cubicBezTo>
                        <a:pt x="55831" y="52812"/>
                        <a:pt x="54710" y="56394"/>
                        <a:pt x="52468" y="59808"/>
                      </a:cubicBezTo>
                      <a:cubicBezTo>
                        <a:pt x="50339" y="63111"/>
                        <a:pt x="47200" y="65741"/>
                        <a:pt x="43053" y="67644"/>
                      </a:cubicBezTo>
                      <a:cubicBezTo>
                        <a:pt x="38849" y="69436"/>
                        <a:pt x="34141" y="70331"/>
                        <a:pt x="28929" y="70331"/>
                      </a:cubicBezTo>
                      <a:cubicBezTo>
                        <a:pt x="20074" y="70331"/>
                        <a:pt x="13349" y="68540"/>
                        <a:pt x="8753" y="64958"/>
                      </a:cubicBezTo>
                      <a:cubicBezTo>
                        <a:pt x="4269" y="61263"/>
                        <a:pt x="1411" y="55890"/>
                        <a:pt x="234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19" name="Google Shape;1619;p21"/>
                <p:cNvSpPr/>
                <p:nvPr/>
              </p:nvSpPr>
              <p:spPr>
                <a:xfrm>
                  <a:off x="3865961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9" y="48838"/>
                      </a:moveTo>
                      <a:lnTo>
                        <a:pt x="11448" y="47046"/>
                      </a:lnTo>
                      <a:cubicBezTo>
                        <a:pt x="12008" y="51524"/>
                        <a:pt x="13746" y="54995"/>
                        <a:pt x="16604" y="57345"/>
                      </a:cubicBezTo>
                      <a:cubicBezTo>
                        <a:pt x="19574" y="59752"/>
                        <a:pt x="23609" y="60928"/>
                        <a:pt x="28709" y="60928"/>
                      </a:cubicBezTo>
                      <a:cubicBezTo>
                        <a:pt x="33922" y="60928"/>
                        <a:pt x="37789" y="59920"/>
                        <a:pt x="40367" y="57793"/>
                      </a:cubicBezTo>
                      <a:cubicBezTo>
                        <a:pt x="42889" y="55722"/>
                        <a:pt x="44178" y="53203"/>
                        <a:pt x="44178" y="50181"/>
                      </a:cubicBezTo>
                      <a:cubicBezTo>
                        <a:pt x="44178" y="47662"/>
                        <a:pt x="43057" y="45647"/>
                        <a:pt x="40815" y="44136"/>
                      </a:cubicBezTo>
                      <a:cubicBezTo>
                        <a:pt x="39302" y="43240"/>
                        <a:pt x="35435" y="42009"/>
                        <a:pt x="29158" y="40330"/>
                      </a:cubicBezTo>
                      <a:cubicBezTo>
                        <a:pt x="20919" y="38259"/>
                        <a:pt x="15147" y="36467"/>
                        <a:pt x="11896" y="34956"/>
                      </a:cubicBezTo>
                      <a:cubicBezTo>
                        <a:pt x="8589" y="33501"/>
                        <a:pt x="6123" y="31374"/>
                        <a:pt x="4498" y="28687"/>
                      </a:cubicBezTo>
                      <a:cubicBezTo>
                        <a:pt x="2817" y="25889"/>
                        <a:pt x="2032" y="22810"/>
                        <a:pt x="2032" y="19508"/>
                      </a:cubicBezTo>
                      <a:cubicBezTo>
                        <a:pt x="2032" y="16541"/>
                        <a:pt x="2705" y="13798"/>
                        <a:pt x="4050" y="11224"/>
                      </a:cubicBezTo>
                      <a:cubicBezTo>
                        <a:pt x="5507" y="8705"/>
                        <a:pt x="7412" y="6634"/>
                        <a:pt x="9654" y="4955"/>
                      </a:cubicBezTo>
                      <a:cubicBezTo>
                        <a:pt x="11448" y="3611"/>
                        <a:pt x="13801" y="2492"/>
                        <a:pt x="16828" y="1596"/>
                      </a:cubicBezTo>
                      <a:cubicBezTo>
                        <a:pt x="19966" y="701"/>
                        <a:pt x="23217" y="253"/>
                        <a:pt x="26692" y="253"/>
                      </a:cubicBezTo>
                      <a:cubicBezTo>
                        <a:pt x="32072" y="253"/>
                        <a:pt x="36668" y="1037"/>
                        <a:pt x="40591" y="2492"/>
                      </a:cubicBezTo>
                      <a:cubicBezTo>
                        <a:pt x="44626" y="4003"/>
                        <a:pt x="47541" y="6074"/>
                        <a:pt x="49334" y="8761"/>
                      </a:cubicBezTo>
                      <a:cubicBezTo>
                        <a:pt x="51240" y="11336"/>
                        <a:pt x="52585" y="14750"/>
                        <a:pt x="53370" y="19060"/>
                      </a:cubicBezTo>
                      <a:lnTo>
                        <a:pt x="42160" y="20627"/>
                      </a:lnTo>
                      <a:cubicBezTo>
                        <a:pt x="41712" y="17213"/>
                        <a:pt x="40255" y="14526"/>
                        <a:pt x="37901" y="12567"/>
                      </a:cubicBezTo>
                      <a:cubicBezTo>
                        <a:pt x="35491" y="10664"/>
                        <a:pt x="32072" y="9657"/>
                        <a:pt x="27589" y="9657"/>
                      </a:cubicBezTo>
                      <a:cubicBezTo>
                        <a:pt x="22320" y="9657"/>
                        <a:pt x="18621" y="10552"/>
                        <a:pt x="16380" y="12343"/>
                      </a:cubicBezTo>
                      <a:cubicBezTo>
                        <a:pt x="14138" y="14022"/>
                        <a:pt x="13017" y="15925"/>
                        <a:pt x="13017" y="18164"/>
                      </a:cubicBezTo>
                      <a:cubicBezTo>
                        <a:pt x="13017" y="19676"/>
                        <a:pt x="13465" y="21019"/>
                        <a:pt x="14362" y="22194"/>
                      </a:cubicBezTo>
                      <a:cubicBezTo>
                        <a:pt x="15371" y="23426"/>
                        <a:pt x="16884" y="24433"/>
                        <a:pt x="18846" y="25329"/>
                      </a:cubicBezTo>
                      <a:cubicBezTo>
                        <a:pt x="19854" y="25665"/>
                        <a:pt x="23217" y="26616"/>
                        <a:pt x="28934" y="28240"/>
                      </a:cubicBezTo>
                      <a:cubicBezTo>
                        <a:pt x="36836" y="30366"/>
                        <a:pt x="42385" y="32046"/>
                        <a:pt x="45523" y="33389"/>
                      </a:cubicBezTo>
                      <a:cubicBezTo>
                        <a:pt x="48774" y="34732"/>
                        <a:pt x="51352" y="36747"/>
                        <a:pt x="53145" y="39434"/>
                      </a:cubicBezTo>
                      <a:cubicBezTo>
                        <a:pt x="54939" y="42009"/>
                        <a:pt x="55835" y="45199"/>
                        <a:pt x="55835" y="49061"/>
                      </a:cubicBezTo>
                      <a:cubicBezTo>
                        <a:pt x="55835" y="52812"/>
                        <a:pt x="54714" y="56394"/>
                        <a:pt x="52473" y="59808"/>
                      </a:cubicBezTo>
                      <a:cubicBezTo>
                        <a:pt x="50343" y="63111"/>
                        <a:pt x="47205" y="65741"/>
                        <a:pt x="43057" y="67644"/>
                      </a:cubicBezTo>
                      <a:cubicBezTo>
                        <a:pt x="38854" y="69436"/>
                        <a:pt x="34146" y="70331"/>
                        <a:pt x="28934" y="70331"/>
                      </a:cubicBezTo>
                      <a:cubicBezTo>
                        <a:pt x="20079" y="70331"/>
                        <a:pt x="13353" y="68540"/>
                        <a:pt x="8757" y="64958"/>
                      </a:cubicBezTo>
                      <a:cubicBezTo>
                        <a:pt x="4274" y="61263"/>
                        <a:pt x="1416" y="55890"/>
                        <a:pt x="239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20" name="Google Shape;1620;p21"/>
                <p:cNvSpPr/>
                <p:nvPr/>
              </p:nvSpPr>
              <p:spPr>
                <a:xfrm>
                  <a:off x="3935094" y="4442734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43" y="13239"/>
                      </a:moveTo>
                      <a:lnTo>
                        <a:pt x="243" y="253"/>
                      </a:lnTo>
                      <a:lnTo>
                        <a:pt x="11676" y="253"/>
                      </a:lnTo>
                      <a:lnTo>
                        <a:pt x="11676" y="13239"/>
                      </a:lnTo>
                      <a:close/>
                      <a:moveTo>
                        <a:pt x="243" y="92720"/>
                      </a:moveTo>
                      <a:lnTo>
                        <a:pt x="243" y="25777"/>
                      </a:lnTo>
                      <a:lnTo>
                        <a:pt x="11676" y="25777"/>
                      </a:lnTo>
                      <a:lnTo>
                        <a:pt x="11676" y="927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21" name="Google Shape;1621;p21"/>
                <p:cNvSpPr/>
                <p:nvPr/>
              </p:nvSpPr>
              <p:spPr>
                <a:xfrm>
                  <a:off x="3963833" y="4466690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5" y="68764"/>
                      </a:moveTo>
                      <a:lnTo>
                        <a:pt x="245" y="1820"/>
                      </a:lnTo>
                      <a:lnTo>
                        <a:pt x="10557" y="1820"/>
                      </a:lnTo>
                      <a:lnTo>
                        <a:pt x="10557" y="11224"/>
                      </a:lnTo>
                      <a:cubicBezTo>
                        <a:pt x="15489" y="3947"/>
                        <a:pt x="22551" y="253"/>
                        <a:pt x="31855" y="253"/>
                      </a:cubicBezTo>
                      <a:cubicBezTo>
                        <a:pt x="35890" y="253"/>
                        <a:pt x="39533" y="1037"/>
                        <a:pt x="42839" y="2492"/>
                      </a:cubicBezTo>
                      <a:cubicBezTo>
                        <a:pt x="46258" y="3835"/>
                        <a:pt x="48780" y="5738"/>
                        <a:pt x="50462" y="8089"/>
                      </a:cubicBezTo>
                      <a:cubicBezTo>
                        <a:pt x="52255" y="10496"/>
                        <a:pt x="53432" y="13351"/>
                        <a:pt x="54049" y="16597"/>
                      </a:cubicBezTo>
                      <a:cubicBezTo>
                        <a:pt x="54497" y="18724"/>
                        <a:pt x="54721" y="22362"/>
                        <a:pt x="54721" y="27568"/>
                      </a:cubicBezTo>
                      <a:lnTo>
                        <a:pt x="54721" y="68764"/>
                      </a:lnTo>
                      <a:lnTo>
                        <a:pt x="43288" y="68764"/>
                      </a:lnTo>
                      <a:lnTo>
                        <a:pt x="43288" y="28016"/>
                      </a:lnTo>
                      <a:cubicBezTo>
                        <a:pt x="43288" y="23426"/>
                        <a:pt x="42839" y="19956"/>
                        <a:pt x="41943" y="17717"/>
                      </a:cubicBezTo>
                      <a:cubicBezTo>
                        <a:pt x="41158" y="15366"/>
                        <a:pt x="39589" y="13463"/>
                        <a:pt x="37235" y="12119"/>
                      </a:cubicBezTo>
                      <a:cubicBezTo>
                        <a:pt x="34993" y="10776"/>
                        <a:pt x="32359" y="10104"/>
                        <a:pt x="29389" y="10104"/>
                      </a:cubicBezTo>
                      <a:cubicBezTo>
                        <a:pt x="24569" y="10104"/>
                        <a:pt x="20421" y="11671"/>
                        <a:pt x="16834" y="14806"/>
                      </a:cubicBezTo>
                      <a:cubicBezTo>
                        <a:pt x="13360" y="17829"/>
                        <a:pt x="11678" y="23650"/>
                        <a:pt x="11678" y="32269"/>
                      </a:cubicBezTo>
                      <a:lnTo>
                        <a:pt x="11678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22" name="Google Shape;1622;p21"/>
                <p:cNvSpPr/>
                <p:nvPr/>
              </p:nvSpPr>
              <p:spPr>
                <a:xfrm>
                  <a:off x="4031483" y="4466690"/>
                  <a:ext cx="58959" cy="95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59" h="95601" extrusionOk="0">
                      <a:moveTo>
                        <a:pt x="2492" y="74361"/>
                      </a:moveTo>
                      <a:lnTo>
                        <a:pt x="13477" y="75928"/>
                      </a:lnTo>
                      <a:cubicBezTo>
                        <a:pt x="13925" y="79343"/>
                        <a:pt x="15158" y="81806"/>
                        <a:pt x="17288" y="83317"/>
                      </a:cubicBezTo>
                      <a:cubicBezTo>
                        <a:pt x="20090" y="85388"/>
                        <a:pt x="24013" y="86451"/>
                        <a:pt x="28945" y="86451"/>
                      </a:cubicBezTo>
                      <a:cubicBezTo>
                        <a:pt x="34158" y="86451"/>
                        <a:pt x="38193" y="85388"/>
                        <a:pt x="41051" y="83317"/>
                      </a:cubicBezTo>
                      <a:cubicBezTo>
                        <a:pt x="43853" y="81190"/>
                        <a:pt x="45815" y="78279"/>
                        <a:pt x="46880" y="74585"/>
                      </a:cubicBezTo>
                      <a:cubicBezTo>
                        <a:pt x="47440" y="72178"/>
                        <a:pt x="47777" y="67365"/>
                        <a:pt x="47777" y="60032"/>
                      </a:cubicBezTo>
                      <a:cubicBezTo>
                        <a:pt x="42676" y="65853"/>
                        <a:pt x="36455" y="68764"/>
                        <a:pt x="29169" y="68764"/>
                      </a:cubicBezTo>
                      <a:cubicBezTo>
                        <a:pt x="19866" y="68764"/>
                        <a:pt x="12692" y="65517"/>
                        <a:pt x="7648" y="58913"/>
                      </a:cubicBezTo>
                      <a:cubicBezTo>
                        <a:pt x="2716" y="52196"/>
                        <a:pt x="250" y="44248"/>
                        <a:pt x="250" y="34956"/>
                      </a:cubicBezTo>
                      <a:cubicBezTo>
                        <a:pt x="250" y="28575"/>
                        <a:pt x="1371" y="22642"/>
                        <a:pt x="3613" y="17269"/>
                      </a:cubicBezTo>
                      <a:cubicBezTo>
                        <a:pt x="5967" y="11784"/>
                        <a:pt x="9329" y="7586"/>
                        <a:pt x="13701" y="4731"/>
                      </a:cubicBezTo>
                      <a:cubicBezTo>
                        <a:pt x="18016" y="1764"/>
                        <a:pt x="23173" y="253"/>
                        <a:pt x="29169" y="253"/>
                      </a:cubicBezTo>
                      <a:cubicBezTo>
                        <a:pt x="37072" y="253"/>
                        <a:pt x="43629" y="3499"/>
                        <a:pt x="48897" y="9880"/>
                      </a:cubicBezTo>
                      <a:lnTo>
                        <a:pt x="48897" y="1820"/>
                      </a:lnTo>
                      <a:lnTo>
                        <a:pt x="59210" y="1820"/>
                      </a:lnTo>
                      <a:lnTo>
                        <a:pt x="59210" y="59584"/>
                      </a:lnTo>
                      <a:cubicBezTo>
                        <a:pt x="59210" y="69995"/>
                        <a:pt x="58145" y="77384"/>
                        <a:pt x="56071" y="81750"/>
                      </a:cubicBezTo>
                      <a:cubicBezTo>
                        <a:pt x="53941" y="86227"/>
                        <a:pt x="50579" y="89642"/>
                        <a:pt x="45983" y="92049"/>
                      </a:cubicBezTo>
                      <a:cubicBezTo>
                        <a:pt x="41331" y="94567"/>
                        <a:pt x="35671" y="95855"/>
                        <a:pt x="28945" y="95855"/>
                      </a:cubicBezTo>
                      <a:cubicBezTo>
                        <a:pt x="20987" y="95855"/>
                        <a:pt x="14598" y="94064"/>
                        <a:pt x="9666" y="90481"/>
                      </a:cubicBezTo>
                      <a:cubicBezTo>
                        <a:pt x="4734" y="86899"/>
                        <a:pt x="2324" y="81526"/>
                        <a:pt x="2492" y="74361"/>
                      </a:cubicBezTo>
                      <a:close/>
                      <a:moveTo>
                        <a:pt x="11908" y="34061"/>
                      </a:moveTo>
                      <a:cubicBezTo>
                        <a:pt x="11908" y="42904"/>
                        <a:pt x="13589" y="49285"/>
                        <a:pt x="17064" y="53315"/>
                      </a:cubicBezTo>
                      <a:cubicBezTo>
                        <a:pt x="20482" y="57345"/>
                        <a:pt x="24910" y="59360"/>
                        <a:pt x="30290" y="59360"/>
                      </a:cubicBezTo>
                      <a:cubicBezTo>
                        <a:pt x="35503" y="59360"/>
                        <a:pt x="39818" y="57345"/>
                        <a:pt x="43293" y="53315"/>
                      </a:cubicBezTo>
                      <a:cubicBezTo>
                        <a:pt x="46880" y="49285"/>
                        <a:pt x="48673" y="43016"/>
                        <a:pt x="48673" y="34509"/>
                      </a:cubicBezTo>
                      <a:cubicBezTo>
                        <a:pt x="48673" y="26336"/>
                        <a:pt x="46768" y="20123"/>
                        <a:pt x="43069" y="15925"/>
                      </a:cubicBezTo>
                      <a:cubicBezTo>
                        <a:pt x="39482" y="11784"/>
                        <a:pt x="35110" y="9657"/>
                        <a:pt x="30066" y="9657"/>
                      </a:cubicBezTo>
                      <a:cubicBezTo>
                        <a:pt x="24966" y="9657"/>
                        <a:pt x="20651" y="11784"/>
                        <a:pt x="17064" y="15925"/>
                      </a:cubicBezTo>
                      <a:cubicBezTo>
                        <a:pt x="13589" y="19956"/>
                        <a:pt x="11908" y="26001"/>
                        <a:pt x="11908" y="3406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623" name="Google Shape;1623;p21"/>
            <p:cNvGrpSpPr/>
            <p:nvPr/>
          </p:nvGrpSpPr>
          <p:grpSpPr>
            <a:xfrm>
              <a:off x="5934765" y="1775436"/>
              <a:ext cx="791633" cy="328531"/>
              <a:chOff x="6184900" y="2431602"/>
              <a:chExt cx="791633" cy="328531"/>
            </a:xfrm>
          </p:grpSpPr>
          <p:sp>
            <p:nvSpPr>
              <p:cNvPr id="1624" name="Google Shape;1624;p21"/>
              <p:cNvSpPr/>
              <p:nvPr/>
            </p:nvSpPr>
            <p:spPr>
              <a:xfrm>
                <a:off x="6184900" y="2431602"/>
                <a:ext cx="791633" cy="328531"/>
              </a:xfrm>
              <a:custGeom>
                <a:avLst/>
                <a:gdLst/>
                <a:ahLst/>
                <a:cxnLst/>
                <a:rect l="l" t="t" r="r" b="b"/>
                <a:pathLst>
                  <a:path w="3771290" h="2152208" extrusionOk="0">
                    <a:moveTo>
                      <a:pt x="0" y="0"/>
                    </a:moveTo>
                    <a:lnTo>
                      <a:pt x="3771291" y="0"/>
                    </a:lnTo>
                    <a:lnTo>
                      <a:pt x="3771291" y="2152209"/>
                    </a:lnTo>
                    <a:lnTo>
                      <a:pt x="0" y="2152209"/>
                    </a:lnTo>
                    <a:close/>
                  </a:path>
                </a:pathLst>
              </a:custGeom>
              <a:solidFill>
                <a:srgbClr val="CEDB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625" name="Google Shape;1625;p21"/>
              <p:cNvGrpSpPr/>
              <p:nvPr/>
            </p:nvGrpSpPr>
            <p:grpSpPr>
              <a:xfrm>
                <a:off x="6356919" y="2624312"/>
                <a:ext cx="463065" cy="94033"/>
                <a:chOff x="3552487" y="4604151"/>
                <a:chExt cx="463065" cy="94033"/>
              </a:xfrm>
            </p:grpSpPr>
            <p:sp>
              <p:nvSpPr>
                <p:cNvPr id="1626" name="Google Shape;1626;p21"/>
                <p:cNvSpPr/>
                <p:nvPr/>
              </p:nvSpPr>
              <p:spPr>
                <a:xfrm>
                  <a:off x="3552487" y="4604151"/>
                  <a:ext cx="6904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47" h="92467" extrusionOk="0">
                      <a:moveTo>
                        <a:pt x="216" y="92731"/>
                      </a:moveTo>
                      <a:lnTo>
                        <a:pt x="216" y="264"/>
                      </a:lnTo>
                      <a:lnTo>
                        <a:pt x="67022" y="264"/>
                      </a:lnTo>
                      <a:lnTo>
                        <a:pt x="67022" y="11235"/>
                      </a:lnTo>
                      <a:lnTo>
                        <a:pt x="12322" y="11235"/>
                      </a:lnTo>
                      <a:lnTo>
                        <a:pt x="12322" y="39445"/>
                      </a:lnTo>
                      <a:lnTo>
                        <a:pt x="63659" y="39445"/>
                      </a:lnTo>
                      <a:lnTo>
                        <a:pt x="63659" y="50416"/>
                      </a:lnTo>
                      <a:lnTo>
                        <a:pt x="12322" y="50416"/>
                      </a:lnTo>
                      <a:lnTo>
                        <a:pt x="12322" y="81761"/>
                      </a:lnTo>
                      <a:lnTo>
                        <a:pt x="69264" y="81761"/>
                      </a:lnTo>
                      <a:lnTo>
                        <a:pt x="69264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27" name="Google Shape;1627;p21"/>
                <p:cNvSpPr/>
                <p:nvPr/>
              </p:nvSpPr>
              <p:spPr>
                <a:xfrm>
                  <a:off x="3636713" y="4604151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22" y="92731"/>
                      </a:moveTo>
                      <a:lnTo>
                        <a:pt x="222" y="264"/>
                      </a:lnTo>
                      <a:lnTo>
                        <a:pt x="11656" y="264"/>
                      </a:lnTo>
                      <a:lnTo>
                        <a:pt x="11656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28" name="Google Shape;1628;p21"/>
                <p:cNvSpPr/>
                <p:nvPr/>
              </p:nvSpPr>
              <p:spPr>
                <a:xfrm>
                  <a:off x="3661850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3" y="47282"/>
                      </a:moveTo>
                      <a:lnTo>
                        <a:pt x="61650" y="48625"/>
                      </a:lnTo>
                      <a:cubicBezTo>
                        <a:pt x="59857" y="55510"/>
                        <a:pt x="56382" y="60883"/>
                        <a:pt x="51337" y="64745"/>
                      </a:cubicBezTo>
                      <a:cubicBezTo>
                        <a:pt x="46406" y="68495"/>
                        <a:pt x="40016" y="70342"/>
                        <a:pt x="32282" y="70342"/>
                      </a:cubicBezTo>
                      <a:cubicBezTo>
                        <a:pt x="22418" y="70342"/>
                        <a:pt x="14572" y="67376"/>
                        <a:pt x="8743" y="61387"/>
                      </a:cubicBezTo>
                      <a:cubicBezTo>
                        <a:pt x="3027" y="55286"/>
                        <a:pt x="224" y="46778"/>
                        <a:pt x="224" y="35863"/>
                      </a:cubicBezTo>
                      <a:cubicBezTo>
                        <a:pt x="224" y="24557"/>
                        <a:pt x="3139" y="15825"/>
                        <a:pt x="8967" y="9668"/>
                      </a:cubicBezTo>
                      <a:cubicBezTo>
                        <a:pt x="14796" y="3399"/>
                        <a:pt x="22306" y="264"/>
                        <a:pt x="31610" y="264"/>
                      </a:cubicBezTo>
                      <a:cubicBezTo>
                        <a:pt x="40577" y="264"/>
                        <a:pt x="47863" y="3343"/>
                        <a:pt x="53579" y="9444"/>
                      </a:cubicBezTo>
                      <a:cubicBezTo>
                        <a:pt x="59240" y="15601"/>
                        <a:pt x="62098" y="24165"/>
                        <a:pt x="62098" y="35191"/>
                      </a:cubicBezTo>
                      <a:cubicBezTo>
                        <a:pt x="62098" y="35807"/>
                        <a:pt x="62098" y="36759"/>
                        <a:pt x="62098" y="38102"/>
                      </a:cubicBezTo>
                      <a:lnTo>
                        <a:pt x="12106" y="38102"/>
                      </a:lnTo>
                      <a:cubicBezTo>
                        <a:pt x="12386" y="45602"/>
                        <a:pt x="14404" y="51256"/>
                        <a:pt x="18159" y="55118"/>
                      </a:cubicBezTo>
                      <a:cubicBezTo>
                        <a:pt x="22026" y="59036"/>
                        <a:pt x="26734" y="60939"/>
                        <a:pt x="32282" y="60939"/>
                      </a:cubicBezTo>
                      <a:cubicBezTo>
                        <a:pt x="36429" y="60939"/>
                        <a:pt x="39960" y="59931"/>
                        <a:pt x="42819" y="57804"/>
                      </a:cubicBezTo>
                      <a:cubicBezTo>
                        <a:pt x="45789" y="55566"/>
                        <a:pt x="48199" y="52095"/>
                        <a:pt x="49993" y="47282"/>
                      </a:cubicBezTo>
                      <a:close/>
                      <a:moveTo>
                        <a:pt x="12554" y="28922"/>
                      </a:moveTo>
                      <a:lnTo>
                        <a:pt x="49993" y="28922"/>
                      </a:lnTo>
                      <a:cubicBezTo>
                        <a:pt x="49544" y="23269"/>
                        <a:pt x="48087" y="19015"/>
                        <a:pt x="45733" y="16161"/>
                      </a:cubicBezTo>
                      <a:cubicBezTo>
                        <a:pt x="42146" y="11851"/>
                        <a:pt x="37438" y="9668"/>
                        <a:pt x="31610" y="9668"/>
                      </a:cubicBezTo>
                      <a:cubicBezTo>
                        <a:pt x="26510" y="9668"/>
                        <a:pt x="22194" y="11403"/>
                        <a:pt x="18607" y="14817"/>
                      </a:cubicBezTo>
                      <a:cubicBezTo>
                        <a:pt x="15020" y="18288"/>
                        <a:pt x="13003" y="22989"/>
                        <a:pt x="12554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29" name="Google Shape;1629;p21"/>
                <p:cNvSpPr/>
                <p:nvPr/>
              </p:nvSpPr>
              <p:spPr>
                <a:xfrm>
                  <a:off x="3737571" y="4628107"/>
                  <a:ext cx="90793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93" h="68510" extrusionOk="0">
                      <a:moveTo>
                        <a:pt x="229" y="68775"/>
                      </a:moveTo>
                      <a:lnTo>
                        <a:pt x="229" y="1832"/>
                      </a:lnTo>
                      <a:lnTo>
                        <a:pt x="10318" y="1832"/>
                      </a:lnTo>
                      <a:lnTo>
                        <a:pt x="10318" y="11235"/>
                      </a:lnTo>
                      <a:cubicBezTo>
                        <a:pt x="12391" y="7989"/>
                        <a:pt x="15137" y="5358"/>
                        <a:pt x="18612" y="3399"/>
                      </a:cubicBezTo>
                      <a:cubicBezTo>
                        <a:pt x="22199" y="1328"/>
                        <a:pt x="26234" y="264"/>
                        <a:pt x="30718" y="264"/>
                      </a:cubicBezTo>
                      <a:cubicBezTo>
                        <a:pt x="35650" y="264"/>
                        <a:pt x="39685" y="1328"/>
                        <a:pt x="42824" y="3399"/>
                      </a:cubicBezTo>
                      <a:cubicBezTo>
                        <a:pt x="46074" y="5526"/>
                        <a:pt x="48428" y="8324"/>
                        <a:pt x="49773" y="11907"/>
                      </a:cubicBezTo>
                      <a:cubicBezTo>
                        <a:pt x="54986" y="4182"/>
                        <a:pt x="61879" y="264"/>
                        <a:pt x="70398" y="264"/>
                      </a:cubicBezTo>
                      <a:cubicBezTo>
                        <a:pt x="77123" y="264"/>
                        <a:pt x="82167" y="2167"/>
                        <a:pt x="85642" y="5862"/>
                      </a:cubicBezTo>
                      <a:cubicBezTo>
                        <a:pt x="89229" y="9444"/>
                        <a:pt x="91023" y="15153"/>
                        <a:pt x="91023" y="22877"/>
                      </a:cubicBezTo>
                      <a:lnTo>
                        <a:pt x="91023" y="68775"/>
                      </a:lnTo>
                      <a:lnTo>
                        <a:pt x="79813" y="68775"/>
                      </a:lnTo>
                      <a:lnTo>
                        <a:pt x="79813" y="26684"/>
                      </a:lnTo>
                      <a:cubicBezTo>
                        <a:pt x="79813" y="22094"/>
                        <a:pt x="79421" y="18791"/>
                        <a:pt x="78693" y="16832"/>
                      </a:cubicBezTo>
                      <a:cubicBezTo>
                        <a:pt x="77908" y="14761"/>
                        <a:pt x="76563" y="13138"/>
                        <a:pt x="74657" y="11907"/>
                      </a:cubicBezTo>
                      <a:cubicBezTo>
                        <a:pt x="72696" y="10731"/>
                        <a:pt x="70454" y="10116"/>
                        <a:pt x="67932" y="10116"/>
                      </a:cubicBezTo>
                      <a:cubicBezTo>
                        <a:pt x="63112" y="10116"/>
                        <a:pt x="59189" y="11683"/>
                        <a:pt x="56050" y="14817"/>
                      </a:cubicBezTo>
                      <a:cubicBezTo>
                        <a:pt x="53024" y="17952"/>
                        <a:pt x="51567" y="22989"/>
                        <a:pt x="51567" y="29818"/>
                      </a:cubicBezTo>
                      <a:lnTo>
                        <a:pt x="51567" y="68775"/>
                      </a:lnTo>
                      <a:lnTo>
                        <a:pt x="40134" y="68775"/>
                      </a:lnTo>
                      <a:lnTo>
                        <a:pt x="40134" y="25340"/>
                      </a:lnTo>
                      <a:cubicBezTo>
                        <a:pt x="40134" y="20303"/>
                        <a:pt x="39125" y="16496"/>
                        <a:pt x="37219" y="13922"/>
                      </a:cubicBezTo>
                      <a:cubicBezTo>
                        <a:pt x="35426" y="11403"/>
                        <a:pt x="32399" y="10116"/>
                        <a:pt x="28252" y="10116"/>
                      </a:cubicBezTo>
                      <a:cubicBezTo>
                        <a:pt x="24945" y="10116"/>
                        <a:pt x="21975" y="11011"/>
                        <a:pt x="19285" y="12802"/>
                      </a:cubicBezTo>
                      <a:cubicBezTo>
                        <a:pt x="16595" y="14481"/>
                        <a:pt x="14633" y="16944"/>
                        <a:pt x="13456" y="20191"/>
                      </a:cubicBezTo>
                      <a:cubicBezTo>
                        <a:pt x="12223" y="23325"/>
                        <a:pt x="11662" y="27971"/>
                        <a:pt x="11662" y="34072"/>
                      </a:cubicBezTo>
                      <a:lnTo>
                        <a:pt x="11662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30" name="Google Shape;1630;p21"/>
                <p:cNvSpPr/>
                <p:nvPr/>
              </p:nvSpPr>
              <p:spPr>
                <a:xfrm>
                  <a:off x="3841468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50005" y="47282"/>
                      </a:moveTo>
                      <a:lnTo>
                        <a:pt x="61662" y="48625"/>
                      </a:lnTo>
                      <a:cubicBezTo>
                        <a:pt x="59869" y="55510"/>
                        <a:pt x="56394" y="60883"/>
                        <a:pt x="51350" y="64745"/>
                      </a:cubicBezTo>
                      <a:cubicBezTo>
                        <a:pt x="46418" y="68495"/>
                        <a:pt x="40029" y="70342"/>
                        <a:pt x="32295" y="70342"/>
                      </a:cubicBezTo>
                      <a:cubicBezTo>
                        <a:pt x="22431" y="70342"/>
                        <a:pt x="14584" y="67376"/>
                        <a:pt x="8756" y="61387"/>
                      </a:cubicBezTo>
                      <a:cubicBezTo>
                        <a:pt x="3039" y="55286"/>
                        <a:pt x="237" y="46778"/>
                        <a:pt x="237" y="35863"/>
                      </a:cubicBezTo>
                      <a:cubicBezTo>
                        <a:pt x="237" y="24557"/>
                        <a:pt x="3151" y="15825"/>
                        <a:pt x="8980" y="9668"/>
                      </a:cubicBezTo>
                      <a:cubicBezTo>
                        <a:pt x="14809" y="3399"/>
                        <a:pt x="22319" y="264"/>
                        <a:pt x="31622" y="264"/>
                      </a:cubicBezTo>
                      <a:cubicBezTo>
                        <a:pt x="40589" y="264"/>
                        <a:pt x="47875" y="3343"/>
                        <a:pt x="53592" y="9444"/>
                      </a:cubicBezTo>
                      <a:cubicBezTo>
                        <a:pt x="59253" y="15601"/>
                        <a:pt x="62111" y="24165"/>
                        <a:pt x="62111" y="35191"/>
                      </a:cubicBezTo>
                      <a:cubicBezTo>
                        <a:pt x="62111" y="35807"/>
                        <a:pt x="62111" y="36759"/>
                        <a:pt x="62111" y="38102"/>
                      </a:cubicBezTo>
                      <a:lnTo>
                        <a:pt x="12118" y="38102"/>
                      </a:lnTo>
                      <a:cubicBezTo>
                        <a:pt x="12399" y="45602"/>
                        <a:pt x="14416" y="51256"/>
                        <a:pt x="18171" y="55118"/>
                      </a:cubicBezTo>
                      <a:cubicBezTo>
                        <a:pt x="22038" y="59036"/>
                        <a:pt x="26746" y="60939"/>
                        <a:pt x="32295" y="60939"/>
                      </a:cubicBezTo>
                      <a:cubicBezTo>
                        <a:pt x="36442" y="60939"/>
                        <a:pt x="39973" y="59931"/>
                        <a:pt x="42831" y="57804"/>
                      </a:cubicBezTo>
                      <a:cubicBezTo>
                        <a:pt x="45802" y="55566"/>
                        <a:pt x="48212" y="52095"/>
                        <a:pt x="50005" y="47282"/>
                      </a:cubicBezTo>
                      <a:close/>
                      <a:moveTo>
                        <a:pt x="12567" y="28922"/>
                      </a:moveTo>
                      <a:lnTo>
                        <a:pt x="50005" y="28922"/>
                      </a:lnTo>
                      <a:cubicBezTo>
                        <a:pt x="49557" y="23269"/>
                        <a:pt x="48099" y="19015"/>
                        <a:pt x="45746" y="16161"/>
                      </a:cubicBezTo>
                      <a:cubicBezTo>
                        <a:pt x="42159" y="11851"/>
                        <a:pt x="37451" y="9668"/>
                        <a:pt x="31622" y="9668"/>
                      </a:cubicBezTo>
                      <a:cubicBezTo>
                        <a:pt x="26522" y="9668"/>
                        <a:pt x="22207" y="11403"/>
                        <a:pt x="18620" y="14817"/>
                      </a:cubicBezTo>
                      <a:cubicBezTo>
                        <a:pt x="15033" y="18288"/>
                        <a:pt x="13015" y="22989"/>
                        <a:pt x="12567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31" name="Google Shape;1631;p21"/>
                <p:cNvSpPr/>
                <p:nvPr/>
              </p:nvSpPr>
              <p:spPr>
                <a:xfrm>
                  <a:off x="3917189" y="4628107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2" y="68775"/>
                      </a:moveTo>
                      <a:lnTo>
                        <a:pt x="242" y="1832"/>
                      </a:lnTo>
                      <a:lnTo>
                        <a:pt x="10554" y="1832"/>
                      </a:lnTo>
                      <a:lnTo>
                        <a:pt x="10554" y="11235"/>
                      </a:lnTo>
                      <a:cubicBezTo>
                        <a:pt x="15486" y="3959"/>
                        <a:pt x="22548" y="264"/>
                        <a:pt x="31851" y="264"/>
                      </a:cubicBezTo>
                      <a:cubicBezTo>
                        <a:pt x="35887" y="264"/>
                        <a:pt x="39530" y="1048"/>
                        <a:pt x="42836" y="2503"/>
                      </a:cubicBezTo>
                      <a:cubicBezTo>
                        <a:pt x="46255" y="3847"/>
                        <a:pt x="48777" y="5750"/>
                        <a:pt x="50458" y="8100"/>
                      </a:cubicBezTo>
                      <a:cubicBezTo>
                        <a:pt x="52252" y="10507"/>
                        <a:pt x="53429" y="13362"/>
                        <a:pt x="54045" y="16608"/>
                      </a:cubicBezTo>
                      <a:cubicBezTo>
                        <a:pt x="54494" y="18735"/>
                        <a:pt x="54718" y="22374"/>
                        <a:pt x="54718" y="27579"/>
                      </a:cubicBezTo>
                      <a:lnTo>
                        <a:pt x="54718" y="68775"/>
                      </a:lnTo>
                      <a:lnTo>
                        <a:pt x="43285" y="68775"/>
                      </a:lnTo>
                      <a:lnTo>
                        <a:pt x="43285" y="28027"/>
                      </a:lnTo>
                      <a:cubicBezTo>
                        <a:pt x="43285" y="23437"/>
                        <a:pt x="42836" y="19967"/>
                        <a:pt x="41939" y="17728"/>
                      </a:cubicBezTo>
                      <a:cubicBezTo>
                        <a:pt x="41155" y="15377"/>
                        <a:pt x="39586" y="13474"/>
                        <a:pt x="37232" y="12131"/>
                      </a:cubicBezTo>
                      <a:cubicBezTo>
                        <a:pt x="34990" y="10787"/>
                        <a:pt x="32356" y="10116"/>
                        <a:pt x="29385" y="10116"/>
                      </a:cubicBezTo>
                      <a:cubicBezTo>
                        <a:pt x="24565" y="10116"/>
                        <a:pt x="20418" y="11683"/>
                        <a:pt x="16831" y="14817"/>
                      </a:cubicBezTo>
                      <a:cubicBezTo>
                        <a:pt x="13356" y="17840"/>
                        <a:pt x="11675" y="23661"/>
                        <a:pt x="11675" y="32281"/>
                      </a:cubicBezTo>
                      <a:lnTo>
                        <a:pt x="11675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32" name="Google Shape;1632;p21"/>
                <p:cNvSpPr/>
                <p:nvPr/>
              </p:nvSpPr>
              <p:spPr>
                <a:xfrm>
                  <a:off x="3982822" y="4606166"/>
                  <a:ext cx="32730" cy="91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30" h="91347" extrusionOk="0">
                      <a:moveTo>
                        <a:pt x="31408" y="80641"/>
                      </a:moveTo>
                      <a:lnTo>
                        <a:pt x="32977" y="90493"/>
                      </a:lnTo>
                      <a:cubicBezTo>
                        <a:pt x="29839" y="91220"/>
                        <a:pt x="26980" y="91612"/>
                        <a:pt x="24458" y="91612"/>
                      </a:cubicBezTo>
                      <a:cubicBezTo>
                        <a:pt x="20255" y="91612"/>
                        <a:pt x="17060" y="90940"/>
                        <a:pt x="14819" y="89597"/>
                      </a:cubicBezTo>
                      <a:cubicBezTo>
                        <a:pt x="12577" y="88254"/>
                        <a:pt x="10895" y="86574"/>
                        <a:pt x="9887" y="84448"/>
                      </a:cubicBezTo>
                      <a:cubicBezTo>
                        <a:pt x="8990" y="82377"/>
                        <a:pt x="8542" y="77899"/>
                        <a:pt x="8542" y="71014"/>
                      </a:cubicBezTo>
                      <a:lnTo>
                        <a:pt x="8542" y="32505"/>
                      </a:lnTo>
                      <a:lnTo>
                        <a:pt x="247" y="32505"/>
                      </a:lnTo>
                      <a:lnTo>
                        <a:pt x="247" y="23773"/>
                      </a:lnTo>
                      <a:lnTo>
                        <a:pt x="8542" y="23773"/>
                      </a:lnTo>
                      <a:lnTo>
                        <a:pt x="8542" y="7205"/>
                      </a:lnTo>
                      <a:lnTo>
                        <a:pt x="19975" y="264"/>
                      </a:lnTo>
                      <a:lnTo>
                        <a:pt x="19975" y="23773"/>
                      </a:lnTo>
                      <a:lnTo>
                        <a:pt x="31408" y="23773"/>
                      </a:lnTo>
                      <a:lnTo>
                        <a:pt x="31408" y="32505"/>
                      </a:lnTo>
                      <a:lnTo>
                        <a:pt x="19975" y="32505"/>
                      </a:lnTo>
                      <a:lnTo>
                        <a:pt x="19975" y="71686"/>
                      </a:lnTo>
                      <a:cubicBezTo>
                        <a:pt x="19975" y="74988"/>
                        <a:pt x="20087" y="77059"/>
                        <a:pt x="20423" y="77955"/>
                      </a:cubicBezTo>
                      <a:cubicBezTo>
                        <a:pt x="20871" y="78850"/>
                        <a:pt x="21544" y="79634"/>
                        <a:pt x="22441" y="80194"/>
                      </a:cubicBezTo>
                      <a:cubicBezTo>
                        <a:pt x="23337" y="80809"/>
                        <a:pt x="24683" y="81089"/>
                        <a:pt x="26476" y="81089"/>
                      </a:cubicBezTo>
                      <a:cubicBezTo>
                        <a:pt x="27653" y="81089"/>
                        <a:pt x="29278" y="80977"/>
                        <a:pt x="31408" y="8064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633" name="Google Shape;1633;p21"/>
              <p:cNvGrpSpPr/>
              <p:nvPr/>
            </p:nvGrpSpPr>
            <p:grpSpPr>
              <a:xfrm>
                <a:off x="6274039" y="2462895"/>
                <a:ext cx="620835" cy="119557"/>
                <a:chOff x="3469607" y="4442734"/>
                <a:chExt cx="620835" cy="119557"/>
              </a:xfrm>
            </p:grpSpPr>
            <p:sp>
              <p:nvSpPr>
                <p:cNvPr id="1634" name="Google Shape;1634;p21"/>
                <p:cNvSpPr/>
                <p:nvPr/>
              </p:nvSpPr>
              <p:spPr>
                <a:xfrm>
                  <a:off x="3469607" y="4442734"/>
                  <a:ext cx="7061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17" h="92467" extrusionOk="0">
                      <a:moveTo>
                        <a:pt x="211" y="92720"/>
                      </a:moveTo>
                      <a:lnTo>
                        <a:pt x="211" y="253"/>
                      </a:lnTo>
                      <a:lnTo>
                        <a:pt x="34959" y="253"/>
                      </a:lnTo>
                      <a:cubicBezTo>
                        <a:pt x="41067" y="253"/>
                        <a:pt x="45775" y="589"/>
                        <a:pt x="49082" y="1149"/>
                      </a:cubicBezTo>
                      <a:cubicBezTo>
                        <a:pt x="53678" y="1932"/>
                        <a:pt x="57489" y="3332"/>
                        <a:pt x="60515" y="5403"/>
                      </a:cubicBezTo>
                      <a:cubicBezTo>
                        <a:pt x="63654" y="7530"/>
                        <a:pt x="66120" y="10496"/>
                        <a:pt x="67913" y="14358"/>
                      </a:cubicBezTo>
                      <a:cubicBezTo>
                        <a:pt x="69819" y="18276"/>
                        <a:pt x="70828" y="22418"/>
                        <a:pt x="70828" y="26896"/>
                      </a:cubicBezTo>
                      <a:cubicBezTo>
                        <a:pt x="70828" y="34844"/>
                        <a:pt x="68249" y="41561"/>
                        <a:pt x="63205" y="47046"/>
                      </a:cubicBezTo>
                      <a:cubicBezTo>
                        <a:pt x="58273" y="52420"/>
                        <a:pt x="49194" y="55106"/>
                        <a:pt x="36079" y="55106"/>
                      </a:cubicBezTo>
                      <a:lnTo>
                        <a:pt x="12316" y="55106"/>
                      </a:lnTo>
                      <a:lnTo>
                        <a:pt x="12316" y="92720"/>
                      </a:lnTo>
                      <a:close/>
                      <a:moveTo>
                        <a:pt x="12316" y="44136"/>
                      </a:moveTo>
                      <a:lnTo>
                        <a:pt x="36304" y="44136"/>
                      </a:lnTo>
                      <a:cubicBezTo>
                        <a:pt x="44206" y="44136"/>
                        <a:pt x="49811" y="42736"/>
                        <a:pt x="53117" y="39882"/>
                      </a:cubicBezTo>
                      <a:cubicBezTo>
                        <a:pt x="56368" y="36915"/>
                        <a:pt x="58049" y="32717"/>
                        <a:pt x="58049" y="27344"/>
                      </a:cubicBezTo>
                      <a:cubicBezTo>
                        <a:pt x="58049" y="23482"/>
                        <a:pt x="57040" y="20179"/>
                        <a:pt x="55135" y="17493"/>
                      </a:cubicBezTo>
                      <a:cubicBezTo>
                        <a:pt x="53173" y="14694"/>
                        <a:pt x="50651" y="12791"/>
                        <a:pt x="47513" y="11895"/>
                      </a:cubicBezTo>
                      <a:cubicBezTo>
                        <a:pt x="45383" y="11448"/>
                        <a:pt x="41572" y="11224"/>
                        <a:pt x="36079" y="11224"/>
                      </a:cubicBezTo>
                      <a:lnTo>
                        <a:pt x="12316" y="11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35" name="Google Shape;1635;p21"/>
                <p:cNvSpPr/>
                <p:nvPr/>
              </p:nvSpPr>
              <p:spPr>
                <a:xfrm>
                  <a:off x="3554042" y="4466690"/>
                  <a:ext cx="36541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41" h="68510" extrusionOk="0">
                      <a:moveTo>
                        <a:pt x="217" y="68764"/>
                      </a:moveTo>
                      <a:lnTo>
                        <a:pt x="217" y="1820"/>
                      </a:lnTo>
                      <a:lnTo>
                        <a:pt x="10529" y="1820"/>
                      </a:lnTo>
                      <a:lnTo>
                        <a:pt x="10529" y="11895"/>
                      </a:lnTo>
                      <a:cubicBezTo>
                        <a:pt x="13219" y="7138"/>
                        <a:pt x="15573" y="4003"/>
                        <a:pt x="17703" y="2492"/>
                      </a:cubicBezTo>
                      <a:cubicBezTo>
                        <a:pt x="19944" y="1037"/>
                        <a:pt x="22410" y="253"/>
                        <a:pt x="25101" y="253"/>
                      </a:cubicBezTo>
                      <a:cubicBezTo>
                        <a:pt x="28968" y="253"/>
                        <a:pt x="32835" y="1485"/>
                        <a:pt x="36758" y="3835"/>
                      </a:cubicBezTo>
                      <a:lnTo>
                        <a:pt x="32947" y="14358"/>
                      </a:lnTo>
                      <a:cubicBezTo>
                        <a:pt x="30089" y="12735"/>
                        <a:pt x="27230" y="11895"/>
                        <a:pt x="24428" y="11895"/>
                      </a:cubicBezTo>
                      <a:cubicBezTo>
                        <a:pt x="22018" y="11895"/>
                        <a:pt x="19776" y="12679"/>
                        <a:pt x="17703" y="14134"/>
                      </a:cubicBezTo>
                      <a:cubicBezTo>
                        <a:pt x="15741" y="15646"/>
                        <a:pt x="14396" y="17717"/>
                        <a:pt x="13667" y="20403"/>
                      </a:cubicBezTo>
                      <a:cubicBezTo>
                        <a:pt x="12322" y="24433"/>
                        <a:pt x="11650" y="28855"/>
                        <a:pt x="11650" y="33613"/>
                      </a:cubicBezTo>
                      <a:lnTo>
                        <a:pt x="11650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36" name="Google Shape;1636;p21"/>
                <p:cNvSpPr/>
                <p:nvPr/>
              </p:nvSpPr>
              <p:spPr>
                <a:xfrm>
                  <a:off x="3593064" y="4466690"/>
                  <a:ext cx="62770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0" h="70077" extrusionOk="0">
                      <a:moveTo>
                        <a:pt x="220" y="35180"/>
                      </a:moveTo>
                      <a:cubicBezTo>
                        <a:pt x="220" y="22810"/>
                        <a:pt x="3638" y="13631"/>
                        <a:pt x="10532" y="7642"/>
                      </a:cubicBezTo>
                      <a:cubicBezTo>
                        <a:pt x="16361" y="2716"/>
                        <a:pt x="23366" y="253"/>
                        <a:pt x="31605" y="253"/>
                      </a:cubicBezTo>
                      <a:cubicBezTo>
                        <a:pt x="40852" y="253"/>
                        <a:pt x="48418" y="3332"/>
                        <a:pt x="54247" y="9433"/>
                      </a:cubicBezTo>
                      <a:cubicBezTo>
                        <a:pt x="60076" y="15422"/>
                        <a:pt x="62990" y="23706"/>
                        <a:pt x="62990" y="34285"/>
                      </a:cubicBezTo>
                      <a:cubicBezTo>
                        <a:pt x="62990" y="42960"/>
                        <a:pt x="61701" y="49733"/>
                        <a:pt x="59179" y="54659"/>
                      </a:cubicBezTo>
                      <a:cubicBezTo>
                        <a:pt x="56601" y="59584"/>
                        <a:pt x="52902" y="63502"/>
                        <a:pt x="47970" y="66301"/>
                      </a:cubicBezTo>
                      <a:cubicBezTo>
                        <a:pt x="43038" y="68988"/>
                        <a:pt x="37546" y="70331"/>
                        <a:pt x="31605" y="70331"/>
                      </a:cubicBezTo>
                      <a:cubicBezTo>
                        <a:pt x="22301" y="70331"/>
                        <a:pt x="14791" y="67365"/>
                        <a:pt x="8963" y="61375"/>
                      </a:cubicBezTo>
                      <a:cubicBezTo>
                        <a:pt x="3134" y="55274"/>
                        <a:pt x="220" y="46543"/>
                        <a:pt x="220" y="35180"/>
                      </a:cubicBezTo>
                      <a:close/>
                      <a:moveTo>
                        <a:pt x="11877" y="35180"/>
                      </a:moveTo>
                      <a:cubicBezTo>
                        <a:pt x="11877" y="43856"/>
                        <a:pt x="13726" y="50349"/>
                        <a:pt x="17481" y="54659"/>
                      </a:cubicBezTo>
                      <a:cubicBezTo>
                        <a:pt x="21180" y="58857"/>
                        <a:pt x="25888" y="60928"/>
                        <a:pt x="31605" y="60928"/>
                      </a:cubicBezTo>
                      <a:cubicBezTo>
                        <a:pt x="37265" y="60928"/>
                        <a:pt x="41973" y="58857"/>
                        <a:pt x="45728" y="54659"/>
                      </a:cubicBezTo>
                      <a:cubicBezTo>
                        <a:pt x="49427" y="50349"/>
                        <a:pt x="51333" y="43800"/>
                        <a:pt x="51333" y="34956"/>
                      </a:cubicBezTo>
                      <a:cubicBezTo>
                        <a:pt x="51333" y="26616"/>
                        <a:pt x="49427" y="20347"/>
                        <a:pt x="45728" y="16149"/>
                      </a:cubicBezTo>
                      <a:cubicBezTo>
                        <a:pt x="41973" y="11839"/>
                        <a:pt x="37265" y="9657"/>
                        <a:pt x="31605" y="9657"/>
                      </a:cubicBezTo>
                      <a:cubicBezTo>
                        <a:pt x="25888" y="9657"/>
                        <a:pt x="21180" y="11839"/>
                        <a:pt x="17481" y="16149"/>
                      </a:cubicBezTo>
                      <a:cubicBezTo>
                        <a:pt x="13726" y="20347"/>
                        <a:pt x="11877" y="26672"/>
                        <a:pt x="11877" y="351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37" name="Google Shape;1637;p21"/>
                <p:cNvSpPr/>
                <p:nvPr/>
              </p:nvSpPr>
              <p:spPr>
                <a:xfrm>
                  <a:off x="3665885" y="4466690"/>
                  <a:ext cx="58287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87" h="70077" extrusionOk="0">
                      <a:moveTo>
                        <a:pt x="47302" y="44136"/>
                      </a:moveTo>
                      <a:lnTo>
                        <a:pt x="58512" y="45703"/>
                      </a:lnTo>
                      <a:cubicBezTo>
                        <a:pt x="57279" y="53315"/>
                        <a:pt x="54140" y="59360"/>
                        <a:pt x="49096" y="63838"/>
                      </a:cubicBezTo>
                      <a:cubicBezTo>
                        <a:pt x="44164" y="68204"/>
                        <a:pt x="37999" y="70331"/>
                        <a:pt x="30713" y="70331"/>
                      </a:cubicBezTo>
                      <a:cubicBezTo>
                        <a:pt x="21410" y="70331"/>
                        <a:pt x="14012" y="67365"/>
                        <a:pt x="8519" y="61375"/>
                      </a:cubicBezTo>
                      <a:cubicBezTo>
                        <a:pt x="2971" y="55274"/>
                        <a:pt x="225" y="46711"/>
                        <a:pt x="225" y="35628"/>
                      </a:cubicBezTo>
                      <a:cubicBezTo>
                        <a:pt x="225" y="28351"/>
                        <a:pt x="1401" y="21971"/>
                        <a:pt x="3811" y="16597"/>
                      </a:cubicBezTo>
                      <a:cubicBezTo>
                        <a:pt x="6165" y="11112"/>
                        <a:pt x="9752" y="6970"/>
                        <a:pt x="14572" y="4283"/>
                      </a:cubicBezTo>
                      <a:cubicBezTo>
                        <a:pt x="19504" y="1596"/>
                        <a:pt x="24884" y="253"/>
                        <a:pt x="30713" y="253"/>
                      </a:cubicBezTo>
                      <a:cubicBezTo>
                        <a:pt x="37999" y="253"/>
                        <a:pt x="43996" y="2156"/>
                        <a:pt x="48648" y="5850"/>
                      </a:cubicBezTo>
                      <a:cubicBezTo>
                        <a:pt x="53243" y="9433"/>
                        <a:pt x="56158" y="14694"/>
                        <a:pt x="57391" y="21523"/>
                      </a:cubicBezTo>
                      <a:lnTo>
                        <a:pt x="46406" y="23090"/>
                      </a:lnTo>
                      <a:cubicBezTo>
                        <a:pt x="45341" y="18612"/>
                        <a:pt x="43491" y="15254"/>
                        <a:pt x="40801" y="13015"/>
                      </a:cubicBezTo>
                      <a:cubicBezTo>
                        <a:pt x="38111" y="10776"/>
                        <a:pt x="34861" y="9657"/>
                        <a:pt x="31161" y="9657"/>
                      </a:cubicBezTo>
                      <a:cubicBezTo>
                        <a:pt x="25445" y="9657"/>
                        <a:pt x="20849" y="11784"/>
                        <a:pt x="17262" y="15925"/>
                      </a:cubicBezTo>
                      <a:cubicBezTo>
                        <a:pt x="13675" y="19956"/>
                        <a:pt x="11882" y="26392"/>
                        <a:pt x="11882" y="35180"/>
                      </a:cubicBezTo>
                      <a:cubicBezTo>
                        <a:pt x="11882" y="44136"/>
                        <a:pt x="13563" y="50741"/>
                        <a:pt x="17038" y="54883"/>
                      </a:cubicBezTo>
                      <a:cubicBezTo>
                        <a:pt x="20457" y="58913"/>
                        <a:pt x="24940" y="60928"/>
                        <a:pt x="30489" y="60928"/>
                      </a:cubicBezTo>
                      <a:cubicBezTo>
                        <a:pt x="34973" y="60928"/>
                        <a:pt x="38672" y="59584"/>
                        <a:pt x="41698" y="56898"/>
                      </a:cubicBezTo>
                      <a:cubicBezTo>
                        <a:pt x="44668" y="54099"/>
                        <a:pt x="46518" y="49845"/>
                        <a:pt x="47302" y="4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38" name="Google Shape;1638;p21"/>
                <p:cNvSpPr/>
                <p:nvPr/>
              </p:nvSpPr>
              <p:spPr>
                <a:xfrm>
                  <a:off x="3730073" y="4466690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7" y="47270"/>
                      </a:moveTo>
                      <a:lnTo>
                        <a:pt x="61655" y="48614"/>
                      </a:lnTo>
                      <a:cubicBezTo>
                        <a:pt x="59861" y="55498"/>
                        <a:pt x="56386" y="60872"/>
                        <a:pt x="51342" y="64734"/>
                      </a:cubicBezTo>
                      <a:cubicBezTo>
                        <a:pt x="46410" y="68484"/>
                        <a:pt x="40021" y="70331"/>
                        <a:pt x="32287" y="70331"/>
                      </a:cubicBezTo>
                      <a:cubicBezTo>
                        <a:pt x="22423" y="70331"/>
                        <a:pt x="14577" y="67365"/>
                        <a:pt x="8748" y="61375"/>
                      </a:cubicBezTo>
                      <a:cubicBezTo>
                        <a:pt x="3031" y="55274"/>
                        <a:pt x="229" y="46766"/>
                        <a:pt x="229" y="35852"/>
                      </a:cubicBezTo>
                      <a:cubicBezTo>
                        <a:pt x="229" y="24545"/>
                        <a:pt x="3143" y="15814"/>
                        <a:pt x="8972" y="9657"/>
                      </a:cubicBezTo>
                      <a:cubicBezTo>
                        <a:pt x="14801" y="3388"/>
                        <a:pt x="22311" y="253"/>
                        <a:pt x="31614" y="253"/>
                      </a:cubicBezTo>
                      <a:cubicBezTo>
                        <a:pt x="40582" y="253"/>
                        <a:pt x="47868" y="3332"/>
                        <a:pt x="53584" y="9433"/>
                      </a:cubicBezTo>
                      <a:cubicBezTo>
                        <a:pt x="59245" y="15590"/>
                        <a:pt x="62103" y="24154"/>
                        <a:pt x="62103" y="35180"/>
                      </a:cubicBezTo>
                      <a:cubicBezTo>
                        <a:pt x="62103" y="35796"/>
                        <a:pt x="62103" y="36747"/>
                        <a:pt x="62103" y="38091"/>
                      </a:cubicBezTo>
                      <a:lnTo>
                        <a:pt x="12111" y="38091"/>
                      </a:lnTo>
                      <a:cubicBezTo>
                        <a:pt x="12391" y="45591"/>
                        <a:pt x="14409" y="51244"/>
                        <a:pt x="18163" y="55106"/>
                      </a:cubicBezTo>
                      <a:cubicBezTo>
                        <a:pt x="22031" y="59025"/>
                        <a:pt x="26738" y="60928"/>
                        <a:pt x="32287" y="60928"/>
                      </a:cubicBezTo>
                      <a:cubicBezTo>
                        <a:pt x="36434" y="60928"/>
                        <a:pt x="39965" y="59920"/>
                        <a:pt x="42824" y="57793"/>
                      </a:cubicBezTo>
                      <a:cubicBezTo>
                        <a:pt x="45794" y="55554"/>
                        <a:pt x="48204" y="52084"/>
                        <a:pt x="49997" y="47270"/>
                      </a:cubicBezTo>
                      <a:close/>
                      <a:moveTo>
                        <a:pt x="12559" y="28911"/>
                      </a:moveTo>
                      <a:lnTo>
                        <a:pt x="49997" y="28911"/>
                      </a:lnTo>
                      <a:cubicBezTo>
                        <a:pt x="49549" y="23258"/>
                        <a:pt x="48092" y="19004"/>
                        <a:pt x="45738" y="16149"/>
                      </a:cubicBezTo>
                      <a:cubicBezTo>
                        <a:pt x="42151" y="11839"/>
                        <a:pt x="37443" y="9657"/>
                        <a:pt x="31614" y="9657"/>
                      </a:cubicBezTo>
                      <a:cubicBezTo>
                        <a:pt x="26514" y="9657"/>
                        <a:pt x="22199" y="11392"/>
                        <a:pt x="18612" y="14806"/>
                      </a:cubicBezTo>
                      <a:cubicBezTo>
                        <a:pt x="15025" y="18276"/>
                        <a:pt x="13007" y="22978"/>
                        <a:pt x="12559" y="289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39" name="Google Shape;1639;p21"/>
                <p:cNvSpPr/>
                <p:nvPr/>
              </p:nvSpPr>
              <p:spPr>
                <a:xfrm>
                  <a:off x="3801325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4" y="48838"/>
                      </a:moveTo>
                      <a:lnTo>
                        <a:pt x="11443" y="47046"/>
                      </a:lnTo>
                      <a:cubicBezTo>
                        <a:pt x="12004" y="51524"/>
                        <a:pt x="13741" y="54995"/>
                        <a:pt x="16599" y="57345"/>
                      </a:cubicBezTo>
                      <a:cubicBezTo>
                        <a:pt x="19570" y="59752"/>
                        <a:pt x="23605" y="60928"/>
                        <a:pt x="28705" y="60928"/>
                      </a:cubicBezTo>
                      <a:cubicBezTo>
                        <a:pt x="33917" y="60928"/>
                        <a:pt x="37784" y="59920"/>
                        <a:pt x="40362" y="57793"/>
                      </a:cubicBezTo>
                      <a:cubicBezTo>
                        <a:pt x="42885" y="55722"/>
                        <a:pt x="44174" y="53203"/>
                        <a:pt x="44174" y="50181"/>
                      </a:cubicBezTo>
                      <a:cubicBezTo>
                        <a:pt x="44174" y="47662"/>
                        <a:pt x="43053" y="45647"/>
                        <a:pt x="40811" y="44136"/>
                      </a:cubicBezTo>
                      <a:cubicBezTo>
                        <a:pt x="39298" y="43240"/>
                        <a:pt x="35431" y="42009"/>
                        <a:pt x="29153" y="40330"/>
                      </a:cubicBezTo>
                      <a:cubicBezTo>
                        <a:pt x="20915" y="38259"/>
                        <a:pt x="15142" y="36467"/>
                        <a:pt x="11891" y="34956"/>
                      </a:cubicBezTo>
                      <a:cubicBezTo>
                        <a:pt x="8585" y="33501"/>
                        <a:pt x="6119" y="31374"/>
                        <a:pt x="4493" y="28687"/>
                      </a:cubicBezTo>
                      <a:cubicBezTo>
                        <a:pt x="2812" y="25889"/>
                        <a:pt x="2028" y="22810"/>
                        <a:pt x="2028" y="19508"/>
                      </a:cubicBezTo>
                      <a:cubicBezTo>
                        <a:pt x="2028" y="16541"/>
                        <a:pt x="2700" y="13798"/>
                        <a:pt x="4045" y="11224"/>
                      </a:cubicBezTo>
                      <a:cubicBezTo>
                        <a:pt x="5502" y="8705"/>
                        <a:pt x="7408" y="6634"/>
                        <a:pt x="9650" y="4955"/>
                      </a:cubicBezTo>
                      <a:cubicBezTo>
                        <a:pt x="11443" y="3611"/>
                        <a:pt x="13797" y="2492"/>
                        <a:pt x="16823" y="1596"/>
                      </a:cubicBezTo>
                      <a:cubicBezTo>
                        <a:pt x="19962" y="701"/>
                        <a:pt x="23213" y="253"/>
                        <a:pt x="26687" y="253"/>
                      </a:cubicBezTo>
                      <a:cubicBezTo>
                        <a:pt x="32068" y="253"/>
                        <a:pt x="36663" y="1037"/>
                        <a:pt x="40587" y="2492"/>
                      </a:cubicBezTo>
                      <a:cubicBezTo>
                        <a:pt x="44622" y="4003"/>
                        <a:pt x="47536" y="6074"/>
                        <a:pt x="49330" y="8761"/>
                      </a:cubicBezTo>
                      <a:cubicBezTo>
                        <a:pt x="51235" y="11336"/>
                        <a:pt x="52580" y="14750"/>
                        <a:pt x="53365" y="19060"/>
                      </a:cubicBezTo>
                      <a:lnTo>
                        <a:pt x="42156" y="20627"/>
                      </a:lnTo>
                      <a:cubicBezTo>
                        <a:pt x="41708" y="17213"/>
                        <a:pt x="40250" y="14526"/>
                        <a:pt x="37896" y="12567"/>
                      </a:cubicBezTo>
                      <a:cubicBezTo>
                        <a:pt x="35487" y="10664"/>
                        <a:pt x="32068" y="9657"/>
                        <a:pt x="27584" y="9657"/>
                      </a:cubicBezTo>
                      <a:cubicBezTo>
                        <a:pt x="22316" y="9657"/>
                        <a:pt x="18617" y="10552"/>
                        <a:pt x="16375" y="12343"/>
                      </a:cubicBezTo>
                      <a:cubicBezTo>
                        <a:pt x="14133" y="14022"/>
                        <a:pt x="13012" y="15925"/>
                        <a:pt x="13012" y="18164"/>
                      </a:cubicBezTo>
                      <a:cubicBezTo>
                        <a:pt x="13012" y="19676"/>
                        <a:pt x="13461" y="21019"/>
                        <a:pt x="14357" y="22194"/>
                      </a:cubicBezTo>
                      <a:cubicBezTo>
                        <a:pt x="15366" y="23426"/>
                        <a:pt x="16880" y="24433"/>
                        <a:pt x="18841" y="25329"/>
                      </a:cubicBezTo>
                      <a:cubicBezTo>
                        <a:pt x="19850" y="25665"/>
                        <a:pt x="23213" y="26616"/>
                        <a:pt x="28929" y="28240"/>
                      </a:cubicBezTo>
                      <a:cubicBezTo>
                        <a:pt x="36832" y="30366"/>
                        <a:pt x="42380" y="32046"/>
                        <a:pt x="45519" y="33389"/>
                      </a:cubicBezTo>
                      <a:cubicBezTo>
                        <a:pt x="48769" y="34732"/>
                        <a:pt x="51347" y="36747"/>
                        <a:pt x="53141" y="39434"/>
                      </a:cubicBezTo>
                      <a:cubicBezTo>
                        <a:pt x="54934" y="42009"/>
                        <a:pt x="55831" y="45199"/>
                        <a:pt x="55831" y="49061"/>
                      </a:cubicBezTo>
                      <a:cubicBezTo>
                        <a:pt x="55831" y="52812"/>
                        <a:pt x="54710" y="56394"/>
                        <a:pt x="52468" y="59808"/>
                      </a:cubicBezTo>
                      <a:cubicBezTo>
                        <a:pt x="50339" y="63111"/>
                        <a:pt x="47200" y="65741"/>
                        <a:pt x="43053" y="67644"/>
                      </a:cubicBezTo>
                      <a:cubicBezTo>
                        <a:pt x="38849" y="69436"/>
                        <a:pt x="34141" y="70331"/>
                        <a:pt x="28929" y="70331"/>
                      </a:cubicBezTo>
                      <a:cubicBezTo>
                        <a:pt x="20074" y="70331"/>
                        <a:pt x="13349" y="68540"/>
                        <a:pt x="8753" y="64958"/>
                      </a:cubicBezTo>
                      <a:cubicBezTo>
                        <a:pt x="4269" y="61263"/>
                        <a:pt x="1411" y="55890"/>
                        <a:pt x="234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40" name="Google Shape;1640;p21"/>
                <p:cNvSpPr/>
                <p:nvPr/>
              </p:nvSpPr>
              <p:spPr>
                <a:xfrm>
                  <a:off x="3865961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9" y="48838"/>
                      </a:moveTo>
                      <a:lnTo>
                        <a:pt x="11448" y="47046"/>
                      </a:lnTo>
                      <a:cubicBezTo>
                        <a:pt x="12008" y="51524"/>
                        <a:pt x="13746" y="54995"/>
                        <a:pt x="16604" y="57345"/>
                      </a:cubicBezTo>
                      <a:cubicBezTo>
                        <a:pt x="19574" y="59752"/>
                        <a:pt x="23609" y="60928"/>
                        <a:pt x="28709" y="60928"/>
                      </a:cubicBezTo>
                      <a:cubicBezTo>
                        <a:pt x="33922" y="60928"/>
                        <a:pt x="37789" y="59920"/>
                        <a:pt x="40367" y="57793"/>
                      </a:cubicBezTo>
                      <a:cubicBezTo>
                        <a:pt x="42889" y="55722"/>
                        <a:pt x="44178" y="53203"/>
                        <a:pt x="44178" y="50181"/>
                      </a:cubicBezTo>
                      <a:cubicBezTo>
                        <a:pt x="44178" y="47662"/>
                        <a:pt x="43057" y="45647"/>
                        <a:pt x="40815" y="44136"/>
                      </a:cubicBezTo>
                      <a:cubicBezTo>
                        <a:pt x="39302" y="43240"/>
                        <a:pt x="35435" y="42009"/>
                        <a:pt x="29158" y="40330"/>
                      </a:cubicBezTo>
                      <a:cubicBezTo>
                        <a:pt x="20919" y="38259"/>
                        <a:pt x="15147" y="36467"/>
                        <a:pt x="11896" y="34956"/>
                      </a:cubicBezTo>
                      <a:cubicBezTo>
                        <a:pt x="8589" y="33501"/>
                        <a:pt x="6123" y="31374"/>
                        <a:pt x="4498" y="28687"/>
                      </a:cubicBezTo>
                      <a:cubicBezTo>
                        <a:pt x="2817" y="25889"/>
                        <a:pt x="2032" y="22810"/>
                        <a:pt x="2032" y="19508"/>
                      </a:cubicBezTo>
                      <a:cubicBezTo>
                        <a:pt x="2032" y="16541"/>
                        <a:pt x="2705" y="13798"/>
                        <a:pt x="4050" y="11224"/>
                      </a:cubicBezTo>
                      <a:cubicBezTo>
                        <a:pt x="5507" y="8705"/>
                        <a:pt x="7412" y="6634"/>
                        <a:pt x="9654" y="4955"/>
                      </a:cubicBezTo>
                      <a:cubicBezTo>
                        <a:pt x="11448" y="3611"/>
                        <a:pt x="13801" y="2492"/>
                        <a:pt x="16828" y="1596"/>
                      </a:cubicBezTo>
                      <a:cubicBezTo>
                        <a:pt x="19966" y="701"/>
                        <a:pt x="23217" y="253"/>
                        <a:pt x="26692" y="253"/>
                      </a:cubicBezTo>
                      <a:cubicBezTo>
                        <a:pt x="32072" y="253"/>
                        <a:pt x="36668" y="1037"/>
                        <a:pt x="40591" y="2492"/>
                      </a:cubicBezTo>
                      <a:cubicBezTo>
                        <a:pt x="44626" y="4003"/>
                        <a:pt x="47541" y="6074"/>
                        <a:pt x="49334" y="8761"/>
                      </a:cubicBezTo>
                      <a:cubicBezTo>
                        <a:pt x="51240" y="11336"/>
                        <a:pt x="52585" y="14750"/>
                        <a:pt x="53370" y="19060"/>
                      </a:cubicBezTo>
                      <a:lnTo>
                        <a:pt x="42160" y="20627"/>
                      </a:lnTo>
                      <a:cubicBezTo>
                        <a:pt x="41712" y="17213"/>
                        <a:pt x="40255" y="14526"/>
                        <a:pt x="37901" y="12567"/>
                      </a:cubicBezTo>
                      <a:cubicBezTo>
                        <a:pt x="35491" y="10664"/>
                        <a:pt x="32072" y="9657"/>
                        <a:pt x="27589" y="9657"/>
                      </a:cubicBezTo>
                      <a:cubicBezTo>
                        <a:pt x="22320" y="9657"/>
                        <a:pt x="18621" y="10552"/>
                        <a:pt x="16380" y="12343"/>
                      </a:cubicBezTo>
                      <a:cubicBezTo>
                        <a:pt x="14138" y="14022"/>
                        <a:pt x="13017" y="15925"/>
                        <a:pt x="13017" y="18164"/>
                      </a:cubicBezTo>
                      <a:cubicBezTo>
                        <a:pt x="13017" y="19676"/>
                        <a:pt x="13465" y="21019"/>
                        <a:pt x="14362" y="22194"/>
                      </a:cubicBezTo>
                      <a:cubicBezTo>
                        <a:pt x="15371" y="23426"/>
                        <a:pt x="16884" y="24433"/>
                        <a:pt x="18846" y="25329"/>
                      </a:cubicBezTo>
                      <a:cubicBezTo>
                        <a:pt x="19854" y="25665"/>
                        <a:pt x="23217" y="26616"/>
                        <a:pt x="28934" y="28240"/>
                      </a:cubicBezTo>
                      <a:cubicBezTo>
                        <a:pt x="36836" y="30366"/>
                        <a:pt x="42385" y="32046"/>
                        <a:pt x="45523" y="33389"/>
                      </a:cubicBezTo>
                      <a:cubicBezTo>
                        <a:pt x="48774" y="34732"/>
                        <a:pt x="51352" y="36747"/>
                        <a:pt x="53145" y="39434"/>
                      </a:cubicBezTo>
                      <a:cubicBezTo>
                        <a:pt x="54939" y="42009"/>
                        <a:pt x="55835" y="45199"/>
                        <a:pt x="55835" y="49061"/>
                      </a:cubicBezTo>
                      <a:cubicBezTo>
                        <a:pt x="55835" y="52812"/>
                        <a:pt x="54714" y="56394"/>
                        <a:pt x="52473" y="59808"/>
                      </a:cubicBezTo>
                      <a:cubicBezTo>
                        <a:pt x="50343" y="63111"/>
                        <a:pt x="47205" y="65741"/>
                        <a:pt x="43057" y="67644"/>
                      </a:cubicBezTo>
                      <a:cubicBezTo>
                        <a:pt x="38854" y="69436"/>
                        <a:pt x="34146" y="70331"/>
                        <a:pt x="28934" y="70331"/>
                      </a:cubicBezTo>
                      <a:cubicBezTo>
                        <a:pt x="20079" y="70331"/>
                        <a:pt x="13353" y="68540"/>
                        <a:pt x="8757" y="64958"/>
                      </a:cubicBezTo>
                      <a:cubicBezTo>
                        <a:pt x="4274" y="61263"/>
                        <a:pt x="1416" y="55890"/>
                        <a:pt x="239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41" name="Google Shape;1641;p21"/>
                <p:cNvSpPr/>
                <p:nvPr/>
              </p:nvSpPr>
              <p:spPr>
                <a:xfrm>
                  <a:off x="3935094" y="4442734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43" y="13239"/>
                      </a:moveTo>
                      <a:lnTo>
                        <a:pt x="243" y="253"/>
                      </a:lnTo>
                      <a:lnTo>
                        <a:pt x="11676" y="253"/>
                      </a:lnTo>
                      <a:lnTo>
                        <a:pt x="11676" y="13239"/>
                      </a:lnTo>
                      <a:close/>
                      <a:moveTo>
                        <a:pt x="243" y="92720"/>
                      </a:moveTo>
                      <a:lnTo>
                        <a:pt x="243" y="25777"/>
                      </a:lnTo>
                      <a:lnTo>
                        <a:pt x="11676" y="25777"/>
                      </a:lnTo>
                      <a:lnTo>
                        <a:pt x="11676" y="927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42" name="Google Shape;1642;p21"/>
                <p:cNvSpPr/>
                <p:nvPr/>
              </p:nvSpPr>
              <p:spPr>
                <a:xfrm>
                  <a:off x="3963833" y="4466690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5" y="68764"/>
                      </a:moveTo>
                      <a:lnTo>
                        <a:pt x="245" y="1820"/>
                      </a:lnTo>
                      <a:lnTo>
                        <a:pt x="10557" y="1820"/>
                      </a:lnTo>
                      <a:lnTo>
                        <a:pt x="10557" y="11224"/>
                      </a:lnTo>
                      <a:cubicBezTo>
                        <a:pt x="15489" y="3947"/>
                        <a:pt x="22551" y="253"/>
                        <a:pt x="31855" y="253"/>
                      </a:cubicBezTo>
                      <a:cubicBezTo>
                        <a:pt x="35890" y="253"/>
                        <a:pt x="39533" y="1037"/>
                        <a:pt x="42839" y="2492"/>
                      </a:cubicBezTo>
                      <a:cubicBezTo>
                        <a:pt x="46258" y="3835"/>
                        <a:pt x="48780" y="5738"/>
                        <a:pt x="50462" y="8089"/>
                      </a:cubicBezTo>
                      <a:cubicBezTo>
                        <a:pt x="52255" y="10496"/>
                        <a:pt x="53432" y="13351"/>
                        <a:pt x="54049" y="16597"/>
                      </a:cubicBezTo>
                      <a:cubicBezTo>
                        <a:pt x="54497" y="18724"/>
                        <a:pt x="54721" y="22362"/>
                        <a:pt x="54721" y="27568"/>
                      </a:cubicBezTo>
                      <a:lnTo>
                        <a:pt x="54721" y="68764"/>
                      </a:lnTo>
                      <a:lnTo>
                        <a:pt x="43288" y="68764"/>
                      </a:lnTo>
                      <a:lnTo>
                        <a:pt x="43288" y="28016"/>
                      </a:lnTo>
                      <a:cubicBezTo>
                        <a:pt x="43288" y="23426"/>
                        <a:pt x="42839" y="19956"/>
                        <a:pt x="41943" y="17717"/>
                      </a:cubicBezTo>
                      <a:cubicBezTo>
                        <a:pt x="41158" y="15366"/>
                        <a:pt x="39589" y="13463"/>
                        <a:pt x="37235" y="12119"/>
                      </a:cubicBezTo>
                      <a:cubicBezTo>
                        <a:pt x="34993" y="10776"/>
                        <a:pt x="32359" y="10104"/>
                        <a:pt x="29389" y="10104"/>
                      </a:cubicBezTo>
                      <a:cubicBezTo>
                        <a:pt x="24569" y="10104"/>
                        <a:pt x="20421" y="11671"/>
                        <a:pt x="16834" y="14806"/>
                      </a:cubicBezTo>
                      <a:cubicBezTo>
                        <a:pt x="13360" y="17829"/>
                        <a:pt x="11678" y="23650"/>
                        <a:pt x="11678" y="32269"/>
                      </a:cubicBezTo>
                      <a:lnTo>
                        <a:pt x="11678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43" name="Google Shape;1643;p21"/>
                <p:cNvSpPr/>
                <p:nvPr/>
              </p:nvSpPr>
              <p:spPr>
                <a:xfrm>
                  <a:off x="4031483" y="4466690"/>
                  <a:ext cx="58959" cy="95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59" h="95601" extrusionOk="0">
                      <a:moveTo>
                        <a:pt x="2492" y="74361"/>
                      </a:moveTo>
                      <a:lnTo>
                        <a:pt x="13477" y="75928"/>
                      </a:lnTo>
                      <a:cubicBezTo>
                        <a:pt x="13925" y="79343"/>
                        <a:pt x="15158" y="81806"/>
                        <a:pt x="17288" y="83317"/>
                      </a:cubicBezTo>
                      <a:cubicBezTo>
                        <a:pt x="20090" y="85388"/>
                        <a:pt x="24013" y="86451"/>
                        <a:pt x="28945" y="86451"/>
                      </a:cubicBezTo>
                      <a:cubicBezTo>
                        <a:pt x="34158" y="86451"/>
                        <a:pt x="38193" y="85388"/>
                        <a:pt x="41051" y="83317"/>
                      </a:cubicBezTo>
                      <a:cubicBezTo>
                        <a:pt x="43853" y="81190"/>
                        <a:pt x="45815" y="78279"/>
                        <a:pt x="46880" y="74585"/>
                      </a:cubicBezTo>
                      <a:cubicBezTo>
                        <a:pt x="47440" y="72178"/>
                        <a:pt x="47777" y="67365"/>
                        <a:pt x="47777" y="60032"/>
                      </a:cubicBezTo>
                      <a:cubicBezTo>
                        <a:pt x="42676" y="65853"/>
                        <a:pt x="36455" y="68764"/>
                        <a:pt x="29169" y="68764"/>
                      </a:cubicBezTo>
                      <a:cubicBezTo>
                        <a:pt x="19866" y="68764"/>
                        <a:pt x="12692" y="65517"/>
                        <a:pt x="7648" y="58913"/>
                      </a:cubicBezTo>
                      <a:cubicBezTo>
                        <a:pt x="2716" y="52196"/>
                        <a:pt x="250" y="44248"/>
                        <a:pt x="250" y="34956"/>
                      </a:cubicBezTo>
                      <a:cubicBezTo>
                        <a:pt x="250" y="28575"/>
                        <a:pt x="1371" y="22642"/>
                        <a:pt x="3613" y="17269"/>
                      </a:cubicBezTo>
                      <a:cubicBezTo>
                        <a:pt x="5967" y="11784"/>
                        <a:pt x="9329" y="7586"/>
                        <a:pt x="13701" y="4731"/>
                      </a:cubicBezTo>
                      <a:cubicBezTo>
                        <a:pt x="18016" y="1764"/>
                        <a:pt x="23173" y="253"/>
                        <a:pt x="29169" y="253"/>
                      </a:cubicBezTo>
                      <a:cubicBezTo>
                        <a:pt x="37072" y="253"/>
                        <a:pt x="43629" y="3499"/>
                        <a:pt x="48897" y="9880"/>
                      </a:cubicBezTo>
                      <a:lnTo>
                        <a:pt x="48897" y="1820"/>
                      </a:lnTo>
                      <a:lnTo>
                        <a:pt x="59210" y="1820"/>
                      </a:lnTo>
                      <a:lnTo>
                        <a:pt x="59210" y="59584"/>
                      </a:lnTo>
                      <a:cubicBezTo>
                        <a:pt x="59210" y="69995"/>
                        <a:pt x="58145" y="77384"/>
                        <a:pt x="56071" y="81750"/>
                      </a:cubicBezTo>
                      <a:cubicBezTo>
                        <a:pt x="53941" y="86227"/>
                        <a:pt x="50579" y="89642"/>
                        <a:pt x="45983" y="92049"/>
                      </a:cubicBezTo>
                      <a:cubicBezTo>
                        <a:pt x="41331" y="94567"/>
                        <a:pt x="35671" y="95855"/>
                        <a:pt x="28945" y="95855"/>
                      </a:cubicBezTo>
                      <a:cubicBezTo>
                        <a:pt x="20987" y="95855"/>
                        <a:pt x="14598" y="94064"/>
                        <a:pt x="9666" y="90481"/>
                      </a:cubicBezTo>
                      <a:cubicBezTo>
                        <a:pt x="4734" y="86899"/>
                        <a:pt x="2324" y="81526"/>
                        <a:pt x="2492" y="74361"/>
                      </a:cubicBezTo>
                      <a:close/>
                      <a:moveTo>
                        <a:pt x="11908" y="34061"/>
                      </a:moveTo>
                      <a:cubicBezTo>
                        <a:pt x="11908" y="42904"/>
                        <a:pt x="13589" y="49285"/>
                        <a:pt x="17064" y="53315"/>
                      </a:cubicBezTo>
                      <a:cubicBezTo>
                        <a:pt x="20482" y="57345"/>
                        <a:pt x="24910" y="59360"/>
                        <a:pt x="30290" y="59360"/>
                      </a:cubicBezTo>
                      <a:cubicBezTo>
                        <a:pt x="35503" y="59360"/>
                        <a:pt x="39818" y="57345"/>
                        <a:pt x="43293" y="53315"/>
                      </a:cubicBezTo>
                      <a:cubicBezTo>
                        <a:pt x="46880" y="49285"/>
                        <a:pt x="48673" y="43016"/>
                        <a:pt x="48673" y="34509"/>
                      </a:cubicBezTo>
                      <a:cubicBezTo>
                        <a:pt x="48673" y="26336"/>
                        <a:pt x="46768" y="20123"/>
                        <a:pt x="43069" y="15925"/>
                      </a:cubicBezTo>
                      <a:cubicBezTo>
                        <a:pt x="39482" y="11784"/>
                        <a:pt x="35110" y="9657"/>
                        <a:pt x="30066" y="9657"/>
                      </a:cubicBezTo>
                      <a:cubicBezTo>
                        <a:pt x="24966" y="9657"/>
                        <a:pt x="20651" y="11784"/>
                        <a:pt x="17064" y="15925"/>
                      </a:cubicBezTo>
                      <a:cubicBezTo>
                        <a:pt x="13589" y="19956"/>
                        <a:pt x="11908" y="26001"/>
                        <a:pt x="11908" y="3406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644" name="Google Shape;1644;p21"/>
            <p:cNvGrpSpPr/>
            <p:nvPr/>
          </p:nvGrpSpPr>
          <p:grpSpPr>
            <a:xfrm>
              <a:off x="6963097" y="1775436"/>
              <a:ext cx="791633" cy="328531"/>
              <a:chOff x="6184900" y="2431602"/>
              <a:chExt cx="791633" cy="328531"/>
            </a:xfrm>
          </p:grpSpPr>
          <p:sp>
            <p:nvSpPr>
              <p:cNvPr id="1645" name="Google Shape;1645;p21"/>
              <p:cNvSpPr/>
              <p:nvPr/>
            </p:nvSpPr>
            <p:spPr>
              <a:xfrm>
                <a:off x="6184900" y="2431602"/>
                <a:ext cx="791633" cy="328531"/>
              </a:xfrm>
              <a:custGeom>
                <a:avLst/>
                <a:gdLst/>
                <a:ahLst/>
                <a:cxnLst/>
                <a:rect l="l" t="t" r="r" b="b"/>
                <a:pathLst>
                  <a:path w="3771290" h="2152208" extrusionOk="0">
                    <a:moveTo>
                      <a:pt x="0" y="0"/>
                    </a:moveTo>
                    <a:lnTo>
                      <a:pt x="3771291" y="0"/>
                    </a:lnTo>
                    <a:lnTo>
                      <a:pt x="3771291" y="2152209"/>
                    </a:lnTo>
                    <a:lnTo>
                      <a:pt x="0" y="2152209"/>
                    </a:lnTo>
                    <a:close/>
                  </a:path>
                </a:pathLst>
              </a:custGeom>
              <a:solidFill>
                <a:srgbClr val="CEDB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646" name="Google Shape;1646;p21"/>
              <p:cNvGrpSpPr/>
              <p:nvPr/>
            </p:nvGrpSpPr>
            <p:grpSpPr>
              <a:xfrm>
                <a:off x="6356919" y="2624312"/>
                <a:ext cx="463065" cy="94033"/>
                <a:chOff x="3552487" y="4604151"/>
                <a:chExt cx="463065" cy="94033"/>
              </a:xfrm>
            </p:grpSpPr>
            <p:sp>
              <p:nvSpPr>
                <p:cNvPr id="1647" name="Google Shape;1647;p21"/>
                <p:cNvSpPr/>
                <p:nvPr/>
              </p:nvSpPr>
              <p:spPr>
                <a:xfrm>
                  <a:off x="3552487" y="4604151"/>
                  <a:ext cx="6904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47" h="92467" extrusionOk="0">
                      <a:moveTo>
                        <a:pt x="216" y="92731"/>
                      </a:moveTo>
                      <a:lnTo>
                        <a:pt x="216" y="264"/>
                      </a:lnTo>
                      <a:lnTo>
                        <a:pt x="67022" y="264"/>
                      </a:lnTo>
                      <a:lnTo>
                        <a:pt x="67022" y="11235"/>
                      </a:lnTo>
                      <a:lnTo>
                        <a:pt x="12322" y="11235"/>
                      </a:lnTo>
                      <a:lnTo>
                        <a:pt x="12322" y="39445"/>
                      </a:lnTo>
                      <a:lnTo>
                        <a:pt x="63659" y="39445"/>
                      </a:lnTo>
                      <a:lnTo>
                        <a:pt x="63659" y="50416"/>
                      </a:lnTo>
                      <a:lnTo>
                        <a:pt x="12322" y="50416"/>
                      </a:lnTo>
                      <a:lnTo>
                        <a:pt x="12322" y="81761"/>
                      </a:lnTo>
                      <a:lnTo>
                        <a:pt x="69264" y="81761"/>
                      </a:lnTo>
                      <a:lnTo>
                        <a:pt x="69264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48" name="Google Shape;1648;p21"/>
                <p:cNvSpPr/>
                <p:nvPr/>
              </p:nvSpPr>
              <p:spPr>
                <a:xfrm>
                  <a:off x="3636713" y="4604151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22" y="92731"/>
                      </a:moveTo>
                      <a:lnTo>
                        <a:pt x="222" y="264"/>
                      </a:lnTo>
                      <a:lnTo>
                        <a:pt x="11656" y="264"/>
                      </a:lnTo>
                      <a:lnTo>
                        <a:pt x="11656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49" name="Google Shape;1649;p21"/>
                <p:cNvSpPr/>
                <p:nvPr/>
              </p:nvSpPr>
              <p:spPr>
                <a:xfrm>
                  <a:off x="3661850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3" y="47282"/>
                      </a:moveTo>
                      <a:lnTo>
                        <a:pt x="61650" y="48625"/>
                      </a:lnTo>
                      <a:cubicBezTo>
                        <a:pt x="59857" y="55510"/>
                        <a:pt x="56382" y="60883"/>
                        <a:pt x="51337" y="64745"/>
                      </a:cubicBezTo>
                      <a:cubicBezTo>
                        <a:pt x="46406" y="68495"/>
                        <a:pt x="40016" y="70342"/>
                        <a:pt x="32282" y="70342"/>
                      </a:cubicBezTo>
                      <a:cubicBezTo>
                        <a:pt x="22418" y="70342"/>
                        <a:pt x="14572" y="67376"/>
                        <a:pt x="8743" y="61387"/>
                      </a:cubicBezTo>
                      <a:cubicBezTo>
                        <a:pt x="3027" y="55286"/>
                        <a:pt x="224" y="46778"/>
                        <a:pt x="224" y="35863"/>
                      </a:cubicBezTo>
                      <a:cubicBezTo>
                        <a:pt x="224" y="24557"/>
                        <a:pt x="3139" y="15825"/>
                        <a:pt x="8967" y="9668"/>
                      </a:cubicBezTo>
                      <a:cubicBezTo>
                        <a:pt x="14796" y="3399"/>
                        <a:pt x="22306" y="264"/>
                        <a:pt x="31610" y="264"/>
                      </a:cubicBezTo>
                      <a:cubicBezTo>
                        <a:pt x="40577" y="264"/>
                        <a:pt x="47863" y="3343"/>
                        <a:pt x="53579" y="9444"/>
                      </a:cubicBezTo>
                      <a:cubicBezTo>
                        <a:pt x="59240" y="15601"/>
                        <a:pt x="62098" y="24165"/>
                        <a:pt x="62098" y="35191"/>
                      </a:cubicBezTo>
                      <a:cubicBezTo>
                        <a:pt x="62098" y="35807"/>
                        <a:pt x="62098" y="36759"/>
                        <a:pt x="62098" y="38102"/>
                      </a:cubicBezTo>
                      <a:lnTo>
                        <a:pt x="12106" y="38102"/>
                      </a:lnTo>
                      <a:cubicBezTo>
                        <a:pt x="12386" y="45602"/>
                        <a:pt x="14404" y="51256"/>
                        <a:pt x="18159" y="55118"/>
                      </a:cubicBezTo>
                      <a:cubicBezTo>
                        <a:pt x="22026" y="59036"/>
                        <a:pt x="26734" y="60939"/>
                        <a:pt x="32282" y="60939"/>
                      </a:cubicBezTo>
                      <a:cubicBezTo>
                        <a:pt x="36429" y="60939"/>
                        <a:pt x="39960" y="59931"/>
                        <a:pt x="42819" y="57804"/>
                      </a:cubicBezTo>
                      <a:cubicBezTo>
                        <a:pt x="45789" y="55566"/>
                        <a:pt x="48199" y="52095"/>
                        <a:pt x="49993" y="47282"/>
                      </a:cubicBezTo>
                      <a:close/>
                      <a:moveTo>
                        <a:pt x="12554" y="28922"/>
                      </a:moveTo>
                      <a:lnTo>
                        <a:pt x="49993" y="28922"/>
                      </a:lnTo>
                      <a:cubicBezTo>
                        <a:pt x="49544" y="23269"/>
                        <a:pt x="48087" y="19015"/>
                        <a:pt x="45733" y="16161"/>
                      </a:cubicBezTo>
                      <a:cubicBezTo>
                        <a:pt x="42146" y="11851"/>
                        <a:pt x="37438" y="9668"/>
                        <a:pt x="31610" y="9668"/>
                      </a:cubicBezTo>
                      <a:cubicBezTo>
                        <a:pt x="26510" y="9668"/>
                        <a:pt x="22194" y="11403"/>
                        <a:pt x="18607" y="14817"/>
                      </a:cubicBezTo>
                      <a:cubicBezTo>
                        <a:pt x="15020" y="18288"/>
                        <a:pt x="13003" y="22989"/>
                        <a:pt x="12554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50" name="Google Shape;1650;p21"/>
                <p:cNvSpPr/>
                <p:nvPr/>
              </p:nvSpPr>
              <p:spPr>
                <a:xfrm>
                  <a:off x="3737571" y="4628107"/>
                  <a:ext cx="90793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93" h="68510" extrusionOk="0">
                      <a:moveTo>
                        <a:pt x="229" y="68775"/>
                      </a:moveTo>
                      <a:lnTo>
                        <a:pt x="229" y="1832"/>
                      </a:lnTo>
                      <a:lnTo>
                        <a:pt x="10318" y="1832"/>
                      </a:lnTo>
                      <a:lnTo>
                        <a:pt x="10318" y="11235"/>
                      </a:lnTo>
                      <a:cubicBezTo>
                        <a:pt x="12391" y="7989"/>
                        <a:pt x="15137" y="5358"/>
                        <a:pt x="18612" y="3399"/>
                      </a:cubicBezTo>
                      <a:cubicBezTo>
                        <a:pt x="22199" y="1328"/>
                        <a:pt x="26234" y="264"/>
                        <a:pt x="30718" y="264"/>
                      </a:cubicBezTo>
                      <a:cubicBezTo>
                        <a:pt x="35650" y="264"/>
                        <a:pt x="39685" y="1328"/>
                        <a:pt x="42824" y="3399"/>
                      </a:cubicBezTo>
                      <a:cubicBezTo>
                        <a:pt x="46074" y="5526"/>
                        <a:pt x="48428" y="8324"/>
                        <a:pt x="49773" y="11907"/>
                      </a:cubicBezTo>
                      <a:cubicBezTo>
                        <a:pt x="54986" y="4182"/>
                        <a:pt x="61879" y="264"/>
                        <a:pt x="70398" y="264"/>
                      </a:cubicBezTo>
                      <a:cubicBezTo>
                        <a:pt x="77123" y="264"/>
                        <a:pt x="82167" y="2167"/>
                        <a:pt x="85642" y="5862"/>
                      </a:cubicBezTo>
                      <a:cubicBezTo>
                        <a:pt x="89229" y="9444"/>
                        <a:pt x="91023" y="15153"/>
                        <a:pt x="91023" y="22877"/>
                      </a:cubicBezTo>
                      <a:lnTo>
                        <a:pt x="91023" y="68775"/>
                      </a:lnTo>
                      <a:lnTo>
                        <a:pt x="79813" y="68775"/>
                      </a:lnTo>
                      <a:lnTo>
                        <a:pt x="79813" y="26684"/>
                      </a:lnTo>
                      <a:cubicBezTo>
                        <a:pt x="79813" y="22094"/>
                        <a:pt x="79421" y="18791"/>
                        <a:pt x="78693" y="16832"/>
                      </a:cubicBezTo>
                      <a:cubicBezTo>
                        <a:pt x="77908" y="14761"/>
                        <a:pt x="76563" y="13138"/>
                        <a:pt x="74657" y="11907"/>
                      </a:cubicBezTo>
                      <a:cubicBezTo>
                        <a:pt x="72696" y="10731"/>
                        <a:pt x="70454" y="10116"/>
                        <a:pt x="67932" y="10116"/>
                      </a:cubicBezTo>
                      <a:cubicBezTo>
                        <a:pt x="63112" y="10116"/>
                        <a:pt x="59189" y="11683"/>
                        <a:pt x="56050" y="14817"/>
                      </a:cubicBezTo>
                      <a:cubicBezTo>
                        <a:pt x="53024" y="17952"/>
                        <a:pt x="51567" y="22989"/>
                        <a:pt x="51567" y="29818"/>
                      </a:cubicBezTo>
                      <a:lnTo>
                        <a:pt x="51567" y="68775"/>
                      </a:lnTo>
                      <a:lnTo>
                        <a:pt x="40134" y="68775"/>
                      </a:lnTo>
                      <a:lnTo>
                        <a:pt x="40134" y="25340"/>
                      </a:lnTo>
                      <a:cubicBezTo>
                        <a:pt x="40134" y="20303"/>
                        <a:pt x="39125" y="16496"/>
                        <a:pt x="37219" y="13922"/>
                      </a:cubicBezTo>
                      <a:cubicBezTo>
                        <a:pt x="35426" y="11403"/>
                        <a:pt x="32399" y="10116"/>
                        <a:pt x="28252" y="10116"/>
                      </a:cubicBezTo>
                      <a:cubicBezTo>
                        <a:pt x="24945" y="10116"/>
                        <a:pt x="21975" y="11011"/>
                        <a:pt x="19285" y="12802"/>
                      </a:cubicBezTo>
                      <a:cubicBezTo>
                        <a:pt x="16595" y="14481"/>
                        <a:pt x="14633" y="16944"/>
                        <a:pt x="13456" y="20191"/>
                      </a:cubicBezTo>
                      <a:cubicBezTo>
                        <a:pt x="12223" y="23325"/>
                        <a:pt x="11662" y="27971"/>
                        <a:pt x="11662" y="34072"/>
                      </a:cubicBezTo>
                      <a:lnTo>
                        <a:pt x="11662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51" name="Google Shape;1651;p21"/>
                <p:cNvSpPr/>
                <p:nvPr/>
              </p:nvSpPr>
              <p:spPr>
                <a:xfrm>
                  <a:off x="3841468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50005" y="47282"/>
                      </a:moveTo>
                      <a:lnTo>
                        <a:pt x="61662" y="48625"/>
                      </a:lnTo>
                      <a:cubicBezTo>
                        <a:pt x="59869" y="55510"/>
                        <a:pt x="56394" y="60883"/>
                        <a:pt x="51350" y="64745"/>
                      </a:cubicBezTo>
                      <a:cubicBezTo>
                        <a:pt x="46418" y="68495"/>
                        <a:pt x="40029" y="70342"/>
                        <a:pt x="32295" y="70342"/>
                      </a:cubicBezTo>
                      <a:cubicBezTo>
                        <a:pt x="22431" y="70342"/>
                        <a:pt x="14584" y="67376"/>
                        <a:pt x="8756" y="61387"/>
                      </a:cubicBezTo>
                      <a:cubicBezTo>
                        <a:pt x="3039" y="55286"/>
                        <a:pt x="237" y="46778"/>
                        <a:pt x="237" y="35863"/>
                      </a:cubicBezTo>
                      <a:cubicBezTo>
                        <a:pt x="237" y="24557"/>
                        <a:pt x="3151" y="15825"/>
                        <a:pt x="8980" y="9668"/>
                      </a:cubicBezTo>
                      <a:cubicBezTo>
                        <a:pt x="14809" y="3399"/>
                        <a:pt x="22319" y="264"/>
                        <a:pt x="31622" y="264"/>
                      </a:cubicBezTo>
                      <a:cubicBezTo>
                        <a:pt x="40589" y="264"/>
                        <a:pt x="47875" y="3343"/>
                        <a:pt x="53592" y="9444"/>
                      </a:cubicBezTo>
                      <a:cubicBezTo>
                        <a:pt x="59253" y="15601"/>
                        <a:pt x="62111" y="24165"/>
                        <a:pt x="62111" y="35191"/>
                      </a:cubicBezTo>
                      <a:cubicBezTo>
                        <a:pt x="62111" y="35807"/>
                        <a:pt x="62111" y="36759"/>
                        <a:pt x="62111" y="38102"/>
                      </a:cubicBezTo>
                      <a:lnTo>
                        <a:pt x="12118" y="38102"/>
                      </a:lnTo>
                      <a:cubicBezTo>
                        <a:pt x="12399" y="45602"/>
                        <a:pt x="14416" y="51256"/>
                        <a:pt x="18171" y="55118"/>
                      </a:cubicBezTo>
                      <a:cubicBezTo>
                        <a:pt x="22038" y="59036"/>
                        <a:pt x="26746" y="60939"/>
                        <a:pt x="32295" y="60939"/>
                      </a:cubicBezTo>
                      <a:cubicBezTo>
                        <a:pt x="36442" y="60939"/>
                        <a:pt x="39973" y="59931"/>
                        <a:pt x="42831" y="57804"/>
                      </a:cubicBezTo>
                      <a:cubicBezTo>
                        <a:pt x="45802" y="55566"/>
                        <a:pt x="48212" y="52095"/>
                        <a:pt x="50005" y="47282"/>
                      </a:cubicBezTo>
                      <a:close/>
                      <a:moveTo>
                        <a:pt x="12567" y="28922"/>
                      </a:moveTo>
                      <a:lnTo>
                        <a:pt x="50005" y="28922"/>
                      </a:lnTo>
                      <a:cubicBezTo>
                        <a:pt x="49557" y="23269"/>
                        <a:pt x="48099" y="19015"/>
                        <a:pt x="45746" y="16161"/>
                      </a:cubicBezTo>
                      <a:cubicBezTo>
                        <a:pt x="42159" y="11851"/>
                        <a:pt x="37451" y="9668"/>
                        <a:pt x="31622" y="9668"/>
                      </a:cubicBezTo>
                      <a:cubicBezTo>
                        <a:pt x="26522" y="9668"/>
                        <a:pt x="22207" y="11403"/>
                        <a:pt x="18620" y="14817"/>
                      </a:cubicBezTo>
                      <a:cubicBezTo>
                        <a:pt x="15033" y="18288"/>
                        <a:pt x="13015" y="22989"/>
                        <a:pt x="12567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52" name="Google Shape;1652;p21"/>
                <p:cNvSpPr/>
                <p:nvPr/>
              </p:nvSpPr>
              <p:spPr>
                <a:xfrm>
                  <a:off x="3917189" y="4628107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2" y="68775"/>
                      </a:moveTo>
                      <a:lnTo>
                        <a:pt x="242" y="1832"/>
                      </a:lnTo>
                      <a:lnTo>
                        <a:pt x="10554" y="1832"/>
                      </a:lnTo>
                      <a:lnTo>
                        <a:pt x="10554" y="11235"/>
                      </a:lnTo>
                      <a:cubicBezTo>
                        <a:pt x="15486" y="3959"/>
                        <a:pt x="22548" y="264"/>
                        <a:pt x="31851" y="264"/>
                      </a:cubicBezTo>
                      <a:cubicBezTo>
                        <a:pt x="35887" y="264"/>
                        <a:pt x="39530" y="1048"/>
                        <a:pt x="42836" y="2503"/>
                      </a:cubicBezTo>
                      <a:cubicBezTo>
                        <a:pt x="46255" y="3847"/>
                        <a:pt x="48777" y="5750"/>
                        <a:pt x="50458" y="8100"/>
                      </a:cubicBezTo>
                      <a:cubicBezTo>
                        <a:pt x="52252" y="10507"/>
                        <a:pt x="53429" y="13362"/>
                        <a:pt x="54045" y="16608"/>
                      </a:cubicBezTo>
                      <a:cubicBezTo>
                        <a:pt x="54494" y="18735"/>
                        <a:pt x="54718" y="22374"/>
                        <a:pt x="54718" y="27579"/>
                      </a:cubicBezTo>
                      <a:lnTo>
                        <a:pt x="54718" y="68775"/>
                      </a:lnTo>
                      <a:lnTo>
                        <a:pt x="43285" y="68775"/>
                      </a:lnTo>
                      <a:lnTo>
                        <a:pt x="43285" y="28027"/>
                      </a:lnTo>
                      <a:cubicBezTo>
                        <a:pt x="43285" y="23437"/>
                        <a:pt x="42836" y="19967"/>
                        <a:pt x="41939" y="17728"/>
                      </a:cubicBezTo>
                      <a:cubicBezTo>
                        <a:pt x="41155" y="15377"/>
                        <a:pt x="39586" y="13474"/>
                        <a:pt x="37232" y="12131"/>
                      </a:cubicBezTo>
                      <a:cubicBezTo>
                        <a:pt x="34990" y="10787"/>
                        <a:pt x="32356" y="10116"/>
                        <a:pt x="29385" y="10116"/>
                      </a:cubicBezTo>
                      <a:cubicBezTo>
                        <a:pt x="24565" y="10116"/>
                        <a:pt x="20418" y="11683"/>
                        <a:pt x="16831" y="14817"/>
                      </a:cubicBezTo>
                      <a:cubicBezTo>
                        <a:pt x="13356" y="17840"/>
                        <a:pt x="11675" y="23661"/>
                        <a:pt x="11675" y="32281"/>
                      </a:cubicBezTo>
                      <a:lnTo>
                        <a:pt x="11675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53" name="Google Shape;1653;p21"/>
                <p:cNvSpPr/>
                <p:nvPr/>
              </p:nvSpPr>
              <p:spPr>
                <a:xfrm>
                  <a:off x="3982822" y="4606166"/>
                  <a:ext cx="32730" cy="91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30" h="91347" extrusionOk="0">
                      <a:moveTo>
                        <a:pt x="31408" y="80641"/>
                      </a:moveTo>
                      <a:lnTo>
                        <a:pt x="32977" y="90493"/>
                      </a:lnTo>
                      <a:cubicBezTo>
                        <a:pt x="29839" y="91220"/>
                        <a:pt x="26980" y="91612"/>
                        <a:pt x="24458" y="91612"/>
                      </a:cubicBezTo>
                      <a:cubicBezTo>
                        <a:pt x="20255" y="91612"/>
                        <a:pt x="17060" y="90940"/>
                        <a:pt x="14819" y="89597"/>
                      </a:cubicBezTo>
                      <a:cubicBezTo>
                        <a:pt x="12577" y="88254"/>
                        <a:pt x="10895" y="86574"/>
                        <a:pt x="9887" y="84448"/>
                      </a:cubicBezTo>
                      <a:cubicBezTo>
                        <a:pt x="8990" y="82377"/>
                        <a:pt x="8542" y="77899"/>
                        <a:pt x="8542" y="71014"/>
                      </a:cubicBezTo>
                      <a:lnTo>
                        <a:pt x="8542" y="32505"/>
                      </a:lnTo>
                      <a:lnTo>
                        <a:pt x="247" y="32505"/>
                      </a:lnTo>
                      <a:lnTo>
                        <a:pt x="247" y="23773"/>
                      </a:lnTo>
                      <a:lnTo>
                        <a:pt x="8542" y="23773"/>
                      </a:lnTo>
                      <a:lnTo>
                        <a:pt x="8542" y="7205"/>
                      </a:lnTo>
                      <a:lnTo>
                        <a:pt x="19975" y="264"/>
                      </a:lnTo>
                      <a:lnTo>
                        <a:pt x="19975" y="23773"/>
                      </a:lnTo>
                      <a:lnTo>
                        <a:pt x="31408" y="23773"/>
                      </a:lnTo>
                      <a:lnTo>
                        <a:pt x="31408" y="32505"/>
                      </a:lnTo>
                      <a:lnTo>
                        <a:pt x="19975" y="32505"/>
                      </a:lnTo>
                      <a:lnTo>
                        <a:pt x="19975" y="71686"/>
                      </a:lnTo>
                      <a:cubicBezTo>
                        <a:pt x="19975" y="74988"/>
                        <a:pt x="20087" y="77059"/>
                        <a:pt x="20423" y="77955"/>
                      </a:cubicBezTo>
                      <a:cubicBezTo>
                        <a:pt x="20871" y="78850"/>
                        <a:pt x="21544" y="79634"/>
                        <a:pt x="22441" y="80194"/>
                      </a:cubicBezTo>
                      <a:cubicBezTo>
                        <a:pt x="23337" y="80809"/>
                        <a:pt x="24683" y="81089"/>
                        <a:pt x="26476" y="81089"/>
                      </a:cubicBezTo>
                      <a:cubicBezTo>
                        <a:pt x="27653" y="81089"/>
                        <a:pt x="29278" y="80977"/>
                        <a:pt x="31408" y="8064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654" name="Google Shape;1654;p21"/>
              <p:cNvGrpSpPr/>
              <p:nvPr/>
            </p:nvGrpSpPr>
            <p:grpSpPr>
              <a:xfrm>
                <a:off x="6274039" y="2462895"/>
                <a:ext cx="620835" cy="119557"/>
                <a:chOff x="3469607" y="4442734"/>
                <a:chExt cx="620835" cy="119557"/>
              </a:xfrm>
            </p:grpSpPr>
            <p:sp>
              <p:nvSpPr>
                <p:cNvPr id="1655" name="Google Shape;1655;p21"/>
                <p:cNvSpPr/>
                <p:nvPr/>
              </p:nvSpPr>
              <p:spPr>
                <a:xfrm>
                  <a:off x="3469607" y="4442734"/>
                  <a:ext cx="7061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17" h="92467" extrusionOk="0">
                      <a:moveTo>
                        <a:pt x="211" y="92720"/>
                      </a:moveTo>
                      <a:lnTo>
                        <a:pt x="211" y="253"/>
                      </a:lnTo>
                      <a:lnTo>
                        <a:pt x="34959" y="253"/>
                      </a:lnTo>
                      <a:cubicBezTo>
                        <a:pt x="41067" y="253"/>
                        <a:pt x="45775" y="589"/>
                        <a:pt x="49082" y="1149"/>
                      </a:cubicBezTo>
                      <a:cubicBezTo>
                        <a:pt x="53678" y="1932"/>
                        <a:pt x="57489" y="3332"/>
                        <a:pt x="60515" y="5403"/>
                      </a:cubicBezTo>
                      <a:cubicBezTo>
                        <a:pt x="63654" y="7530"/>
                        <a:pt x="66120" y="10496"/>
                        <a:pt x="67913" y="14358"/>
                      </a:cubicBezTo>
                      <a:cubicBezTo>
                        <a:pt x="69819" y="18276"/>
                        <a:pt x="70828" y="22418"/>
                        <a:pt x="70828" y="26896"/>
                      </a:cubicBezTo>
                      <a:cubicBezTo>
                        <a:pt x="70828" y="34844"/>
                        <a:pt x="68249" y="41561"/>
                        <a:pt x="63205" y="47046"/>
                      </a:cubicBezTo>
                      <a:cubicBezTo>
                        <a:pt x="58273" y="52420"/>
                        <a:pt x="49194" y="55106"/>
                        <a:pt x="36079" y="55106"/>
                      </a:cubicBezTo>
                      <a:lnTo>
                        <a:pt x="12316" y="55106"/>
                      </a:lnTo>
                      <a:lnTo>
                        <a:pt x="12316" y="92720"/>
                      </a:lnTo>
                      <a:close/>
                      <a:moveTo>
                        <a:pt x="12316" y="44136"/>
                      </a:moveTo>
                      <a:lnTo>
                        <a:pt x="36304" y="44136"/>
                      </a:lnTo>
                      <a:cubicBezTo>
                        <a:pt x="44206" y="44136"/>
                        <a:pt x="49811" y="42736"/>
                        <a:pt x="53117" y="39882"/>
                      </a:cubicBezTo>
                      <a:cubicBezTo>
                        <a:pt x="56368" y="36915"/>
                        <a:pt x="58049" y="32717"/>
                        <a:pt x="58049" y="27344"/>
                      </a:cubicBezTo>
                      <a:cubicBezTo>
                        <a:pt x="58049" y="23482"/>
                        <a:pt x="57040" y="20179"/>
                        <a:pt x="55135" y="17493"/>
                      </a:cubicBezTo>
                      <a:cubicBezTo>
                        <a:pt x="53173" y="14694"/>
                        <a:pt x="50651" y="12791"/>
                        <a:pt x="47513" y="11895"/>
                      </a:cubicBezTo>
                      <a:cubicBezTo>
                        <a:pt x="45383" y="11448"/>
                        <a:pt x="41572" y="11224"/>
                        <a:pt x="36079" y="11224"/>
                      </a:cubicBezTo>
                      <a:lnTo>
                        <a:pt x="12316" y="11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56" name="Google Shape;1656;p21"/>
                <p:cNvSpPr/>
                <p:nvPr/>
              </p:nvSpPr>
              <p:spPr>
                <a:xfrm>
                  <a:off x="3554042" y="4466690"/>
                  <a:ext cx="36541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41" h="68510" extrusionOk="0">
                      <a:moveTo>
                        <a:pt x="217" y="68764"/>
                      </a:moveTo>
                      <a:lnTo>
                        <a:pt x="217" y="1820"/>
                      </a:lnTo>
                      <a:lnTo>
                        <a:pt x="10529" y="1820"/>
                      </a:lnTo>
                      <a:lnTo>
                        <a:pt x="10529" y="11895"/>
                      </a:lnTo>
                      <a:cubicBezTo>
                        <a:pt x="13219" y="7138"/>
                        <a:pt x="15573" y="4003"/>
                        <a:pt x="17703" y="2492"/>
                      </a:cubicBezTo>
                      <a:cubicBezTo>
                        <a:pt x="19944" y="1037"/>
                        <a:pt x="22410" y="253"/>
                        <a:pt x="25101" y="253"/>
                      </a:cubicBezTo>
                      <a:cubicBezTo>
                        <a:pt x="28968" y="253"/>
                        <a:pt x="32835" y="1485"/>
                        <a:pt x="36758" y="3835"/>
                      </a:cubicBezTo>
                      <a:lnTo>
                        <a:pt x="32947" y="14358"/>
                      </a:lnTo>
                      <a:cubicBezTo>
                        <a:pt x="30089" y="12735"/>
                        <a:pt x="27230" y="11895"/>
                        <a:pt x="24428" y="11895"/>
                      </a:cubicBezTo>
                      <a:cubicBezTo>
                        <a:pt x="22018" y="11895"/>
                        <a:pt x="19776" y="12679"/>
                        <a:pt x="17703" y="14134"/>
                      </a:cubicBezTo>
                      <a:cubicBezTo>
                        <a:pt x="15741" y="15646"/>
                        <a:pt x="14396" y="17717"/>
                        <a:pt x="13667" y="20403"/>
                      </a:cubicBezTo>
                      <a:cubicBezTo>
                        <a:pt x="12322" y="24433"/>
                        <a:pt x="11650" y="28855"/>
                        <a:pt x="11650" y="33613"/>
                      </a:cubicBezTo>
                      <a:lnTo>
                        <a:pt x="11650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57" name="Google Shape;1657;p21"/>
                <p:cNvSpPr/>
                <p:nvPr/>
              </p:nvSpPr>
              <p:spPr>
                <a:xfrm>
                  <a:off x="3593064" y="4466690"/>
                  <a:ext cx="62770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0" h="70077" extrusionOk="0">
                      <a:moveTo>
                        <a:pt x="220" y="35180"/>
                      </a:moveTo>
                      <a:cubicBezTo>
                        <a:pt x="220" y="22810"/>
                        <a:pt x="3638" y="13631"/>
                        <a:pt x="10532" y="7642"/>
                      </a:cubicBezTo>
                      <a:cubicBezTo>
                        <a:pt x="16361" y="2716"/>
                        <a:pt x="23366" y="253"/>
                        <a:pt x="31605" y="253"/>
                      </a:cubicBezTo>
                      <a:cubicBezTo>
                        <a:pt x="40852" y="253"/>
                        <a:pt x="48418" y="3332"/>
                        <a:pt x="54247" y="9433"/>
                      </a:cubicBezTo>
                      <a:cubicBezTo>
                        <a:pt x="60076" y="15422"/>
                        <a:pt x="62990" y="23706"/>
                        <a:pt x="62990" y="34285"/>
                      </a:cubicBezTo>
                      <a:cubicBezTo>
                        <a:pt x="62990" y="42960"/>
                        <a:pt x="61701" y="49733"/>
                        <a:pt x="59179" y="54659"/>
                      </a:cubicBezTo>
                      <a:cubicBezTo>
                        <a:pt x="56601" y="59584"/>
                        <a:pt x="52902" y="63502"/>
                        <a:pt x="47970" y="66301"/>
                      </a:cubicBezTo>
                      <a:cubicBezTo>
                        <a:pt x="43038" y="68988"/>
                        <a:pt x="37546" y="70331"/>
                        <a:pt x="31605" y="70331"/>
                      </a:cubicBezTo>
                      <a:cubicBezTo>
                        <a:pt x="22301" y="70331"/>
                        <a:pt x="14791" y="67365"/>
                        <a:pt x="8963" y="61375"/>
                      </a:cubicBezTo>
                      <a:cubicBezTo>
                        <a:pt x="3134" y="55274"/>
                        <a:pt x="220" y="46543"/>
                        <a:pt x="220" y="35180"/>
                      </a:cubicBezTo>
                      <a:close/>
                      <a:moveTo>
                        <a:pt x="11877" y="35180"/>
                      </a:moveTo>
                      <a:cubicBezTo>
                        <a:pt x="11877" y="43856"/>
                        <a:pt x="13726" y="50349"/>
                        <a:pt x="17481" y="54659"/>
                      </a:cubicBezTo>
                      <a:cubicBezTo>
                        <a:pt x="21180" y="58857"/>
                        <a:pt x="25888" y="60928"/>
                        <a:pt x="31605" y="60928"/>
                      </a:cubicBezTo>
                      <a:cubicBezTo>
                        <a:pt x="37265" y="60928"/>
                        <a:pt x="41973" y="58857"/>
                        <a:pt x="45728" y="54659"/>
                      </a:cubicBezTo>
                      <a:cubicBezTo>
                        <a:pt x="49427" y="50349"/>
                        <a:pt x="51333" y="43800"/>
                        <a:pt x="51333" y="34956"/>
                      </a:cubicBezTo>
                      <a:cubicBezTo>
                        <a:pt x="51333" y="26616"/>
                        <a:pt x="49427" y="20347"/>
                        <a:pt x="45728" y="16149"/>
                      </a:cubicBezTo>
                      <a:cubicBezTo>
                        <a:pt x="41973" y="11839"/>
                        <a:pt x="37265" y="9657"/>
                        <a:pt x="31605" y="9657"/>
                      </a:cubicBezTo>
                      <a:cubicBezTo>
                        <a:pt x="25888" y="9657"/>
                        <a:pt x="21180" y="11839"/>
                        <a:pt x="17481" y="16149"/>
                      </a:cubicBezTo>
                      <a:cubicBezTo>
                        <a:pt x="13726" y="20347"/>
                        <a:pt x="11877" y="26672"/>
                        <a:pt x="11877" y="351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58" name="Google Shape;1658;p21"/>
                <p:cNvSpPr/>
                <p:nvPr/>
              </p:nvSpPr>
              <p:spPr>
                <a:xfrm>
                  <a:off x="3665885" y="4466690"/>
                  <a:ext cx="58287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87" h="70077" extrusionOk="0">
                      <a:moveTo>
                        <a:pt x="47302" y="44136"/>
                      </a:moveTo>
                      <a:lnTo>
                        <a:pt x="58512" y="45703"/>
                      </a:lnTo>
                      <a:cubicBezTo>
                        <a:pt x="57279" y="53315"/>
                        <a:pt x="54140" y="59360"/>
                        <a:pt x="49096" y="63838"/>
                      </a:cubicBezTo>
                      <a:cubicBezTo>
                        <a:pt x="44164" y="68204"/>
                        <a:pt x="37999" y="70331"/>
                        <a:pt x="30713" y="70331"/>
                      </a:cubicBezTo>
                      <a:cubicBezTo>
                        <a:pt x="21410" y="70331"/>
                        <a:pt x="14012" y="67365"/>
                        <a:pt x="8519" y="61375"/>
                      </a:cubicBezTo>
                      <a:cubicBezTo>
                        <a:pt x="2971" y="55274"/>
                        <a:pt x="225" y="46711"/>
                        <a:pt x="225" y="35628"/>
                      </a:cubicBezTo>
                      <a:cubicBezTo>
                        <a:pt x="225" y="28351"/>
                        <a:pt x="1401" y="21971"/>
                        <a:pt x="3811" y="16597"/>
                      </a:cubicBezTo>
                      <a:cubicBezTo>
                        <a:pt x="6165" y="11112"/>
                        <a:pt x="9752" y="6970"/>
                        <a:pt x="14572" y="4283"/>
                      </a:cubicBezTo>
                      <a:cubicBezTo>
                        <a:pt x="19504" y="1596"/>
                        <a:pt x="24884" y="253"/>
                        <a:pt x="30713" y="253"/>
                      </a:cubicBezTo>
                      <a:cubicBezTo>
                        <a:pt x="37999" y="253"/>
                        <a:pt x="43996" y="2156"/>
                        <a:pt x="48648" y="5850"/>
                      </a:cubicBezTo>
                      <a:cubicBezTo>
                        <a:pt x="53243" y="9433"/>
                        <a:pt x="56158" y="14694"/>
                        <a:pt x="57391" y="21523"/>
                      </a:cubicBezTo>
                      <a:lnTo>
                        <a:pt x="46406" y="23090"/>
                      </a:lnTo>
                      <a:cubicBezTo>
                        <a:pt x="45341" y="18612"/>
                        <a:pt x="43491" y="15254"/>
                        <a:pt x="40801" y="13015"/>
                      </a:cubicBezTo>
                      <a:cubicBezTo>
                        <a:pt x="38111" y="10776"/>
                        <a:pt x="34861" y="9657"/>
                        <a:pt x="31161" y="9657"/>
                      </a:cubicBezTo>
                      <a:cubicBezTo>
                        <a:pt x="25445" y="9657"/>
                        <a:pt x="20849" y="11784"/>
                        <a:pt x="17262" y="15925"/>
                      </a:cubicBezTo>
                      <a:cubicBezTo>
                        <a:pt x="13675" y="19956"/>
                        <a:pt x="11882" y="26392"/>
                        <a:pt x="11882" y="35180"/>
                      </a:cubicBezTo>
                      <a:cubicBezTo>
                        <a:pt x="11882" y="44136"/>
                        <a:pt x="13563" y="50741"/>
                        <a:pt x="17038" y="54883"/>
                      </a:cubicBezTo>
                      <a:cubicBezTo>
                        <a:pt x="20457" y="58913"/>
                        <a:pt x="24940" y="60928"/>
                        <a:pt x="30489" y="60928"/>
                      </a:cubicBezTo>
                      <a:cubicBezTo>
                        <a:pt x="34973" y="60928"/>
                        <a:pt x="38672" y="59584"/>
                        <a:pt x="41698" y="56898"/>
                      </a:cubicBezTo>
                      <a:cubicBezTo>
                        <a:pt x="44668" y="54099"/>
                        <a:pt x="46518" y="49845"/>
                        <a:pt x="47302" y="4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59" name="Google Shape;1659;p21"/>
                <p:cNvSpPr/>
                <p:nvPr/>
              </p:nvSpPr>
              <p:spPr>
                <a:xfrm>
                  <a:off x="3730073" y="4466690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7" y="47270"/>
                      </a:moveTo>
                      <a:lnTo>
                        <a:pt x="61655" y="48614"/>
                      </a:lnTo>
                      <a:cubicBezTo>
                        <a:pt x="59861" y="55498"/>
                        <a:pt x="56386" y="60872"/>
                        <a:pt x="51342" y="64734"/>
                      </a:cubicBezTo>
                      <a:cubicBezTo>
                        <a:pt x="46410" y="68484"/>
                        <a:pt x="40021" y="70331"/>
                        <a:pt x="32287" y="70331"/>
                      </a:cubicBezTo>
                      <a:cubicBezTo>
                        <a:pt x="22423" y="70331"/>
                        <a:pt x="14577" y="67365"/>
                        <a:pt x="8748" y="61375"/>
                      </a:cubicBezTo>
                      <a:cubicBezTo>
                        <a:pt x="3031" y="55274"/>
                        <a:pt x="229" y="46766"/>
                        <a:pt x="229" y="35852"/>
                      </a:cubicBezTo>
                      <a:cubicBezTo>
                        <a:pt x="229" y="24545"/>
                        <a:pt x="3143" y="15814"/>
                        <a:pt x="8972" y="9657"/>
                      </a:cubicBezTo>
                      <a:cubicBezTo>
                        <a:pt x="14801" y="3388"/>
                        <a:pt x="22311" y="253"/>
                        <a:pt x="31614" y="253"/>
                      </a:cubicBezTo>
                      <a:cubicBezTo>
                        <a:pt x="40582" y="253"/>
                        <a:pt x="47868" y="3332"/>
                        <a:pt x="53584" y="9433"/>
                      </a:cubicBezTo>
                      <a:cubicBezTo>
                        <a:pt x="59245" y="15590"/>
                        <a:pt x="62103" y="24154"/>
                        <a:pt x="62103" y="35180"/>
                      </a:cubicBezTo>
                      <a:cubicBezTo>
                        <a:pt x="62103" y="35796"/>
                        <a:pt x="62103" y="36747"/>
                        <a:pt x="62103" y="38091"/>
                      </a:cubicBezTo>
                      <a:lnTo>
                        <a:pt x="12111" y="38091"/>
                      </a:lnTo>
                      <a:cubicBezTo>
                        <a:pt x="12391" y="45591"/>
                        <a:pt x="14409" y="51244"/>
                        <a:pt x="18163" y="55106"/>
                      </a:cubicBezTo>
                      <a:cubicBezTo>
                        <a:pt x="22031" y="59025"/>
                        <a:pt x="26738" y="60928"/>
                        <a:pt x="32287" y="60928"/>
                      </a:cubicBezTo>
                      <a:cubicBezTo>
                        <a:pt x="36434" y="60928"/>
                        <a:pt x="39965" y="59920"/>
                        <a:pt x="42824" y="57793"/>
                      </a:cubicBezTo>
                      <a:cubicBezTo>
                        <a:pt x="45794" y="55554"/>
                        <a:pt x="48204" y="52084"/>
                        <a:pt x="49997" y="47270"/>
                      </a:cubicBezTo>
                      <a:close/>
                      <a:moveTo>
                        <a:pt x="12559" y="28911"/>
                      </a:moveTo>
                      <a:lnTo>
                        <a:pt x="49997" y="28911"/>
                      </a:lnTo>
                      <a:cubicBezTo>
                        <a:pt x="49549" y="23258"/>
                        <a:pt x="48092" y="19004"/>
                        <a:pt x="45738" y="16149"/>
                      </a:cubicBezTo>
                      <a:cubicBezTo>
                        <a:pt x="42151" y="11839"/>
                        <a:pt x="37443" y="9657"/>
                        <a:pt x="31614" y="9657"/>
                      </a:cubicBezTo>
                      <a:cubicBezTo>
                        <a:pt x="26514" y="9657"/>
                        <a:pt x="22199" y="11392"/>
                        <a:pt x="18612" y="14806"/>
                      </a:cubicBezTo>
                      <a:cubicBezTo>
                        <a:pt x="15025" y="18276"/>
                        <a:pt x="13007" y="22978"/>
                        <a:pt x="12559" y="289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60" name="Google Shape;1660;p21"/>
                <p:cNvSpPr/>
                <p:nvPr/>
              </p:nvSpPr>
              <p:spPr>
                <a:xfrm>
                  <a:off x="3801325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4" y="48838"/>
                      </a:moveTo>
                      <a:lnTo>
                        <a:pt x="11443" y="47046"/>
                      </a:lnTo>
                      <a:cubicBezTo>
                        <a:pt x="12004" y="51524"/>
                        <a:pt x="13741" y="54995"/>
                        <a:pt x="16599" y="57345"/>
                      </a:cubicBezTo>
                      <a:cubicBezTo>
                        <a:pt x="19570" y="59752"/>
                        <a:pt x="23605" y="60928"/>
                        <a:pt x="28705" y="60928"/>
                      </a:cubicBezTo>
                      <a:cubicBezTo>
                        <a:pt x="33917" y="60928"/>
                        <a:pt x="37784" y="59920"/>
                        <a:pt x="40362" y="57793"/>
                      </a:cubicBezTo>
                      <a:cubicBezTo>
                        <a:pt x="42885" y="55722"/>
                        <a:pt x="44174" y="53203"/>
                        <a:pt x="44174" y="50181"/>
                      </a:cubicBezTo>
                      <a:cubicBezTo>
                        <a:pt x="44174" y="47662"/>
                        <a:pt x="43053" y="45647"/>
                        <a:pt x="40811" y="44136"/>
                      </a:cubicBezTo>
                      <a:cubicBezTo>
                        <a:pt x="39298" y="43240"/>
                        <a:pt x="35431" y="42009"/>
                        <a:pt x="29153" y="40330"/>
                      </a:cubicBezTo>
                      <a:cubicBezTo>
                        <a:pt x="20915" y="38259"/>
                        <a:pt x="15142" y="36467"/>
                        <a:pt x="11891" y="34956"/>
                      </a:cubicBezTo>
                      <a:cubicBezTo>
                        <a:pt x="8585" y="33501"/>
                        <a:pt x="6119" y="31374"/>
                        <a:pt x="4493" y="28687"/>
                      </a:cubicBezTo>
                      <a:cubicBezTo>
                        <a:pt x="2812" y="25889"/>
                        <a:pt x="2028" y="22810"/>
                        <a:pt x="2028" y="19508"/>
                      </a:cubicBezTo>
                      <a:cubicBezTo>
                        <a:pt x="2028" y="16541"/>
                        <a:pt x="2700" y="13798"/>
                        <a:pt x="4045" y="11224"/>
                      </a:cubicBezTo>
                      <a:cubicBezTo>
                        <a:pt x="5502" y="8705"/>
                        <a:pt x="7408" y="6634"/>
                        <a:pt x="9650" y="4955"/>
                      </a:cubicBezTo>
                      <a:cubicBezTo>
                        <a:pt x="11443" y="3611"/>
                        <a:pt x="13797" y="2492"/>
                        <a:pt x="16823" y="1596"/>
                      </a:cubicBezTo>
                      <a:cubicBezTo>
                        <a:pt x="19962" y="701"/>
                        <a:pt x="23213" y="253"/>
                        <a:pt x="26687" y="253"/>
                      </a:cubicBezTo>
                      <a:cubicBezTo>
                        <a:pt x="32068" y="253"/>
                        <a:pt x="36663" y="1037"/>
                        <a:pt x="40587" y="2492"/>
                      </a:cubicBezTo>
                      <a:cubicBezTo>
                        <a:pt x="44622" y="4003"/>
                        <a:pt x="47536" y="6074"/>
                        <a:pt x="49330" y="8761"/>
                      </a:cubicBezTo>
                      <a:cubicBezTo>
                        <a:pt x="51235" y="11336"/>
                        <a:pt x="52580" y="14750"/>
                        <a:pt x="53365" y="19060"/>
                      </a:cubicBezTo>
                      <a:lnTo>
                        <a:pt x="42156" y="20627"/>
                      </a:lnTo>
                      <a:cubicBezTo>
                        <a:pt x="41708" y="17213"/>
                        <a:pt x="40250" y="14526"/>
                        <a:pt x="37896" y="12567"/>
                      </a:cubicBezTo>
                      <a:cubicBezTo>
                        <a:pt x="35487" y="10664"/>
                        <a:pt x="32068" y="9657"/>
                        <a:pt x="27584" y="9657"/>
                      </a:cubicBezTo>
                      <a:cubicBezTo>
                        <a:pt x="22316" y="9657"/>
                        <a:pt x="18617" y="10552"/>
                        <a:pt x="16375" y="12343"/>
                      </a:cubicBezTo>
                      <a:cubicBezTo>
                        <a:pt x="14133" y="14022"/>
                        <a:pt x="13012" y="15925"/>
                        <a:pt x="13012" y="18164"/>
                      </a:cubicBezTo>
                      <a:cubicBezTo>
                        <a:pt x="13012" y="19676"/>
                        <a:pt x="13461" y="21019"/>
                        <a:pt x="14357" y="22194"/>
                      </a:cubicBezTo>
                      <a:cubicBezTo>
                        <a:pt x="15366" y="23426"/>
                        <a:pt x="16880" y="24433"/>
                        <a:pt x="18841" y="25329"/>
                      </a:cubicBezTo>
                      <a:cubicBezTo>
                        <a:pt x="19850" y="25665"/>
                        <a:pt x="23213" y="26616"/>
                        <a:pt x="28929" y="28240"/>
                      </a:cubicBezTo>
                      <a:cubicBezTo>
                        <a:pt x="36832" y="30366"/>
                        <a:pt x="42380" y="32046"/>
                        <a:pt x="45519" y="33389"/>
                      </a:cubicBezTo>
                      <a:cubicBezTo>
                        <a:pt x="48769" y="34732"/>
                        <a:pt x="51347" y="36747"/>
                        <a:pt x="53141" y="39434"/>
                      </a:cubicBezTo>
                      <a:cubicBezTo>
                        <a:pt x="54934" y="42009"/>
                        <a:pt x="55831" y="45199"/>
                        <a:pt x="55831" y="49061"/>
                      </a:cubicBezTo>
                      <a:cubicBezTo>
                        <a:pt x="55831" y="52812"/>
                        <a:pt x="54710" y="56394"/>
                        <a:pt x="52468" y="59808"/>
                      </a:cubicBezTo>
                      <a:cubicBezTo>
                        <a:pt x="50339" y="63111"/>
                        <a:pt x="47200" y="65741"/>
                        <a:pt x="43053" y="67644"/>
                      </a:cubicBezTo>
                      <a:cubicBezTo>
                        <a:pt x="38849" y="69436"/>
                        <a:pt x="34141" y="70331"/>
                        <a:pt x="28929" y="70331"/>
                      </a:cubicBezTo>
                      <a:cubicBezTo>
                        <a:pt x="20074" y="70331"/>
                        <a:pt x="13349" y="68540"/>
                        <a:pt x="8753" y="64958"/>
                      </a:cubicBezTo>
                      <a:cubicBezTo>
                        <a:pt x="4269" y="61263"/>
                        <a:pt x="1411" y="55890"/>
                        <a:pt x="234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61" name="Google Shape;1661;p21"/>
                <p:cNvSpPr/>
                <p:nvPr/>
              </p:nvSpPr>
              <p:spPr>
                <a:xfrm>
                  <a:off x="3865961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9" y="48838"/>
                      </a:moveTo>
                      <a:lnTo>
                        <a:pt x="11448" y="47046"/>
                      </a:lnTo>
                      <a:cubicBezTo>
                        <a:pt x="12008" y="51524"/>
                        <a:pt x="13746" y="54995"/>
                        <a:pt x="16604" y="57345"/>
                      </a:cubicBezTo>
                      <a:cubicBezTo>
                        <a:pt x="19574" y="59752"/>
                        <a:pt x="23609" y="60928"/>
                        <a:pt x="28709" y="60928"/>
                      </a:cubicBezTo>
                      <a:cubicBezTo>
                        <a:pt x="33922" y="60928"/>
                        <a:pt x="37789" y="59920"/>
                        <a:pt x="40367" y="57793"/>
                      </a:cubicBezTo>
                      <a:cubicBezTo>
                        <a:pt x="42889" y="55722"/>
                        <a:pt x="44178" y="53203"/>
                        <a:pt x="44178" y="50181"/>
                      </a:cubicBezTo>
                      <a:cubicBezTo>
                        <a:pt x="44178" y="47662"/>
                        <a:pt x="43057" y="45647"/>
                        <a:pt x="40815" y="44136"/>
                      </a:cubicBezTo>
                      <a:cubicBezTo>
                        <a:pt x="39302" y="43240"/>
                        <a:pt x="35435" y="42009"/>
                        <a:pt x="29158" y="40330"/>
                      </a:cubicBezTo>
                      <a:cubicBezTo>
                        <a:pt x="20919" y="38259"/>
                        <a:pt x="15147" y="36467"/>
                        <a:pt x="11896" y="34956"/>
                      </a:cubicBezTo>
                      <a:cubicBezTo>
                        <a:pt x="8589" y="33501"/>
                        <a:pt x="6123" y="31374"/>
                        <a:pt x="4498" y="28687"/>
                      </a:cubicBezTo>
                      <a:cubicBezTo>
                        <a:pt x="2817" y="25889"/>
                        <a:pt x="2032" y="22810"/>
                        <a:pt x="2032" y="19508"/>
                      </a:cubicBezTo>
                      <a:cubicBezTo>
                        <a:pt x="2032" y="16541"/>
                        <a:pt x="2705" y="13798"/>
                        <a:pt x="4050" y="11224"/>
                      </a:cubicBezTo>
                      <a:cubicBezTo>
                        <a:pt x="5507" y="8705"/>
                        <a:pt x="7412" y="6634"/>
                        <a:pt x="9654" y="4955"/>
                      </a:cubicBezTo>
                      <a:cubicBezTo>
                        <a:pt x="11448" y="3611"/>
                        <a:pt x="13801" y="2492"/>
                        <a:pt x="16828" y="1596"/>
                      </a:cubicBezTo>
                      <a:cubicBezTo>
                        <a:pt x="19966" y="701"/>
                        <a:pt x="23217" y="253"/>
                        <a:pt x="26692" y="253"/>
                      </a:cubicBezTo>
                      <a:cubicBezTo>
                        <a:pt x="32072" y="253"/>
                        <a:pt x="36668" y="1037"/>
                        <a:pt x="40591" y="2492"/>
                      </a:cubicBezTo>
                      <a:cubicBezTo>
                        <a:pt x="44626" y="4003"/>
                        <a:pt x="47541" y="6074"/>
                        <a:pt x="49334" y="8761"/>
                      </a:cubicBezTo>
                      <a:cubicBezTo>
                        <a:pt x="51240" y="11336"/>
                        <a:pt x="52585" y="14750"/>
                        <a:pt x="53370" y="19060"/>
                      </a:cubicBezTo>
                      <a:lnTo>
                        <a:pt x="42160" y="20627"/>
                      </a:lnTo>
                      <a:cubicBezTo>
                        <a:pt x="41712" y="17213"/>
                        <a:pt x="40255" y="14526"/>
                        <a:pt x="37901" y="12567"/>
                      </a:cubicBezTo>
                      <a:cubicBezTo>
                        <a:pt x="35491" y="10664"/>
                        <a:pt x="32072" y="9657"/>
                        <a:pt x="27589" y="9657"/>
                      </a:cubicBezTo>
                      <a:cubicBezTo>
                        <a:pt x="22320" y="9657"/>
                        <a:pt x="18621" y="10552"/>
                        <a:pt x="16380" y="12343"/>
                      </a:cubicBezTo>
                      <a:cubicBezTo>
                        <a:pt x="14138" y="14022"/>
                        <a:pt x="13017" y="15925"/>
                        <a:pt x="13017" y="18164"/>
                      </a:cubicBezTo>
                      <a:cubicBezTo>
                        <a:pt x="13017" y="19676"/>
                        <a:pt x="13465" y="21019"/>
                        <a:pt x="14362" y="22194"/>
                      </a:cubicBezTo>
                      <a:cubicBezTo>
                        <a:pt x="15371" y="23426"/>
                        <a:pt x="16884" y="24433"/>
                        <a:pt x="18846" y="25329"/>
                      </a:cubicBezTo>
                      <a:cubicBezTo>
                        <a:pt x="19854" y="25665"/>
                        <a:pt x="23217" y="26616"/>
                        <a:pt x="28934" y="28240"/>
                      </a:cubicBezTo>
                      <a:cubicBezTo>
                        <a:pt x="36836" y="30366"/>
                        <a:pt x="42385" y="32046"/>
                        <a:pt x="45523" y="33389"/>
                      </a:cubicBezTo>
                      <a:cubicBezTo>
                        <a:pt x="48774" y="34732"/>
                        <a:pt x="51352" y="36747"/>
                        <a:pt x="53145" y="39434"/>
                      </a:cubicBezTo>
                      <a:cubicBezTo>
                        <a:pt x="54939" y="42009"/>
                        <a:pt x="55835" y="45199"/>
                        <a:pt x="55835" y="49061"/>
                      </a:cubicBezTo>
                      <a:cubicBezTo>
                        <a:pt x="55835" y="52812"/>
                        <a:pt x="54714" y="56394"/>
                        <a:pt x="52473" y="59808"/>
                      </a:cubicBezTo>
                      <a:cubicBezTo>
                        <a:pt x="50343" y="63111"/>
                        <a:pt x="47205" y="65741"/>
                        <a:pt x="43057" y="67644"/>
                      </a:cubicBezTo>
                      <a:cubicBezTo>
                        <a:pt x="38854" y="69436"/>
                        <a:pt x="34146" y="70331"/>
                        <a:pt x="28934" y="70331"/>
                      </a:cubicBezTo>
                      <a:cubicBezTo>
                        <a:pt x="20079" y="70331"/>
                        <a:pt x="13353" y="68540"/>
                        <a:pt x="8757" y="64958"/>
                      </a:cubicBezTo>
                      <a:cubicBezTo>
                        <a:pt x="4274" y="61263"/>
                        <a:pt x="1416" y="55890"/>
                        <a:pt x="239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62" name="Google Shape;1662;p21"/>
                <p:cNvSpPr/>
                <p:nvPr/>
              </p:nvSpPr>
              <p:spPr>
                <a:xfrm>
                  <a:off x="3935094" y="4442734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43" y="13239"/>
                      </a:moveTo>
                      <a:lnTo>
                        <a:pt x="243" y="253"/>
                      </a:lnTo>
                      <a:lnTo>
                        <a:pt x="11676" y="253"/>
                      </a:lnTo>
                      <a:lnTo>
                        <a:pt x="11676" y="13239"/>
                      </a:lnTo>
                      <a:close/>
                      <a:moveTo>
                        <a:pt x="243" y="92720"/>
                      </a:moveTo>
                      <a:lnTo>
                        <a:pt x="243" y="25777"/>
                      </a:lnTo>
                      <a:lnTo>
                        <a:pt x="11676" y="25777"/>
                      </a:lnTo>
                      <a:lnTo>
                        <a:pt x="11676" y="927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63" name="Google Shape;1663;p21"/>
                <p:cNvSpPr/>
                <p:nvPr/>
              </p:nvSpPr>
              <p:spPr>
                <a:xfrm>
                  <a:off x="3963833" y="4466690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5" y="68764"/>
                      </a:moveTo>
                      <a:lnTo>
                        <a:pt x="245" y="1820"/>
                      </a:lnTo>
                      <a:lnTo>
                        <a:pt x="10557" y="1820"/>
                      </a:lnTo>
                      <a:lnTo>
                        <a:pt x="10557" y="11224"/>
                      </a:lnTo>
                      <a:cubicBezTo>
                        <a:pt x="15489" y="3947"/>
                        <a:pt x="22551" y="253"/>
                        <a:pt x="31855" y="253"/>
                      </a:cubicBezTo>
                      <a:cubicBezTo>
                        <a:pt x="35890" y="253"/>
                        <a:pt x="39533" y="1037"/>
                        <a:pt x="42839" y="2492"/>
                      </a:cubicBezTo>
                      <a:cubicBezTo>
                        <a:pt x="46258" y="3835"/>
                        <a:pt x="48780" y="5738"/>
                        <a:pt x="50462" y="8089"/>
                      </a:cubicBezTo>
                      <a:cubicBezTo>
                        <a:pt x="52255" y="10496"/>
                        <a:pt x="53432" y="13351"/>
                        <a:pt x="54049" y="16597"/>
                      </a:cubicBezTo>
                      <a:cubicBezTo>
                        <a:pt x="54497" y="18724"/>
                        <a:pt x="54721" y="22362"/>
                        <a:pt x="54721" y="27568"/>
                      </a:cubicBezTo>
                      <a:lnTo>
                        <a:pt x="54721" y="68764"/>
                      </a:lnTo>
                      <a:lnTo>
                        <a:pt x="43288" y="68764"/>
                      </a:lnTo>
                      <a:lnTo>
                        <a:pt x="43288" y="28016"/>
                      </a:lnTo>
                      <a:cubicBezTo>
                        <a:pt x="43288" y="23426"/>
                        <a:pt x="42839" y="19956"/>
                        <a:pt x="41943" y="17717"/>
                      </a:cubicBezTo>
                      <a:cubicBezTo>
                        <a:pt x="41158" y="15366"/>
                        <a:pt x="39589" y="13463"/>
                        <a:pt x="37235" y="12119"/>
                      </a:cubicBezTo>
                      <a:cubicBezTo>
                        <a:pt x="34993" y="10776"/>
                        <a:pt x="32359" y="10104"/>
                        <a:pt x="29389" y="10104"/>
                      </a:cubicBezTo>
                      <a:cubicBezTo>
                        <a:pt x="24569" y="10104"/>
                        <a:pt x="20421" y="11671"/>
                        <a:pt x="16834" y="14806"/>
                      </a:cubicBezTo>
                      <a:cubicBezTo>
                        <a:pt x="13360" y="17829"/>
                        <a:pt x="11678" y="23650"/>
                        <a:pt x="11678" y="32269"/>
                      </a:cubicBezTo>
                      <a:lnTo>
                        <a:pt x="11678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64" name="Google Shape;1664;p21"/>
                <p:cNvSpPr/>
                <p:nvPr/>
              </p:nvSpPr>
              <p:spPr>
                <a:xfrm>
                  <a:off x="4031483" y="4466690"/>
                  <a:ext cx="58959" cy="95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59" h="95601" extrusionOk="0">
                      <a:moveTo>
                        <a:pt x="2492" y="74361"/>
                      </a:moveTo>
                      <a:lnTo>
                        <a:pt x="13477" y="75928"/>
                      </a:lnTo>
                      <a:cubicBezTo>
                        <a:pt x="13925" y="79343"/>
                        <a:pt x="15158" y="81806"/>
                        <a:pt x="17288" y="83317"/>
                      </a:cubicBezTo>
                      <a:cubicBezTo>
                        <a:pt x="20090" y="85388"/>
                        <a:pt x="24013" y="86451"/>
                        <a:pt x="28945" y="86451"/>
                      </a:cubicBezTo>
                      <a:cubicBezTo>
                        <a:pt x="34158" y="86451"/>
                        <a:pt x="38193" y="85388"/>
                        <a:pt x="41051" y="83317"/>
                      </a:cubicBezTo>
                      <a:cubicBezTo>
                        <a:pt x="43853" y="81190"/>
                        <a:pt x="45815" y="78279"/>
                        <a:pt x="46880" y="74585"/>
                      </a:cubicBezTo>
                      <a:cubicBezTo>
                        <a:pt x="47440" y="72178"/>
                        <a:pt x="47777" y="67365"/>
                        <a:pt x="47777" y="60032"/>
                      </a:cubicBezTo>
                      <a:cubicBezTo>
                        <a:pt x="42676" y="65853"/>
                        <a:pt x="36455" y="68764"/>
                        <a:pt x="29169" y="68764"/>
                      </a:cubicBezTo>
                      <a:cubicBezTo>
                        <a:pt x="19866" y="68764"/>
                        <a:pt x="12692" y="65517"/>
                        <a:pt x="7648" y="58913"/>
                      </a:cubicBezTo>
                      <a:cubicBezTo>
                        <a:pt x="2716" y="52196"/>
                        <a:pt x="250" y="44248"/>
                        <a:pt x="250" y="34956"/>
                      </a:cubicBezTo>
                      <a:cubicBezTo>
                        <a:pt x="250" y="28575"/>
                        <a:pt x="1371" y="22642"/>
                        <a:pt x="3613" y="17269"/>
                      </a:cubicBezTo>
                      <a:cubicBezTo>
                        <a:pt x="5967" y="11784"/>
                        <a:pt x="9329" y="7586"/>
                        <a:pt x="13701" y="4731"/>
                      </a:cubicBezTo>
                      <a:cubicBezTo>
                        <a:pt x="18016" y="1764"/>
                        <a:pt x="23173" y="253"/>
                        <a:pt x="29169" y="253"/>
                      </a:cubicBezTo>
                      <a:cubicBezTo>
                        <a:pt x="37072" y="253"/>
                        <a:pt x="43629" y="3499"/>
                        <a:pt x="48897" y="9880"/>
                      </a:cubicBezTo>
                      <a:lnTo>
                        <a:pt x="48897" y="1820"/>
                      </a:lnTo>
                      <a:lnTo>
                        <a:pt x="59210" y="1820"/>
                      </a:lnTo>
                      <a:lnTo>
                        <a:pt x="59210" y="59584"/>
                      </a:lnTo>
                      <a:cubicBezTo>
                        <a:pt x="59210" y="69995"/>
                        <a:pt x="58145" y="77384"/>
                        <a:pt x="56071" y="81750"/>
                      </a:cubicBezTo>
                      <a:cubicBezTo>
                        <a:pt x="53941" y="86227"/>
                        <a:pt x="50579" y="89642"/>
                        <a:pt x="45983" y="92049"/>
                      </a:cubicBezTo>
                      <a:cubicBezTo>
                        <a:pt x="41331" y="94567"/>
                        <a:pt x="35671" y="95855"/>
                        <a:pt x="28945" y="95855"/>
                      </a:cubicBezTo>
                      <a:cubicBezTo>
                        <a:pt x="20987" y="95855"/>
                        <a:pt x="14598" y="94064"/>
                        <a:pt x="9666" y="90481"/>
                      </a:cubicBezTo>
                      <a:cubicBezTo>
                        <a:pt x="4734" y="86899"/>
                        <a:pt x="2324" y="81526"/>
                        <a:pt x="2492" y="74361"/>
                      </a:cubicBezTo>
                      <a:close/>
                      <a:moveTo>
                        <a:pt x="11908" y="34061"/>
                      </a:moveTo>
                      <a:cubicBezTo>
                        <a:pt x="11908" y="42904"/>
                        <a:pt x="13589" y="49285"/>
                        <a:pt x="17064" y="53315"/>
                      </a:cubicBezTo>
                      <a:cubicBezTo>
                        <a:pt x="20482" y="57345"/>
                        <a:pt x="24910" y="59360"/>
                        <a:pt x="30290" y="59360"/>
                      </a:cubicBezTo>
                      <a:cubicBezTo>
                        <a:pt x="35503" y="59360"/>
                        <a:pt x="39818" y="57345"/>
                        <a:pt x="43293" y="53315"/>
                      </a:cubicBezTo>
                      <a:cubicBezTo>
                        <a:pt x="46880" y="49285"/>
                        <a:pt x="48673" y="43016"/>
                        <a:pt x="48673" y="34509"/>
                      </a:cubicBezTo>
                      <a:cubicBezTo>
                        <a:pt x="48673" y="26336"/>
                        <a:pt x="46768" y="20123"/>
                        <a:pt x="43069" y="15925"/>
                      </a:cubicBezTo>
                      <a:cubicBezTo>
                        <a:pt x="39482" y="11784"/>
                        <a:pt x="35110" y="9657"/>
                        <a:pt x="30066" y="9657"/>
                      </a:cubicBezTo>
                      <a:cubicBezTo>
                        <a:pt x="24966" y="9657"/>
                        <a:pt x="20651" y="11784"/>
                        <a:pt x="17064" y="15925"/>
                      </a:cubicBezTo>
                      <a:cubicBezTo>
                        <a:pt x="13589" y="19956"/>
                        <a:pt x="11908" y="26001"/>
                        <a:pt x="11908" y="3406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  <p:grpSp>
          <p:nvGrpSpPr>
            <p:cNvPr id="1665" name="Google Shape;1665;p21"/>
            <p:cNvGrpSpPr/>
            <p:nvPr/>
          </p:nvGrpSpPr>
          <p:grpSpPr>
            <a:xfrm>
              <a:off x="7991429" y="1762020"/>
              <a:ext cx="791633" cy="328531"/>
              <a:chOff x="6184900" y="2431602"/>
              <a:chExt cx="791633" cy="328531"/>
            </a:xfrm>
          </p:grpSpPr>
          <p:sp>
            <p:nvSpPr>
              <p:cNvPr id="1666" name="Google Shape;1666;p21"/>
              <p:cNvSpPr/>
              <p:nvPr/>
            </p:nvSpPr>
            <p:spPr>
              <a:xfrm>
                <a:off x="6184900" y="2431602"/>
                <a:ext cx="791633" cy="328531"/>
              </a:xfrm>
              <a:custGeom>
                <a:avLst/>
                <a:gdLst/>
                <a:ahLst/>
                <a:cxnLst/>
                <a:rect l="l" t="t" r="r" b="b"/>
                <a:pathLst>
                  <a:path w="3771290" h="2152208" extrusionOk="0">
                    <a:moveTo>
                      <a:pt x="0" y="0"/>
                    </a:moveTo>
                    <a:lnTo>
                      <a:pt x="3771291" y="0"/>
                    </a:lnTo>
                    <a:lnTo>
                      <a:pt x="3771291" y="2152209"/>
                    </a:lnTo>
                    <a:lnTo>
                      <a:pt x="0" y="2152209"/>
                    </a:lnTo>
                    <a:close/>
                  </a:path>
                </a:pathLst>
              </a:custGeom>
              <a:solidFill>
                <a:srgbClr val="CEDBF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667" name="Google Shape;1667;p21"/>
              <p:cNvGrpSpPr/>
              <p:nvPr/>
            </p:nvGrpSpPr>
            <p:grpSpPr>
              <a:xfrm>
                <a:off x="6356919" y="2624312"/>
                <a:ext cx="463065" cy="94033"/>
                <a:chOff x="3552487" y="4604151"/>
                <a:chExt cx="463065" cy="94033"/>
              </a:xfrm>
            </p:grpSpPr>
            <p:sp>
              <p:nvSpPr>
                <p:cNvPr id="1668" name="Google Shape;1668;p21"/>
                <p:cNvSpPr/>
                <p:nvPr/>
              </p:nvSpPr>
              <p:spPr>
                <a:xfrm>
                  <a:off x="3552487" y="4604151"/>
                  <a:ext cx="6904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047" h="92467" extrusionOk="0">
                      <a:moveTo>
                        <a:pt x="216" y="92731"/>
                      </a:moveTo>
                      <a:lnTo>
                        <a:pt x="216" y="264"/>
                      </a:lnTo>
                      <a:lnTo>
                        <a:pt x="67022" y="264"/>
                      </a:lnTo>
                      <a:lnTo>
                        <a:pt x="67022" y="11235"/>
                      </a:lnTo>
                      <a:lnTo>
                        <a:pt x="12322" y="11235"/>
                      </a:lnTo>
                      <a:lnTo>
                        <a:pt x="12322" y="39445"/>
                      </a:lnTo>
                      <a:lnTo>
                        <a:pt x="63659" y="39445"/>
                      </a:lnTo>
                      <a:lnTo>
                        <a:pt x="63659" y="50416"/>
                      </a:lnTo>
                      <a:lnTo>
                        <a:pt x="12322" y="50416"/>
                      </a:lnTo>
                      <a:lnTo>
                        <a:pt x="12322" y="81761"/>
                      </a:lnTo>
                      <a:lnTo>
                        <a:pt x="69264" y="81761"/>
                      </a:lnTo>
                      <a:lnTo>
                        <a:pt x="69264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69" name="Google Shape;1669;p21"/>
                <p:cNvSpPr/>
                <p:nvPr/>
              </p:nvSpPr>
              <p:spPr>
                <a:xfrm>
                  <a:off x="3636713" y="4604151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22" y="92731"/>
                      </a:moveTo>
                      <a:lnTo>
                        <a:pt x="222" y="264"/>
                      </a:lnTo>
                      <a:lnTo>
                        <a:pt x="11656" y="264"/>
                      </a:lnTo>
                      <a:lnTo>
                        <a:pt x="11656" y="927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70" name="Google Shape;1670;p21"/>
                <p:cNvSpPr/>
                <p:nvPr/>
              </p:nvSpPr>
              <p:spPr>
                <a:xfrm>
                  <a:off x="3661850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3" y="47282"/>
                      </a:moveTo>
                      <a:lnTo>
                        <a:pt x="61650" y="48625"/>
                      </a:lnTo>
                      <a:cubicBezTo>
                        <a:pt x="59857" y="55510"/>
                        <a:pt x="56382" y="60883"/>
                        <a:pt x="51337" y="64745"/>
                      </a:cubicBezTo>
                      <a:cubicBezTo>
                        <a:pt x="46406" y="68495"/>
                        <a:pt x="40016" y="70342"/>
                        <a:pt x="32282" y="70342"/>
                      </a:cubicBezTo>
                      <a:cubicBezTo>
                        <a:pt x="22418" y="70342"/>
                        <a:pt x="14572" y="67376"/>
                        <a:pt x="8743" y="61387"/>
                      </a:cubicBezTo>
                      <a:cubicBezTo>
                        <a:pt x="3027" y="55286"/>
                        <a:pt x="224" y="46778"/>
                        <a:pt x="224" y="35863"/>
                      </a:cubicBezTo>
                      <a:cubicBezTo>
                        <a:pt x="224" y="24557"/>
                        <a:pt x="3139" y="15825"/>
                        <a:pt x="8967" y="9668"/>
                      </a:cubicBezTo>
                      <a:cubicBezTo>
                        <a:pt x="14796" y="3399"/>
                        <a:pt x="22306" y="264"/>
                        <a:pt x="31610" y="264"/>
                      </a:cubicBezTo>
                      <a:cubicBezTo>
                        <a:pt x="40577" y="264"/>
                        <a:pt x="47863" y="3343"/>
                        <a:pt x="53579" y="9444"/>
                      </a:cubicBezTo>
                      <a:cubicBezTo>
                        <a:pt x="59240" y="15601"/>
                        <a:pt x="62098" y="24165"/>
                        <a:pt x="62098" y="35191"/>
                      </a:cubicBezTo>
                      <a:cubicBezTo>
                        <a:pt x="62098" y="35807"/>
                        <a:pt x="62098" y="36759"/>
                        <a:pt x="62098" y="38102"/>
                      </a:cubicBezTo>
                      <a:lnTo>
                        <a:pt x="12106" y="38102"/>
                      </a:lnTo>
                      <a:cubicBezTo>
                        <a:pt x="12386" y="45602"/>
                        <a:pt x="14404" y="51256"/>
                        <a:pt x="18159" y="55118"/>
                      </a:cubicBezTo>
                      <a:cubicBezTo>
                        <a:pt x="22026" y="59036"/>
                        <a:pt x="26734" y="60939"/>
                        <a:pt x="32282" y="60939"/>
                      </a:cubicBezTo>
                      <a:cubicBezTo>
                        <a:pt x="36429" y="60939"/>
                        <a:pt x="39960" y="59931"/>
                        <a:pt x="42819" y="57804"/>
                      </a:cubicBezTo>
                      <a:cubicBezTo>
                        <a:pt x="45789" y="55566"/>
                        <a:pt x="48199" y="52095"/>
                        <a:pt x="49993" y="47282"/>
                      </a:cubicBezTo>
                      <a:close/>
                      <a:moveTo>
                        <a:pt x="12554" y="28922"/>
                      </a:moveTo>
                      <a:lnTo>
                        <a:pt x="49993" y="28922"/>
                      </a:lnTo>
                      <a:cubicBezTo>
                        <a:pt x="49544" y="23269"/>
                        <a:pt x="48087" y="19015"/>
                        <a:pt x="45733" y="16161"/>
                      </a:cubicBezTo>
                      <a:cubicBezTo>
                        <a:pt x="42146" y="11851"/>
                        <a:pt x="37438" y="9668"/>
                        <a:pt x="31610" y="9668"/>
                      </a:cubicBezTo>
                      <a:cubicBezTo>
                        <a:pt x="26510" y="9668"/>
                        <a:pt x="22194" y="11403"/>
                        <a:pt x="18607" y="14817"/>
                      </a:cubicBezTo>
                      <a:cubicBezTo>
                        <a:pt x="15020" y="18288"/>
                        <a:pt x="13003" y="22989"/>
                        <a:pt x="12554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71" name="Google Shape;1671;p21"/>
                <p:cNvSpPr/>
                <p:nvPr/>
              </p:nvSpPr>
              <p:spPr>
                <a:xfrm>
                  <a:off x="3737571" y="4628107"/>
                  <a:ext cx="90793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0793" h="68510" extrusionOk="0">
                      <a:moveTo>
                        <a:pt x="229" y="68775"/>
                      </a:moveTo>
                      <a:lnTo>
                        <a:pt x="229" y="1832"/>
                      </a:lnTo>
                      <a:lnTo>
                        <a:pt x="10318" y="1832"/>
                      </a:lnTo>
                      <a:lnTo>
                        <a:pt x="10318" y="11235"/>
                      </a:lnTo>
                      <a:cubicBezTo>
                        <a:pt x="12391" y="7989"/>
                        <a:pt x="15137" y="5358"/>
                        <a:pt x="18612" y="3399"/>
                      </a:cubicBezTo>
                      <a:cubicBezTo>
                        <a:pt x="22199" y="1328"/>
                        <a:pt x="26234" y="264"/>
                        <a:pt x="30718" y="264"/>
                      </a:cubicBezTo>
                      <a:cubicBezTo>
                        <a:pt x="35650" y="264"/>
                        <a:pt x="39685" y="1328"/>
                        <a:pt x="42824" y="3399"/>
                      </a:cubicBezTo>
                      <a:cubicBezTo>
                        <a:pt x="46074" y="5526"/>
                        <a:pt x="48428" y="8324"/>
                        <a:pt x="49773" y="11907"/>
                      </a:cubicBezTo>
                      <a:cubicBezTo>
                        <a:pt x="54986" y="4182"/>
                        <a:pt x="61879" y="264"/>
                        <a:pt x="70398" y="264"/>
                      </a:cubicBezTo>
                      <a:cubicBezTo>
                        <a:pt x="77123" y="264"/>
                        <a:pt x="82167" y="2167"/>
                        <a:pt x="85642" y="5862"/>
                      </a:cubicBezTo>
                      <a:cubicBezTo>
                        <a:pt x="89229" y="9444"/>
                        <a:pt x="91023" y="15153"/>
                        <a:pt x="91023" y="22877"/>
                      </a:cubicBezTo>
                      <a:lnTo>
                        <a:pt x="91023" y="68775"/>
                      </a:lnTo>
                      <a:lnTo>
                        <a:pt x="79813" y="68775"/>
                      </a:lnTo>
                      <a:lnTo>
                        <a:pt x="79813" y="26684"/>
                      </a:lnTo>
                      <a:cubicBezTo>
                        <a:pt x="79813" y="22094"/>
                        <a:pt x="79421" y="18791"/>
                        <a:pt x="78693" y="16832"/>
                      </a:cubicBezTo>
                      <a:cubicBezTo>
                        <a:pt x="77908" y="14761"/>
                        <a:pt x="76563" y="13138"/>
                        <a:pt x="74657" y="11907"/>
                      </a:cubicBezTo>
                      <a:cubicBezTo>
                        <a:pt x="72696" y="10731"/>
                        <a:pt x="70454" y="10116"/>
                        <a:pt x="67932" y="10116"/>
                      </a:cubicBezTo>
                      <a:cubicBezTo>
                        <a:pt x="63112" y="10116"/>
                        <a:pt x="59189" y="11683"/>
                        <a:pt x="56050" y="14817"/>
                      </a:cubicBezTo>
                      <a:cubicBezTo>
                        <a:pt x="53024" y="17952"/>
                        <a:pt x="51567" y="22989"/>
                        <a:pt x="51567" y="29818"/>
                      </a:cubicBezTo>
                      <a:lnTo>
                        <a:pt x="51567" y="68775"/>
                      </a:lnTo>
                      <a:lnTo>
                        <a:pt x="40134" y="68775"/>
                      </a:lnTo>
                      <a:lnTo>
                        <a:pt x="40134" y="25340"/>
                      </a:lnTo>
                      <a:cubicBezTo>
                        <a:pt x="40134" y="20303"/>
                        <a:pt x="39125" y="16496"/>
                        <a:pt x="37219" y="13922"/>
                      </a:cubicBezTo>
                      <a:cubicBezTo>
                        <a:pt x="35426" y="11403"/>
                        <a:pt x="32399" y="10116"/>
                        <a:pt x="28252" y="10116"/>
                      </a:cubicBezTo>
                      <a:cubicBezTo>
                        <a:pt x="24945" y="10116"/>
                        <a:pt x="21975" y="11011"/>
                        <a:pt x="19285" y="12802"/>
                      </a:cubicBezTo>
                      <a:cubicBezTo>
                        <a:pt x="16595" y="14481"/>
                        <a:pt x="14633" y="16944"/>
                        <a:pt x="13456" y="20191"/>
                      </a:cubicBezTo>
                      <a:cubicBezTo>
                        <a:pt x="12223" y="23325"/>
                        <a:pt x="11662" y="27971"/>
                        <a:pt x="11662" y="34072"/>
                      </a:cubicBezTo>
                      <a:lnTo>
                        <a:pt x="11662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72" name="Google Shape;1672;p21"/>
                <p:cNvSpPr/>
                <p:nvPr/>
              </p:nvSpPr>
              <p:spPr>
                <a:xfrm>
                  <a:off x="3841468" y="4628107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50005" y="47282"/>
                      </a:moveTo>
                      <a:lnTo>
                        <a:pt x="61662" y="48625"/>
                      </a:lnTo>
                      <a:cubicBezTo>
                        <a:pt x="59869" y="55510"/>
                        <a:pt x="56394" y="60883"/>
                        <a:pt x="51350" y="64745"/>
                      </a:cubicBezTo>
                      <a:cubicBezTo>
                        <a:pt x="46418" y="68495"/>
                        <a:pt x="40029" y="70342"/>
                        <a:pt x="32295" y="70342"/>
                      </a:cubicBezTo>
                      <a:cubicBezTo>
                        <a:pt x="22431" y="70342"/>
                        <a:pt x="14584" y="67376"/>
                        <a:pt x="8756" y="61387"/>
                      </a:cubicBezTo>
                      <a:cubicBezTo>
                        <a:pt x="3039" y="55286"/>
                        <a:pt x="237" y="46778"/>
                        <a:pt x="237" y="35863"/>
                      </a:cubicBezTo>
                      <a:cubicBezTo>
                        <a:pt x="237" y="24557"/>
                        <a:pt x="3151" y="15825"/>
                        <a:pt x="8980" y="9668"/>
                      </a:cubicBezTo>
                      <a:cubicBezTo>
                        <a:pt x="14809" y="3399"/>
                        <a:pt x="22319" y="264"/>
                        <a:pt x="31622" y="264"/>
                      </a:cubicBezTo>
                      <a:cubicBezTo>
                        <a:pt x="40589" y="264"/>
                        <a:pt x="47875" y="3343"/>
                        <a:pt x="53592" y="9444"/>
                      </a:cubicBezTo>
                      <a:cubicBezTo>
                        <a:pt x="59253" y="15601"/>
                        <a:pt x="62111" y="24165"/>
                        <a:pt x="62111" y="35191"/>
                      </a:cubicBezTo>
                      <a:cubicBezTo>
                        <a:pt x="62111" y="35807"/>
                        <a:pt x="62111" y="36759"/>
                        <a:pt x="62111" y="38102"/>
                      </a:cubicBezTo>
                      <a:lnTo>
                        <a:pt x="12118" y="38102"/>
                      </a:lnTo>
                      <a:cubicBezTo>
                        <a:pt x="12399" y="45602"/>
                        <a:pt x="14416" y="51256"/>
                        <a:pt x="18171" y="55118"/>
                      </a:cubicBezTo>
                      <a:cubicBezTo>
                        <a:pt x="22038" y="59036"/>
                        <a:pt x="26746" y="60939"/>
                        <a:pt x="32295" y="60939"/>
                      </a:cubicBezTo>
                      <a:cubicBezTo>
                        <a:pt x="36442" y="60939"/>
                        <a:pt x="39973" y="59931"/>
                        <a:pt x="42831" y="57804"/>
                      </a:cubicBezTo>
                      <a:cubicBezTo>
                        <a:pt x="45802" y="55566"/>
                        <a:pt x="48212" y="52095"/>
                        <a:pt x="50005" y="47282"/>
                      </a:cubicBezTo>
                      <a:close/>
                      <a:moveTo>
                        <a:pt x="12567" y="28922"/>
                      </a:moveTo>
                      <a:lnTo>
                        <a:pt x="50005" y="28922"/>
                      </a:lnTo>
                      <a:cubicBezTo>
                        <a:pt x="49557" y="23269"/>
                        <a:pt x="48099" y="19015"/>
                        <a:pt x="45746" y="16161"/>
                      </a:cubicBezTo>
                      <a:cubicBezTo>
                        <a:pt x="42159" y="11851"/>
                        <a:pt x="37451" y="9668"/>
                        <a:pt x="31622" y="9668"/>
                      </a:cubicBezTo>
                      <a:cubicBezTo>
                        <a:pt x="26522" y="9668"/>
                        <a:pt x="22207" y="11403"/>
                        <a:pt x="18620" y="14817"/>
                      </a:cubicBezTo>
                      <a:cubicBezTo>
                        <a:pt x="15033" y="18288"/>
                        <a:pt x="13015" y="22989"/>
                        <a:pt x="12567" y="28922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73" name="Google Shape;1673;p21"/>
                <p:cNvSpPr/>
                <p:nvPr/>
              </p:nvSpPr>
              <p:spPr>
                <a:xfrm>
                  <a:off x="3917189" y="4628107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2" y="68775"/>
                      </a:moveTo>
                      <a:lnTo>
                        <a:pt x="242" y="1832"/>
                      </a:lnTo>
                      <a:lnTo>
                        <a:pt x="10554" y="1832"/>
                      </a:lnTo>
                      <a:lnTo>
                        <a:pt x="10554" y="11235"/>
                      </a:lnTo>
                      <a:cubicBezTo>
                        <a:pt x="15486" y="3959"/>
                        <a:pt x="22548" y="264"/>
                        <a:pt x="31851" y="264"/>
                      </a:cubicBezTo>
                      <a:cubicBezTo>
                        <a:pt x="35887" y="264"/>
                        <a:pt x="39530" y="1048"/>
                        <a:pt x="42836" y="2503"/>
                      </a:cubicBezTo>
                      <a:cubicBezTo>
                        <a:pt x="46255" y="3847"/>
                        <a:pt x="48777" y="5750"/>
                        <a:pt x="50458" y="8100"/>
                      </a:cubicBezTo>
                      <a:cubicBezTo>
                        <a:pt x="52252" y="10507"/>
                        <a:pt x="53429" y="13362"/>
                        <a:pt x="54045" y="16608"/>
                      </a:cubicBezTo>
                      <a:cubicBezTo>
                        <a:pt x="54494" y="18735"/>
                        <a:pt x="54718" y="22374"/>
                        <a:pt x="54718" y="27579"/>
                      </a:cubicBezTo>
                      <a:lnTo>
                        <a:pt x="54718" y="68775"/>
                      </a:lnTo>
                      <a:lnTo>
                        <a:pt x="43285" y="68775"/>
                      </a:lnTo>
                      <a:lnTo>
                        <a:pt x="43285" y="28027"/>
                      </a:lnTo>
                      <a:cubicBezTo>
                        <a:pt x="43285" y="23437"/>
                        <a:pt x="42836" y="19967"/>
                        <a:pt x="41939" y="17728"/>
                      </a:cubicBezTo>
                      <a:cubicBezTo>
                        <a:pt x="41155" y="15377"/>
                        <a:pt x="39586" y="13474"/>
                        <a:pt x="37232" y="12131"/>
                      </a:cubicBezTo>
                      <a:cubicBezTo>
                        <a:pt x="34990" y="10787"/>
                        <a:pt x="32356" y="10116"/>
                        <a:pt x="29385" y="10116"/>
                      </a:cubicBezTo>
                      <a:cubicBezTo>
                        <a:pt x="24565" y="10116"/>
                        <a:pt x="20418" y="11683"/>
                        <a:pt x="16831" y="14817"/>
                      </a:cubicBezTo>
                      <a:cubicBezTo>
                        <a:pt x="13356" y="17840"/>
                        <a:pt x="11675" y="23661"/>
                        <a:pt x="11675" y="32281"/>
                      </a:cubicBezTo>
                      <a:lnTo>
                        <a:pt x="11675" y="6877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74" name="Google Shape;1674;p21"/>
                <p:cNvSpPr/>
                <p:nvPr/>
              </p:nvSpPr>
              <p:spPr>
                <a:xfrm>
                  <a:off x="3982822" y="4606166"/>
                  <a:ext cx="32730" cy="913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30" h="91347" extrusionOk="0">
                      <a:moveTo>
                        <a:pt x="31408" y="80641"/>
                      </a:moveTo>
                      <a:lnTo>
                        <a:pt x="32977" y="90493"/>
                      </a:lnTo>
                      <a:cubicBezTo>
                        <a:pt x="29839" y="91220"/>
                        <a:pt x="26980" y="91612"/>
                        <a:pt x="24458" y="91612"/>
                      </a:cubicBezTo>
                      <a:cubicBezTo>
                        <a:pt x="20255" y="91612"/>
                        <a:pt x="17060" y="90940"/>
                        <a:pt x="14819" y="89597"/>
                      </a:cubicBezTo>
                      <a:cubicBezTo>
                        <a:pt x="12577" y="88254"/>
                        <a:pt x="10895" y="86574"/>
                        <a:pt x="9887" y="84448"/>
                      </a:cubicBezTo>
                      <a:cubicBezTo>
                        <a:pt x="8990" y="82377"/>
                        <a:pt x="8542" y="77899"/>
                        <a:pt x="8542" y="71014"/>
                      </a:cubicBezTo>
                      <a:lnTo>
                        <a:pt x="8542" y="32505"/>
                      </a:lnTo>
                      <a:lnTo>
                        <a:pt x="247" y="32505"/>
                      </a:lnTo>
                      <a:lnTo>
                        <a:pt x="247" y="23773"/>
                      </a:lnTo>
                      <a:lnTo>
                        <a:pt x="8542" y="23773"/>
                      </a:lnTo>
                      <a:lnTo>
                        <a:pt x="8542" y="7205"/>
                      </a:lnTo>
                      <a:lnTo>
                        <a:pt x="19975" y="264"/>
                      </a:lnTo>
                      <a:lnTo>
                        <a:pt x="19975" y="23773"/>
                      </a:lnTo>
                      <a:lnTo>
                        <a:pt x="31408" y="23773"/>
                      </a:lnTo>
                      <a:lnTo>
                        <a:pt x="31408" y="32505"/>
                      </a:lnTo>
                      <a:lnTo>
                        <a:pt x="19975" y="32505"/>
                      </a:lnTo>
                      <a:lnTo>
                        <a:pt x="19975" y="71686"/>
                      </a:lnTo>
                      <a:cubicBezTo>
                        <a:pt x="19975" y="74988"/>
                        <a:pt x="20087" y="77059"/>
                        <a:pt x="20423" y="77955"/>
                      </a:cubicBezTo>
                      <a:cubicBezTo>
                        <a:pt x="20871" y="78850"/>
                        <a:pt x="21544" y="79634"/>
                        <a:pt x="22441" y="80194"/>
                      </a:cubicBezTo>
                      <a:cubicBezTo>
                        <a:pt x="23337" y="80809"/>
                        <a:pt x="24683" y="81089"/>
                        <a:pt x="26476" y="81089"/>
                      </a:cubicBezTo>
                      <a:cubicBezTo>
                        <a:pt x="27653" y="81089"/>
                        <a:pt x="29278" y="80977"/>
                        <a:pt x="31408" y="8064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1675" name="Google Shape;1675;p21"/>
              <p:cNvGrpSpPr/>
              <p:nvPr/>
            </p:nvGrpSpPr>
            <p:grpSpPr>
              <a:xfrm>
                <a:off x="6274039" y="2462895"/>
                <a:ext cx="620835" cy="119557"/>
                <a:chOff x="3469607" y="4442734"/>
                <a:chExt cx="620835" cy="119557"/>
              </a:xfrm>
            </p:grpSpPr>
            <p:sp>
              <p:nvSpPr>
                <p:cNvPr id="1676" name="Google Shape;1676;p21"/>
                <p:cNvSpPr/>
                <p:nvPr/>
              </p:nvSpPr>
              <p:spPr>
                <a:xfrm>
                  <a:off x="3469607" y="4442734"/>
                  <a:ext cx="70617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617" h="92467" extrusionOk="0">
                      <a:moveTo>
                        <a:pt x="211" y="92720"/>
                      </a:moveTo>
                      <a:lnTo>
                        <a:pt x="211" y="253"/>
                      </a:lnTo>
                      <a:lnTo>
                        <a:pt x="34959" y="253"/>
                      </a:lnTo>
                      <a:cubicBezTo>
                        <a:pt x="41067" y="253"/>
                        <a:pt x="45775" y="589"/>
                        <a:pt x="49082" y="1149"/>
                      </a:cubicBezTo>
                      <a:cubicBezTo>
                        <a:pt x="53678" y="1932"/>
                        <a:pt x="57489" y="3332"/>
                        <a:pt x="60515" y="5403"/>
                      </a:cubicBezTo>
                      <a:cubicBezTo>
                        <a:pt x="63654" y="7530"/>
                        <a:pt x="66120" y="10496"/>
                        <a:pt x="67913" y="14358"/>
                      </a:cubicBezTo>
                      <a:cubicBezTo>
                        <a:pt x="69819" y="18276"/>
                        <a:pt x="70828" y="22418"/>
                        <a:pt x="70828" y="26896"/>
                      </a:cubicBezTo>
                      <a:cubicBezTo>
                        <a:pt x="70828" y="34844"/>
                        <a:pt x="68249" y="41561"/>
                        <a:pt x="63205" y="47046"/>
                      </a:cubicBezTo>
                      <a:cubicBezTo>
                        <a:pt x="58273" y="52420"/>
                        <a:pt x="49194" y="55106"/>
                        <a:pt x="36079" y="55106"/>
                      </a:cubicBezTo>
                      <a:lnTo>
                        <a:pt x="12316" y="55106"/>
                      </a:lnTo>
                      <a:lnTo>
                        <a:pt x="12316" y="92720"/>
                      </a:lnTo>
                      <a:close/>
                      <a:moveTo>
                        <a:pt x="12316" y="44136"/>
                      </a:moveTo>
                      <a:lnTo>
                        <a:pt x="36304" y="44136"/>
                      </a:lnTo>
                      <a:cubicBezTo>
                        <a:pt x="44206" y="44136"/>
                        <a:pt x="49811" y="42736"/>
                        <a:pt x="53117" y="39882"/>
                      </a:cubicBezTo>
                      <a:cubicBezTo>
                        <a:pt x="56368" y="36915"/>
                        <a:pt x="58049" y="32717"/>
                        <a:pt x="58049" y="27344"/>
                      </a:cubicBezTo>
                      <a:cubicBezTo>
                        <a:pt x="58049" y="23482"/>
                        <a:pt x="57040" y="20179"/>
                        <a:pt x="55135" y="17493"/>
                      </a:cubicBezTo>
                      <a:cubicBezTo>
                        <a:pt x="53173" y="14694"/>
                        <a:pt x="50651" y="12791"/>
                        <a:pt x="47513" y="11895"/>
                      </a:cubicBezTo>
                      <a:cubicBezTo>
                        <a:pt x="45383" y="11448"/>
                        <a:pt x="41572" y="11224"/>
                        <a:pt x="36079" y="11224"/>
                      </a:cubicBezTo>
                      <a:lnTo>
                        <a:pt x="12316" y="112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77" name="Google Shape;1677;p21"/>
                <p:cNvSpPr/>
                <p:nvPr/>
              </p:nvSpPr>
              <p:spPr>
                <a:xfrm>
                  <a:off x="3554042" y="4466690"/>
                  <a:ext cx="36541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541" h="68510" extrusionOk="0">
                      <a:moveTo>
                        <a:pt x="217" y="68764"/>
                      </a:moveTo>
                      <a:lnTo>
                        <a:pt x="217" y="1820"/>
                      </a:lnTo>
                      <a:lnTo>
                        <a:pt x="10529" y="1820"/>
                      </a:lnTo>
                      <a:lnTo>
                        <a:pt x="10529" y="11895"/>
                      </a:lnTo>
                      <a:cubicBezTo>
                        <a:pt x="13219" y="7138"/>
                        <a:pt x="15573" y="4003"/>
                        <a:pt x="17703" y="2492"/>
                      </a:cubicBezTo>
                      <a:cubicBezTo>
                        <a:pt x="19944" y="1037"/>
                        <a:pt x="22410" y="253"/>
                        <a:pt x="25101" y="253"/>
                      </a:cubicBezTo>
                      <a:cubicBezTo>
                        <a:pt x="28968" y="253"/>
                        <a:pt x="32835" y="1485"/>
                        <a:pt x="36758" y="3835"/>
                      </a:cubicBezTo>
                      <a:lnTo>
                        <a:pt x="32947" y="14358"/>
                      </a:lnTo>
                      <a:cubicBezTo>
                        <a:pt x="30089" y="12735"/>
                        <a:pt x="27230" y="11895"/>
                        <a:pt x="24428" y="11895"/>
                      </a:cubicBezTo>
                      <a:cubicBezTo>
                        <a:pt x="22018" y="11895"/>
                        <a:pt x="19776" y="12679"/>
                        <a:pt x="17703" y="14134"/>
                      </a:cubicBezTo>
                      <a:cubicBezTo>
                        <a:pt x="15741" y="15646"/>
                        <a:pt x="14396" y="17717"/>
                        <a:pt x="13667" y="20403"/>
                      </a:cubicBezTo>
                      <a:cubicBezTo>
                        <a:pt x="12322" y="24433"/>
                        <a:pt x="11650" y="28855"/>
                        <a:pt x="11650" y="33613"/>
                      </a:cubicBezTo>
                      <a:lnTo>
                        <a:pt x="11650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78" name="Google Shape;1678;p21"/>
                <p:cNvSpPr/>
                <p:nvPr/>
              </p:nvSpPr>
              <p:spPr>
                <a:xfrm>
                  <a:off x="3593064" y="4466690"/>
                  <a:ext cx="62770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770" h="70077" extrusionOk="0">
                      <a:moveTo>
                        <a:pt x="220" y="35180"/>
                      </a:moveTo>
                      <a:cubicBezTo>
                        <a:pt x="220" y="22810"/>
                        <a:pt x="3638" y="13631"/>
                        <a:pt x="10532" y="7642"/>
                      </a:cubicBezTo>
                      <a:cubicBezTo>
                        <a:pt x="16361" y="2716"/>
                        <a:pt x="23366" y="253"/>
                        <a:pt x="31605" y="253"/>
                      </a:cubicBezTo>
                      <a:cubicBezTo>
                        <a:pt x="40852" y="253"/>
                        <a:pt x="48418" y="3332"/>
                        <a:pt x="54247" y="9433"/>
                      </a:cubicBezTo>
                      <a:cubicBezTo>
                        <a:pt x="60076" y="15422"/>
                        <a:pt x="62990" y="23706"/>
                        <a:pt x="62990" y="34285"/>
                      </a:cubicBezTo>
                      <a:cubicBezTo>
                        <a:pt x="62990" y="42960"/>
                        <a:pt x="61701" y="49733"/>
                        <a:pt x="59179" y="54659"/>
                      </a:cubicBezTo>
                      <a:cubicBezTo>
                        <a:pt x="56601" y="59584"/>
                        <a:pt x="52902" y="63502"/>
                        <a:pt x="47970" y="66301"/>
                      </a:cubicBezTo>
                      <a:cubicBezTo>
                        <a:pt x="43038" y="68988"/>
                        <a:pt x="37546" y="70331"/>
                        <a:pt x="31605" y="70331"/>
                      </a:cubicBezTo>
                      <a:cubicBezTo>
                        <a:pt x="22301" y="70331"/>
                        <a:pt x="14791" y="67365"/>
                        <a:pt x="8963" y="61375"/>
                      </a:cubicBezTo>
                      <a:cubicBezTo>
                        <a:pt x="3134" y="55274"/>
                        <a:pt x="220" y="46543"/>
                        <a:pt x="220" y="35180"/>
                      </a:cubicBezTo>
                      <a:close/>
                      <a:moveTo>
                        <a:pt x="11877" y="35180"/>
                      </a:moveTo>
                      <a:cubicBezTo>
                        <a:pt x="11877" y="43856"/>
                        <a:pt x="13726" y="50349"/>
                        <a:pt x="17481" y="54659"/>
                      </a:cubicBezTo>
                      <a:cubicBezTo>
                        <a:pt x="21180" y="58857"/>
                        <a:pt x="25888" y="60928"/>
                        <a:pt x="31605" y="60928"/>
                      </a:cubicBezTo>
                      <a:cubicBezTo>
                        <a:pt x="37265" y="60928"/>
                        <a:pt x="41973" y="58857"/>
                        <a:pt x="45728" y="54659"/>
                      </a:cubicBezTo>
                      <a:cubicBezTo>
                        <a:pt x="49427" y="50349"/>
                        <a:pt x="51333" y="43800"/>
                        <a:pt x="51333" y="34956"/>
                      </a:cubicBezTo>
                      <a:cubicBezTo>
                        <a:pt x="51333" y="26616"/>
                        <a:pt x="49427" y="20347"/>
                        <a:pt x="45728" y="16149"/>
                      </a:cubicBezTo>
                      <a:cubicBezTo>
                        <a:pt x="41973" y="11839"/>
                        <a:pt x="37265" y="9657"/>
                        <a:pt x="31605" y="9657"/>
                      </a:cubicBezTo>
                      <a:cubicBezTo>
                        <a:pt x="25888" y="9657"/>
                        <a:pt x="21180" y="11839"/>
                        <a:pt x="17481" y="16149"/>
                      </a:cubicBezTo>
                      <a:cubicBezTo>
                        <a:pt x="13726" y="20347"/>
                        <a:pt x="11877" y="26672"/>
                        <a:pt x="11877" y="35180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79" name="Google Shape;1679;p21"/>
                <p:cNvSpPr/>
                <p:nvPr/>
              </p:nvSpPr>
              <p:spPr>
                <a:xfrm>
                  <a:off x="3665885" y="4466690"/>
                  <a:ext cx="58287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287" h="70077" extrusionOk="0">
                      <a:moveTo>
                        <a:pt x="47302" y="44136"/>
                      </a:moveTo>
                      <a:lnTo>
                        <a:pt x="58512" y="45703"/>
                      </a:lnTo>
                      <a:cubicBezTo>
                        <a:pt x="57279" y="53315"/>
                        <a:pt x="54140" y="59360"/>
                        <a:pt x="49096" y="63838"/>
                      </a:cubicBezTo>
                      <a:cubicBezTo>
                        <a:pt x="44164" y="68204"/>
                        <a:pt x="37999" y="70331"/>
                        <a:pt x="30713" y="70331"/>
                      </a:cubicBezTo>
                      <a:cubicBezTo>
                        <a:pt x="21410" y="70331"/>
                        <a:pt x="14012" y="67365"/>
                        <a:pt x="8519" y="61375"/>
                      </a:cubicBezTo>
                      <a:cubicBezTo>
                        <a:pt x="2971" y="55274"/>
                        <a:pt x="225" y="46711"/>
                        <a:pt x="225" y="35628"/>
                      </a:cubicBezTo>
                      <a:cubicBezTo>
                        <a:pt x="225" y="28351"/>
                        <a:pt x="1401" y="21971"/>
                        <a:pt x="3811" y="16597"/>
                      </a:cubicBezTo>
                      <a:cubicBezTo>
                        <a:pt x="6165" y="11112"/>
                        <a:pt x="9752" y="6970"/>
                        <a:pt x="14572" y="4283"/>
                      </a:cubicBezTo>
                      <a:cubicBezTo>
                        <a:pt x="19504" y="1596"/>
                        <a:pt x="24884" y="253"/>
                        <a:pt x="30713" y="253"/>
                      </a:cubicBezTo>
                      <a:cubicBezTo>
                        <a:pt x="37999" y="253"/>
                        <a:pt x="43996" y="2156"/>
                        <a:pt x="48648" y="5850"/>
                      </a:cubicBezTo>
                      <a:cubicBezTo>
                        <a:pt x="53243" y="9433"/>
                        <a:pt x="56158" y="14694"/>
                        <a:pt x="57391" y="21523"/>
                      </a:cubicBezTo>
                      <a:lnTo>
                        <a:pt x="46406" y="23090"/>
                      </a:lnTo>
                      <a:cubicBezTo>
                        <a:pt x="45341" y="18612"/>
                        <a:pt x="43491" y="15254"/>
                        <a:pt x="40801" y="13015"/>
                      </a:cubicBezTo>
                      <a:cubicBezTo>
                        <a:pt x="38111" y="10776"/>
                        <a:pt x="34861" y="9657"/>
                        <a:pt x="31161" y="9657"/>
                      </a:cubicBezTo>
                      <a:cubicBezTo>
                        <a:pt x="25445" y="9657"/>
                        <a:pt x="20849" y="11784"/>
                        <a:pt x="17262" y="15925"/>
                      </a:cubicBezTo>
                      <a:cubicBezTo>
                        <a:pt x="13675" y="19956"/>
                        <a:pt x="11882" y="26392"/>
                        <a:pt x="11882" y="35180"/>
                      </a:cubicBezTo>
                      <a:cubicBezTo>
                        <a:pt x="11882" y="44136"/>
                        <a:pt x="13563" y="50741"/>
                        <a:pt x="17038" y="54883"/>
                      </a:cubicBezTo>
                      <a:cubicBezTo>
                        <a:pt x="20457" y="58913"/>
                        <a:pt x="24940" y="60928"/>
                        <a:pt x="30489" y="60928"/>
                      </a:cubicBezTo>
                      <a:cubicBezTo>
                        <a:pt x="34973" y="60928"/>
                        <a:pt x="38672" y="59584"/>
                        <a:pt x="41698" y="56898"/>
                      </a:cubicBezTo>
                      <a:cubicBezTo>
                        <a:pt x="44668" y="54099"/>
                        <a:pt x="46518" y="49845"/>
                        <a:pt x="47302" y="44136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80" name="Google Shape;1680;p21"/>
                <p:cNvSpPr/>
                <p:nvPr/>
              </p:nvSpPr>
              <p:spPr>
                <a:xfrm>
                  <a:off x="3730073" y="4466690"/>
                  <a:ext cx="61873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873" h="70077" extrusionOk="0">
                      <a:moveTo>
                        <a:pt x="49997" y="47270"/>
                      </a:moveTo>
                      <a:lnTo>
                        <a:pt x="61655" y="48614"/>
                      </a:lnTo>
                      <a:cubicBezTo>
                        <a:pt x="59861" y="55498"/>
                        <a:pt x="56386" y="60872"/>
                        <a:pt x="51342" y="64734"/>
                      </a:cubicBezTo>
                      <a:cubicBezTo>
                        <a:pt x="46410" y="68484"/>
                        <a:pt x="40021" y="70331"/>
                        <a:pt x="32287" y="70331"/>
                      </a:cubicBezTo>
                      <a:cubicBezTo>
                        <a:pt x="22423" y="70331"/>
                        <a:pt x="14577" y="67365"/>
                        <a:pt x="8748" y="61375"/>
                      </a:cubicBezTo>
                      <a:cubicBezTo>
                        <a:pt x="3031" y="55274"/>
                        <a:pt x="229" y="46766"/>
                        <a:pt x="229" y="35852"/>
                      </a:cubicBezTo>
                      <a:cubicBezTo>
                        <a:pt x="229" y="24545"/>
                        <a:pt x="3143" y="15814"/>
                        <a:pt x="8972" y="9657"/>
                      </a:cubicBezTo>
                      <a:cubicBezTo>
                        <a:pt x="14801" y="3388"/>
                        <a:pt x="22311" y="253"/>
                        <a:pt x="31614" y="253"/>
                      </a:cubicBezTo>
                      <a:cubicBezTo>
                        <a:pt x="40582" y="253"/>
                        <a:pt x="47868" y="3332"/>
                        <a:pt x="53584" y="9433"/>
                      </a:cubicBezTo>
                      <a:cubicBezTo>
                        <a:pt x="59245" y="15590"/>
                        <a:pt x="62103" y="24154"/>
                        <a:pt x="62103" y="35180"/>
                      </a:cubicBezTo>
                      <a:cubicBezTo>
                        <a:pt x="62103" y="35796"/>
                        <a:pt x="62103" y="36747"/>
                        <a:pt x="62103" y="38091"/>
                      </a:cubicBezTo>
                      <a:lnTo>
                        <a:pt x="12111" y="38091"/>
                      </a:lnTo>
                      <a:cubicBezTo>
                        <a:pt x="12391" y="45591"/>
                        <a:pt x="14409" y="51244"/>
                        <a:pt x="18163" y="55106"/>
                      </a:cubicBezTo>
                      <a:cubicBezTo>
                        <a:pt x="22031" y="59025"/>
                        <a:pt x="26738" y="60928"/>
                        <a:pt x="32287" y="60928"/>
                      </a:cubicBezTo>
                      <a:cubicBezTo>
                        <a:pt x="36434" y="60928"/>
                        <a:pt x="39965" y="59920"/>
                        <a:pt x="42824" y="57793"/>
                      </a:cubicBezTo>
                      <a:cubicBezTo>
                        <a:pt x="45794" y="55554"/>
                        <a:pt x="48204" y="52084"/>
                        <a:pt x="49997" y="47270"/>
                      </a:cubicBezTo>
                      <a:close/>
                      <a:moveTo>
                        <a:pt x="12559" y="28911"/>
                      </a:moveTo>
                      <a:lnTo>
                        <a:pt x="49997" y="28911"/>
                      </a:lnTo>
                      <a:cubicBezTo>
                        <a:pt x="49549" y="23258"/>
                        <a:pt x="48092" y="19004"/>
                        <a:pt x="45738" y="16149"/>
                      </a:cubicBezTo>
                      <a:cubicBezTo>
                        <a:pt x="42151" y="11839"/>
                        <a:pt x="37443" y="9657"/>
                        <a:pt x="31614" y="9657"/>
                      </a:cubicBezTo>
                      <a:cubicBezTo>
                        <a:pt x="26514" y="9657"/>
                        <a:pt x="22199" y="11392"/>
                        <a:pt x="18612" y="14806"/>
                      </a:cubicBezTo>
                      <a:cubicBezTo>
                        <a:pt x="15025" y="18276"/>
                        <a:pt x="13007" y="22978"/>
                        <a:pt x="12559" y="2891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81" name="Google Shape;1681;p21"/>
                <p:cNvSpPr/>
                <p:nvPr/>
              </p:nvSpPr>
              <p:spPr>
                <a:xfrm>
                  <a:off x="3801325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4" y="48838"/>
                      </a:moveTo>
                      <a:lnTo>
                        <a:pt x="11443" y="47046"/>
                      </a:lnTo>
                      <a:cubicBezTo>
                        <a:pt x="12004" y="51524"/>
                        <a:pt x="13741" y="54995"/>
                        <a:pt x="16599" y="57345"/>
                      </a:cubicBezTo>
                      <a:cubicBezTo>
                        <a:pt x="19570" y="59752"/>
                        <a:pt x="23605" y="60928"/>
                        <a:pt x="28705" y="60928"/>
                      </a:cubicBezTo>
                      <a:cubicBezTo>
                        <a:pt x="33917" y="60928"/>
                        <a:pt x="37784" y="59920"/>
                        <a:pt x="40362" y="57793"/>
                      </a:cubicBezTo>
                      <a:cubicBezTo>
                        <a:pt x="42885" y="55722"/>
                        <a:pt x="44174" y="53203"/>
                        <a:pt x="44174" y="50181"/>
                      </a:cubicBezTo>
                      <a:cubicBezTo>
                        <a:pt x="44174" y="47662"/>
                        <a:pt x="43053" y="45647"/>
                        <a:pt x="40811" y="44136"/>
                      </a:cubicBezTo>
                      <a:cubicBezTo>
                        <a:pt x="39298" y="43240"/>
                        <a:pt x="35431" y="42009"/>
                        <a:pt x="29153" y="40330"/>
                      </a:cubicBezTo>
                      <a:cubicBezTo>
                        <a:pt x="20915" y="38259"/>
                        <a:pt x="15142" y="36467"/>
                        <a:pt x="11891" y="34956"/>
                      </a:cubicBezTo>
                      <a:cubicBezTo>
                        <a:pt x="8585" y="33501"/>
                        <a:pt x="6119" y="31374"/>
                        <a:pt x="4493" y="28687"/>
                      </a:cubicBezTo>
                      <a:cubicBezTo>
                        <a:pt x="2812" y="25889"/>
                        <a:pt x="2028" y="22810"/>
                        <a:pt x="2028" y="19508"/>
                      </a:cubicBezTo>
                      <a:cubicBezTo>
                        <a:pt x="2028" y="16541"/>
                        <a:pt x="2700" y="13798"/>
                        <a:pt x="4045" y="11224"/>
                      </a:cubicBezTo>
                      <a:cubicBezTo>
                        <a:pt x="5502" y="8705"/>
                        <a:pt x="7408" y="6634"/>
                        <a:pt x="9650" y="4955"/>
                      </a:cubicBezTo>
                      <a:cubicBezTo>
                        <a:pt x="11443" y="3611"/>
                        <a:pt x="13797" y="2492"/>
                        <a:pt x="16823" y="1596"/>
                      </a:cubicBezTo>
                      <a:cubicBezTo>
                        <a:pt x="19962" y="701"/>
                        <a:pt x="23213" y="253"/>
                        <a:pt x="26687" y="253"/>
                      </a:cubicBezTo>
                      <a:cubicBezTo>
                        <a:pt x="32068" y="253"/>
                        <a:pt x="36663" y="1037"/>
                        <a:pt x="40587" y="2492"/>
                      </a:cubicBezTo>
                      <a:cubicBezTo>
                        <a:pt x="44622" y="4003"/>
                        <a:pt x="47536" y="6074"/>
                        <a:pt x="49330" y="8761"/>
                      </a:cubicBezTo>
                      <a:cubicBezTo>
                        <a:pt x="51235" y="11336"/>
                        <a:pt x="52580" y="14750"/>
                        <a:pt x="53365" y="19060"/>
                      </a:cubicBezTo>
                      <a:lnTo>
                        <a:pt x="42156" y="20627"/>
                      </a:lnTo>
                      <a:cubicBezTo>
                        <a:pt x="41708" y="17213"/>
                        <a:pt x="40250" y="14526"/>
                        <a:pt x="37896" y="12567"/>
                      </a:cubicBezTo>
                      <a:cubicBezTo>
                        <a:pt x="35487" y="10664"/>
                        <a:pt x="32068" y="9657"/>
                        <a:pt x="27584" y="9657"/>
                      </a:cubicBezTo>
                      <a:cubicBezTo>
                        <a:pt x="22316" y="9657"/>
                        <a:pt x="18617" y="10552"/>
                        <a:pt x="16375" y="12343"/>
                      </a:cubicBezTo>
                      <a:cubicBezTo>
                        <a:pt x="14133" y="14022"/>
                        <a:pt x="13012" y="15925"/>
                        <a:pt x="13012" y="18164"/>
                      </a:cubicBezTo>
                      <a:cubicBezTo>
                        <a:pt x="13012" y="19676"/>
                        <a:pt x="13461" y="21019"/>
                        <a:pt x="14357" y="22194"/>
                      </a:cubicBezTo>
                      <a:cubicBezTo>
                        <a:pt x="15366" y="23426"/>
                        <a:pt x="16880" y="24433"/>
                        <a:pt x="18841" y="25329"/>
                      </a:cubicBezTo>
                      <a:cubicBezTo>
                        <a:pt x="19850" y="25665"/>
                        <a:pt x="23213" y="26616"/>
                        <a:pt x="28929" y="28240"/>
                      </a:cubicBezTo>
                      <a:cubicBezTo>
                        <a:pt x="36832" y="30366"/>
                        <a:pt x="42380" y="32046"/>
                        <a:pt x="45519" y="33389"/>
                      </a:cubicBezTo>
                      <a:cubicBezTo>
                        <a:pt x="48769" y="34732"/>
                        <a:pt x="51347" y="36747"/>
                        <a:pt x="53141" y="39434"/>
                      </a:cubicBezTo>
                      <a:cubicBezTo>
                        <a:pt x="54934" y="42009"/>
                        <a:pt x="55831" y="45199"/>
                        <a:pt x="55831" y="49061"/>
                      </a:cubicBezTo>
                      <a:cubicBezTo>
                        <a:pt x="55831" y="52812"/>
                        <a:pt x="54710" y="56394"/>
                        <a:pt x="52468" y="59808"/>
                      </a:cubicBezTo>
                      <a:cubicBezTo>
                        <a:pt x="50339" y="63111"/>
                        <a:pt x="47200" y="65741"/>
                        <a:pt x="43053" y="67644"/>
                      </a:cubicBezTo>
                      <a:cubicBezTo>
                        <a:pt x="38849" y="69436"/>
                        <a:pt x="34141" y="70331"/>
                        <a:pt x="28929" y="70331"/>
                      </a:cubicBezTo>
                      <a:cubicBezTo>
                        <a:pt x="20074" y="70331"/>
                        <a:pt x="13349" y="68540"/>
                        <a:pt x="8753" y="64958"/>
                      </a:cubicBezTo>
                      <a:cubicBezTo>
                        <a:pt x="4269" y="61263"/>
                        <a:pt x="1411" y="55890"/>
                        <a:pt x="234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82" name="Google Shape;1682;p21"/>
                <p:cNvSpPr/>
                <p:nvPr/>
              </p:nvSpPr>
              <p:spPr>
                <a:xfrm>
                  <a:off x="3865961" y="4466690"/>
                  <a:ext cx="55596" cy="700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596" h="70077" extrusionOk="0">
                      <a:moveTo>
                        <a:pt x="239" y="48838"/>
                      </a:moveTo>
                      <a:lnTo>
                        <a:pt x="11448" y="47046"/>
                      </a:lnTo>
                      <a:cubicBezTo>
                        <a:pt x="12008" y="51524"/>
                        <a:pt x="13746" y="54995"/>
                        <a:pt x="16604" y="57345"/>
                      </a:cubicBezTo>
                      <a:cubicBezTo>
                        <a:pt x="19574" y="59752"/>
                        <a:pt x="23609" y="60928"/>
                        <a:pt x="28709" y="60928"/>
                      </a:cubicBezTo>
                      <a:cubicBezTo>
                        <a:pt x="33922" y="60928"/>
                        <a:pt x="37789" y="59920"/>
                        <a:pt x="40367" y="57793"/>
                      </a:cubicBezTo>
                      <a:cubicBezTo>
                        <a:pt x="42889" y="55722"/>
                        <a:pt x="44178" y="53203"/>
                        <a:pt x="44178" y="50181"/>
                      </a:cubicBezTo>
                      <a:cubicBezTo>
                        <a:pt x="44178" y="47662"/>
                        <a:pt x="43057" y="45647"/>
                        <a:pt x="40815" y="44136"/>
                      </a:cubicBezTo>
                      <a:cubicBezTo>
                        <a:pt x="39302" y="43240"/>
                        <a:pt x="35435" y="42009"/>
                        <a:pt x="29158" y="40330"/>
                      </a:cubicBezTo>
                      <a:cubicBezTo>
                        <a:pt x="20919" y="38259"/>
                        <a:pt x="15147" y="36467"/>
                        <a:pt x="11896" y="34956"/>
                      </a:cubicBezTo>
                      <a:cubicBezTo>
                        <a:pt x="8589" y="33501"/>
                        <a:pt x="6123" y="31374"/>
                        <a:pt x="4498" y="28687"/>
                      </a:cubicBezTo>
                      <a:cubicBezTo>
                        <a:pt x="2817" y="25889"/>
                        <a:pt x="2032" y="22810"/>
                        <a:pt x="2032" y="19508"/>
                      </a:cubicBezTo>
                      <a:cubicBezTo>
                        <a:pt x="2032" y="16541"/>
                        <a:pt x="2705" y="13798"/>
                        <a:pt x="4050" y="11224"/>
                      </a:cubicBezTo>
                      <a:cubicBezTo>
                        <a:pt x="5507" y="8705"/>
                        <a:pt x="7412" y="6634"/>
                        <a:pt x="9654" y="4955"/>
                      </a:cubicBezTo>
                      <a:cubicBezTo>
                        <a:pt x="11448" y="3611"/>
                        <a:pt x="13801" y="2492"/>
                        <a:pt x="16828" y="1596"/>
                      </a:cubicBezTo>
                      <a:cubicBezTo>
                        <a:pt x="19966" y="701"/>
                        <a:pt x="23217" y="253"/>
                        <a:pt x="26692" y="253"/>
                      </a:cubicBezTo>
                      <a:cubicBezTo>
                        <a:pt x="32072" y="253"/>
                        <a:pt x="36668" y="1037"/>
                        <a:pt x="40591" y="2492"/>
                      </a:cubicBezTo>
                      <a:cubicBezTo>
                        <a:pt x="44626" y="4003"/>
                        <a:pt x="47541" y="6074"/>
                        <a:pt x="49334" y="8761"/>
                      </a:cubicBezTo>
                      <a:cubicBezTo>
                        <a:pt x="51240" y="11336"/>
                        <a:pt x="52585" y="14750"/>
                        <a:pt x="53370" y="19060"/>
                      </a:cubicBezTo>
                      <a:lnTo>
                        <a:pt x="42160" y="20627"/>
                      </a:lnTo>
                      <a:cubicBezTo>
                        <a:pt x="41712" y="17213"/>
                        <a:pt x="40255" y="14526"/>
                        <a:pt x="37901" y="12567"/>
                      </a:cubicBezTo>
                      <a:cubicBezTo>
                        <a:pt x="35491" y="10664"/>
                        <a:pt x="32072" y="9657"/>
                        <a:pt x="27589" y="9657"/>
                      </a:cubicBezTo>
                      <a:cubicBezTo>
                        <a:pt x="22320" y="9657"/>
                        <a:pt x="18621" y="10552"/>
                        <a:pt x="16380" y="12343"/>
                      </a:cubicBezTo>
                      <a:cubicBezTo>
                        <a:pt x="14138" y="14022"/>
                        <a:pt x="13017" y="15925"/>
                        <a:pt x="13017" y="18164"/>
                      </a:cubicBezTo>
                      <a:cubicBezTo>
                        <a:pt x="13017" y="19676"/>
                        <a:pt x="13465" y="21019"/>
                        <a:pt x="14362" y="22194"/>
                      </a:cubicBezTo>
                      <a:cubicBezTo>
                        <a:pt x="15371" y="23426"/>
                        <a:pt x="16884" y="24433"/>
                        <a:pt x="18846" y="25329"/>
                      </a:cubicBezTo>
                      <a:cubicBezTo>
                        <a:pt x="19854" y="25665"/>
                        <a:pt x="23217" y="26616"/>
                        <a:pt x="28934" y="28240"/>
                      </a:cubicBezTo>
                      <a:cubicBezTo>
                        <a:pt x="36836" y="30366"/>
                        <a:pt x="42385" y="32046"/>
                        <a:pt x="45523" y="33389"/>
                      </a:cubicBezTo>
                      <a:cubicBezTo>
                        <a:pt x="48774" y="34732"/>
                        <a:pt x="51352" y="36747"/>
                        <a:pt x="53145" y="39434"/>
                      </a:cubicBezTo>
                      <a:cubicBezTo>
                        <a:pt x="54939" y="42009"/>
                        <a:pt x="55835" y="45199"/>
                        <a:pt x="55835" y="49061"/>
                      </a:cubicBezTo>
                      <a:cubicBezTo>
                        <a:pt x="55835" y="52812"/>
                        <a:pt x="54714" y="56394"/>
                        <a:pt x="52473" y="59808"/>
                      </a:cubicBezTo>
                      <a:cubicBezTo>
                        <a:pt x="50343" y="63111"/>
                        <a:pt x="47205" y="65741"/>
                        <a:pt x="43057" y="67644"/>
                      </a:cubicBezTo>
                      <a:cubicBezTo>
                        <a:pt x="38854" y="69436"/>
                        <a:pt x="34146" y="70331"/>
                        <a:pt x="28934" y="70331"/>
                      </a:cubicBezTo>
                      <a:cubicBezTo>
                        <a:pt x="20079" y="70331"/>
                        <a:pt x="13353" y="68540"/>
                        <a:pt x="8757" y="64958"/>
                      </a:cubicBezTo>
                      <a:cubicBezTo>
                        <a:pt x="4274" y="61263"/>
                        <a:pt x="1416" y="55890"/>
                        <a:pt x="239" y="4883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83" name="Google Shape;1683;p21"/>
                <p:cNvSpPr/>
                <p:nvPr/>
              </p:nvSpPr>
              <p:spPr>
                <a:xfrm>
                  <a:off x="3935094" y="4442734"/>
                  <a:ext cx="11433" cy="9246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33" h="92467" extrusionOk="0">
                      <a:moveTo>
                        <a:pt x="243" y="13239"/>
                      </a:moveTo>
                      <a:lnTo>
                        <a:pt x="243" y="253"/>
                      </a:lnTo>
                      <a:lnTo>
                        <a:pt x="11676" y="253"/>
                      </a:lnTo>
                      <a:lnTo>
                        <a:pt x="11676" y="13239"/>
                      </a:lnTo>
                      <a:close/>
                      <a:moveTo>
                        <a:pt x="243" y="92720"/>
                      </a:moveTo>
                      <a:lnTo>
                        <a:pt x="243" y="25777"/>
                      </a:lnTo>
                      <a:lnTo>
                        <a:pt x="11676" y="25777"/>
                      </a:lnTo>
                      <a:lnTo>
                        <a:pt x="11676" y="927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84" name="Google Shape;1684;p21"/>
                <p:cNvSpPr/>
                <p:nvPr/>
              </p:nvSpPr>
              <p:spPr>
                <a:xfrm>
                  <a:off x="3963833" y="4466690"/>
                  <a:ext cx="54475" cy="6851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475" h="68510" extrusionOk="0">
                      <a:moveTo>
                        <a:pt x="245" y="68764"/>
                      </a:moveTo>
                      <a:lnTo>
                        <a:pt x="245" y="1820"/>
                      </a:lnTo>
                      <a:lnTo>
                        <a:pt x="10557" y="1820"/>
                      </a:lnTo>
                      <a:lnTo>
                        <a:pt x="10557" y="11224"/>
                      </a:lnTo>
                      <a:cubicBezTo>
                        <a:pt x="15489" y="3947"/>
                        <a:pt x="22551" y="253"/>
                        <a:pt x="31855" y="253"/>
                      </a:cubicBezTo>
                      <a:cubicBezTo>
                        <a:pt x="35890" y="253"/>
                        <a:pt x="39533" y="1037"/>
                        <a:pt x="42839" y="2492"/>
                      </a:cubicBezTo>
                      <a:cubicBezTo>
                        <a:pt x="46258" y="3835"/>
                        <a:pt x="48780" y="5738"/>
                        <a:pt x="50462" y="8089"/>
                      </a:cubicBezTo>
                      <a:cubicBezTo>
                        <a:pt x="52255" y="10496"/>
                        <a:pt x="53432" y="13351"/>
                        <a:pt x="54049" y="16597"/>
                      </a:cubicBezTo>
                      <a:cubicBezTo>
                        <a:pt x="54497" y="18724"/>
                        <a:pt x="54721" y="22362"/>
                        <a:pt x="54721" y="27568"/>
                      </a:cubicBezTo>
                      <a:lnTo>
                        <a:pt x="54721" y="68764"/>
                      </a:lnTo>
                      <a:lnTo>
                        <a:pt x="43288" y="68764"/>
                      </a:lnTo>
                      <a:lnTo>
                        <a:pt x="43288" y="28016"/>
                      </a:lnTo>
                      <a:cubicBezTo>
                        <a:pt x="43288" y="23426"/>
                        <a:pt x="42839" y="19956"/>
                        <a:pt x="41943" y="17717"/>
                      </a:cubicBezTo>
                      <a:cubicBezTo>
                        <a:pt x="41158" y="15366"/>
                        <a:pt x="39589" y="13463"/>
                        <a:pt x="37235" y="12119"/>
                      </a:cubicBezTo>
                      <a:cubicBezTo>
                        <a:pt x="34993" y="10776"/>
                        <a:pt x="32359" y="10104"/>
                        <a:pt x="29389" y="10104"/>
                      </a:cubicBezTo>
                      <a:cubicBezTo>
                        <a:pt x="24569" y="10104"/>
                        <a:pt x="20421" y="11671"/>
                        <a:pt x="16834" y="14806"/>
                      </a:cubicBezTo>
                      <a:cubicBezTo>
                        <a:pt x="13360" y="17829"/>
                        <a:pt x="11678" y="23650"/>
                        <a:pt x="11678" y="32269"/>
                      </a:cubicBezTo>
                      <a:lnTo>
                        <a:pt x="11678" y="6876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85" name="Google Shape;1685;p21"/>
                <p:cNvSpPr/>
                <p:nvPr/>
              </p:nvSpPr>
              <p:spPr>
                <a:xfrm>
                  <a:off x="4031483" y="4466690"/>
                  <a:ext cx="58959" cy="956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8959" h="95601" extrusionOk="0">
                      <a:moveTo>
                        <a:pt x="2492" y="74361"/>
                      </a:moveTo>
                      <a:lnTo>
                        <a:pt x="13477" y="75928"/>
                      </a:lnTo>
                      <a:cubicBezTo>
                        <a:pt x="13925" y="79343"/>
                        <a:pt x="15158" y="81806"/>
                        <a:pt x="17288" y="83317"/>
                      </a:cubicBezTo>
                      <a:cubicBezTo>
                        <a:pt x="20090" y="85388"/>
                        <a:pt x="24013" y="86451"/>
                        <a:pt x="28945" y="86451"/>
                      </a:cubicBezTo>
                      <a:cubicBezTo>
                        <a:pt x="34158" y="86451"/>
                        <a:pt x="38193" y="85388"/>
                        <a:pt x="41051" y="83317"/>
                      </a:cubicBezTo>
                      <a:cubicBezTo>
                        <a:pt x="43853" y="81190"/>
                        <a:pt x="45815" y="78279"/>
                        <a:pt x="46880" y="74585"/>
                      </a:cubicBezTo>
                      <a:cubicBezTo>
                        <a:pt x="47440" y="72178"/>
                        <a:pt x="47777" y="67365"/>
                        <a:pt x="47777" y="60032"/>
                      </a:cubicBezTo>
                      <a:cubicBezTo>
                        <a:pt x="42676" y="65853"/>
                        <a:pt x="36455" y="68764"/>
                        <a:pt x="29169" y="68764"/>
                      </a:cubicBezTo>
                      <a:cubicBezTo>
                        <a:pt x="19866" y="68764"/>
                        <a:pt x="12692" y="65517"/>
                        <a:pt x="7648" y="58913"/>
                      </a:cubicBezTo>
                      <a:cubicBezTo>
                        <a:pt x="2716" y="52196"/>
                        <a:pt x="250" y="44248"/>
                        <a:pt x="250" y="34956"/>
                      </a:cubicBezTo>
                      <a:cubicBezTo>
                        <a:pt x="250" y="28575"/>
                        <a:pt x="1371" y="22642"/>
                        <a:pt x="3613" y="17269"/>
                      </a:cubicBezTo>
                      <a:cubicBezTo>
                        <a:pt x="5967" y="11784"/>
                        <a:pt x="9329" y="7586"/>
                        <a:pt x="13701" y="4731"/>
                      </a:cubicBezTo>
                      <a:cubicBezTo>
                        <a:pt x="18016" y="1764"/>
                        <a:pt x="23173" y="253"/>
                        <a:pt x="29169" y="253"/>
                      </a:cubicBezTo>
                      <a:cubicBezTo>
                        <a:pt x="37072" y="253"/>
                        <a:pt x="43629" y="3499"/>
                        <a:pt x="48897" y="9880"/>
                      </a:cubicBezTo>
                      <a:lnTo>
                        <a:pt x="48897" y="1820"/>
                      </a:lnTo>
                      <a:lnTo>
                        <a:pt x="59210" y="1820"/>
                      </a:lnTo>
                      <a:lnTo>
                        <a:pt x="59210" y="59584"/>
                      </a:lnTo>
                      <a:cubicBezTo>
                        <a:pt x="59210" y="69995"/>
                        <a:pt x="58145" y="77384"/>
                        <a:pt x="56071" y="81750"/>
                      </a:cubicBezTo>
                      <a:cubicBezTo>
                        <a:pt x="53941" y="86227"/>
                        <a:pt x="50579" y="89642"/>
                        <a:pt x="45983" y="92049"/>
                      </a:cubicBezTo>
                      <a:cubicBezTo>
                        <a:pt x="41331" y="94567"/>
                        <a:pt x="35671" y="95855"/>
                        <a:pt x="28945" y="95855"/>
                      </a:cubicBezTo>
                      <a:cubicBezTo>
                        <a:pt x="20987" y="95855"/>
                        <a:pt x="14598" y="94064"/>
                        <a:pt x="9666" y="90481"/>
                      </a:cubicBezTo>
                      <a:cubicBezTo>
                        <a:pt x="4734" y="86899"/>
                        <a:pt x="2324" y="81526"/>
                        <a:pt x="2492" y="74361"/>
                      </a:cubicBezTo>
                      <a:close/>
                      <a:moveTo>
                        <a:pt x="11908" y="34061"/>
                      </a:moveTo>
                      <a:cubicBezTo>
                        <a:pt x="11908" y="42904"/>
                        <a:pt x="13589" y="49285"/>
                        <a:pt x="17064" y="53315"/>
                      </a:cubicBezTo>
                      <a:cubicBezTo>
                        <a:pt x="20482" y="57345"/>
                        <a:pt x="24910" y="59360"/>
                        <a:pt x="30290" y="59360"/>
                      </a:cubicBezTo>
                      <a:cubicBezTo>
                        <a:pt x="35503" y="59360"/>
                        <a:pt x="39818" y="57345"/>
                        <a:pt x="43293" y="53315"/>
                      </a:cubicBezTo>
                      <a:cubicBezTo>
                        <a:pt x="46880" y="49285"/>
                        <a:pt x="48673" y="43016"/>
                        <a:pt x="48673" y="34509"/>
                      </a:cubicBezTo>
                      <a:cubicBezTo>
                        <a:pt x="48673" y="26336"/>
                        <a:pt x="46768" y="20123"/>
                        <a:pt x="43069" y="15925"/>
                      </a:cubicBezTo>
                      <a:cubicBezTo>
                        <a:pt x="39482" y="11784"/>
                        <a:pt x="35110" y="9657"/>
                        <a:pt x="30066" y="9657"/>
                      </a:cubicBezTo>
                      <a:cubicBezTo>
                        <a:pt x="24966" y="9657"/>
                        <a:pt x="20651" y="11784"/>
                        <a:pt x="17064" y="15925"/>
                      </a:cubicBezTo>
                      <a:cubicBezTo>
                        <a:pt x="13589" y="19956"/>
                        <a:pt x="11908" y="26001"/>
                        <a:pt x="11908" y="34061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</p:grpSp>
      </p:grpSp>
      <p:grpSp>
        <p:nvGrpSpPr>
          <p:cNvPr id="1686" name="Google Shape;1686;p21"/>
          <p:cNvGrpSpPr/>
          <p:nvPr/>
        </p:nvGrpSpPr>
        <p:grpSpPr>
          <a:xfrm>
            <a:off x="3132495" y="1840509"/>
            <a:ext cx="2665824" cy="500841"/>
            <a:chOff x="5317911" y="1941093"/>
            <a:chExt cx="2665824" cy="500841"/>
          </a:xfrm>
        </p:grpSpPr>
        <p:grpSp>
          <p:nvGrpSpPr>
            <p:cNvPr id="1687" name="Google Shape;1687;p21"/>
            <p:cNvGrpSpPr/>
            <p:nvPr/>
          </p:nvGrpSpPr>
          <p:grpSpPr>
            <a:xfrm>
              <a:off x="5317911" y="1941093"/>
              <a:ext cx="615266" cy="500841"/>
              <a:chOff x="5317911" y="1941093"/>
              <a:chExt cx="615266" cy="500841"/>
            </a:xfrm>
          </p:grpSpPr>
          <p:cxnSp>
            <p:nvCxnSpPr>
              <p:cNvPr id="1688" name="Google Shape;1688;p21"/>
              <p:cNvCxnSpPr/>
              <p:nvPr/>
            </p:nvCxnSpPr>
            <p:spPr>
              <a:xfrm>
                <a:off x="5696478" y="1941093"/>
                <a:ext cx="236699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1689" name="Google Shape;1689;p21"/>
              <p:cNvCxnSpPr/>
              <p:nvPr/>
            </p:nvCxnSpPr>
            <p:spPr>
              <a:xfrm>
                <a:off x="5317911" y="2090551"/>
                <a:ext cx="0" cy="351383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triangle" w="med" len="med"/>
                <a:tailEnd type="triangle" w="med" len="med"/>
              </a:ln>
            </p:spPr>
          </p:cxnSp>
        </p:grpSp>
        <p:grpSp>
          <p:nvGrpSpPr>
            <p:cNvPr id="1690" name="Google Shape;1690;p21"/>
            <p:cNvGrpSpPr/>
            <p:nvPr/>
          </p:nvGrpSpPr>
          <p:grpSpPr>
            <a:xfrm>
              <a:off x="6343190" y="1941093"/>
              <a:ext cx="615266" cy="500841"/>
              <a:chOff x="5317911" y="1941093"/>
              <a:chExt cx="615266" cy="500841"/>
            </a:xfrm>
          </p:grpSpPr>
          <p:cxnSp>
            <p:nvCxnSpPr>
              <p:cNvPr id="1691" name="Google Shape;1691;p21"/>
              <p:cNvCxnSpPr/>
              <p:nvPr/>
            </p:nvCxnSpPr>
            <p:spPr>
              <a:xfrm>
                <a:off x="5696478" y="1941093"/>
                <a:ext cx="236699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1692" name="Google Shape;1692;p21"/>
              <p:cNvCxnSpPr/>
              <p:nvPr/>
            </p:nvCxnSpPr>
            <p:spPr>
              <a:xfrm>
                <a:off x="5317911" y="2090551"/>
                <a:ext cx="0" cy="351383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triangle" w="med" len="med"/>
                <a:tailEnd type="triangle" w="med" len="med"/>
              </a:ln>
            </p:spPr>
          </p:cxnSp>
        </p:grpSp>
        <p:grpSp>
          <p:nvGrpSpPr>
            <p:cNvPr id="1693" name="Google Shape;1693;p21"/>
            <p:cNvGrpSpPr/>
            <p:nvPr/>
          </p:nvGrpSpPr>
          <p:grpSpPr>
            <a:xfrm>
              <a:off x="7368469" y="1941093"/>
              <a:ext cx="615266" cy="500841"/>
              <a:chOff x="5317911" y="1941093"/>
              <a:chExt cx="615266" cy="500841"/>
            </a:xfrm>
          </p:grpSpPr>
          <p:cxnSp>
            <p:nvCxnSpPr>
              <p:cNvPr id="1694" name="Google Shape;1694;p21"/>
              <p:cNvCxnSpPr/>
              <p:nvPr/>
            </p:nvCxnSpPr>
            <p:spPr>
              <a:xfrm>
                <a:off x="5696478" y="1941093"/>
                <a:ext cx="236699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1695" name="Google Shape;1695;p21"/>
              <p:cNvCxnSpPr/>
              <p:nvPr/>
            </p:nvCxnSpPr>
            <p:spPr>
              <a:xfrm>
                <a:off x="5317911" y="2090551"/>
                <a:ext cx="0" cy="351383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triangle" w="med" len="med"/>
                <a:tailEnd type="triangle" w="med" len="med"/>
              </a:ln>
            </p:spPr>
          </p:cxnSp>
        </p:grpSp>
      </p:grpSp>
      <p:grpSp>
        <p:nvGrpSpPr>
          <p:cNvPr id="1696" name="Google Shape;1696;p21"/>
          <p:cNvGrpSpPr/>
          <p:nvPr/>
        </p:nvGrpSpPr>
        <p:grpSpPr>
          <a:xfrm>
            <a:off x="3121426" y="2518901"/>
            <a:ext cx="2665824" cy="500841"/>
            <a:chOff x="5317911" y="1941093"/>
            <a:chExt cx="2665824" cy="500841"/>
          </a:xfrm>
        </p:grpSpPr>
        <p:grpSp>
          <p:nvGrpSpPr>
            <p:cNvPr id="1697" name="Google Shape;1697;p21"/>
            <p:cNvGrpSpPr/>
            <p:nvPr/>
          </p:nvGrpSpPr>
          <p:grpSpPr>
            <a:xfrm>
              <a:off x="5317911" y="1941093"/>
              <a:ext cx="615266" cy="500841"/>
              <a:chOff x="5317911" y="1941093"/>
              <a:chExt cx="615266" cy="500841"/>
            </a:xfrm>
          </p:grpSpPr>
          <p:cxnSp>
            <p:nvCxnSpPr>
              <p:cNvPr id="1698" name="Google Shape;1698;p21"/>
              <p:cNvCxnSpPr/>
              <p:nvPr/>
            </p:nvCxnSpPr>
            <p:spPr>
              <a:xfrm>
                <a:off x="5696478" y="1941093"/>
                <a:ext cx="236699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1699" name="Google Shape;1699;p21"/>
              <p:cNvCxnSpPr/>
              <p:nvPr/>
            </p:nvCxnSpPr>
            <p:spPr>
              <a:xfrm>
                <a:off x="5317911" y="2090551"/>
                <a:ext cx="0" cy="351383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triangle" w="med" len="med"/>
                <a:tailEnd type="triangle" w="med" len="med"/>
              </a:ln>
            </p:spPr>
          </p:cxnSp>
        </p:grpSp>
        <p:grpSp>
          <p:nvGrpSpPr>
            <p:cNvPr id="1700" name="Google Shape;1700;p21"/>
            <p:cNvGrpSpPr/>
            <p:nvPr/>
          </p:nvGrpSpPr>
          <p:grpSpPr>
            <a:xfrm>
              <a:off x="6343190" y="1941093"/>
              <a:ext cx="615266" cy="500841"/>
              <a:chOff x="5317911" y="1941093"/>
              <a:chExt cx="615266" cy="500841"/>
            </a:xfrm>
          </p:grpSpPr>
          <p:cxnSp>
            <p:nvCxnSpPr>
              <p:cNvPr id="1701" name="Google Shape;1701;p21"/>
              <p:cNvCxnSpPr/>
              <p:nvPr/>
            </p:nvCxnSpPr>
            <p:spPr>
              <a:xfrm>
                <a:off x="5696478" y="1941093"/>
                <a:ext cx="236699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1702" name="Google Shape;1702;p21"/>
              <p:cNvCxnSpPr/>
              <p:nvPr/>
            </p:nvCxnSpPr>
            <p:spPr>
              <a:xfrm>
                <a:off x="5317911" y="2090551"/>
                <a:ext cx="0" cy="351383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triangle" w="med" len="med"/>
                <a:tailEnd type="triangle" w="med" len="med"/>
              </a:ln>
            </p:spPr>
          </p:cxnSp>
        </p:grpSp>
        <p:grpSp>
          <p:nvGrpSpPr>
            <p:cNvPr id="1703" name="Google Shape;1703;p21"/>
            <p:cNvGrpSpPr/>
            <p:nvPr/>
          </p:nvGrpSpPr>
          <p:grpSpPr>
            <a:xfrm>
              <a:off x="7368469" y="1941093"/>
              <a:ext cx="615266" cy="500841"/>
              <a:chOff x="5317911" y="1941093"/>
              <a:chExt cx="615266" cy="500841"/>
            </a:xfrm>
          </p:grpSpPr>
          <p:cxnSp>
            <p:nvCxnSpPr>
              <p:cNvPr id="1704" name="Google Shape;1704;p21"/>
              <p:cNvCxnSpPr/>
              <p:nvPr/>
            </p:nvCxnSpPr>
            <p:spPr>
              <a:xfrm>
                <a:off x="5696478" y="1941093"/>
                <a:ext cx="236699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1705" name="Google Shape;1705;p21"/>
              <p:cNvCxnSpPr/>
              <p:nvPr/>
            </p:nvCxnSpPr>
            <p:spPr>
              <a:xfrm>
                <a:off x="5317911" y="2090551"/>
                <a:ext cx="0" cy="351383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triangle" w="med" len="med"/>
                <a:tailEnd type="triangle" w="med" len="med"/>
              </a:ln>
            </p:spPr>
          </p:cxnSp>
        </p:grpSp>
      </p:grpSp>
      <p:grpSp>
        <p:nvGrpSpPr>
          <p:cNvPr id="1706" name="Google Shape;1706;p21"/>
          <p:cNvGrpSpPr/>
          <p:nvPr/>
        </p:nvGrpSpPr>
        <p:grpSpPr>
          <a:xfrm>
            <a:off x="3132495" y="3185557"/>
            <a:ext cx="2665824" cy="500841"/>
            <a:chOff x="5317911" y="1941093"/>
            <a:chExt cx="2665824" cy="500841"/>
          </a:xfrm>
        </p:grpSpPr>
        <p:grpSp>
          <p:nvGrpSpPr>
            <p:cNvPr id="1707" name="Google Shape;1707;p21"/>
            <p:cNvGrpSpPr/>
            <p:nvPr/>
          </p:nvGrpSpPr>
          <p:grpSpPr>
            <a:xfrm>
              <a:off x="5317911" y="1941093"/>
              <a:ext cx="615266" cy="500841"/>
              <a:chOff x="5317911" y="1941093"/>
              <a:chExt cx="615266" cy="500841"/>
            </a:xfrm>
          </p:grpSpPr>
          <p:cxnSp>
            <p:nvCxnSpPr>
              <p:cNvPr id="1708" name="Google Shape;1708;p21"/>
              <p:cNvCxnSpPr/>
              <p:nvPr/>
            </p:nvCxnSpPr>
            <p:spPr>
              <a:xfrm>
                <a:off x="5696478" y="1941093"/>
                <a:ext cx="236699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1709" name="Google Shape;1709;p21"/>
              <p:cNvCxnSpPr/>
              <p:nvPr/>
            </p:nvCxnSpPr>
            <p:spPr>
              <a:xfrm>
                <a:off x="5317911" y="2090551"/>
                <a:ext cx="0" cy="351383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triangle" w="med" len="med"/>
                <a:tailEnd type="triangle" w="med" len="med"/>
              </a:ln>
            </p:spPr>
          </p:cxnSp>
        </p:grpSp>
        <p:grpSp>
          <p:nvGrpSpPr>
            <p:cNvPr id="1710" name="Google Shape;1710;p21"/>
            <p:cNvGrpSpPr/>
            <p:nvPr/>
          </p:nvGrpSpPr>
          <p:grpSpPr>
            <a:xfrm>
              <a:off x="6343190" y="1941093"/>
              <a:ext cx="615266" cy="500841"/>
              <a:chOff x="5317911" y="1941093"/>
              <a:chExt cx="615266" cy="500841"/>
            </a:xfrm>
          </p:grpSpPr>
          <p:cxnSp>
            <p:nvCxnSpPr>
              <p:cNvPr id="1711" name="Google Shape;1711;p21"/>
              <p:cNvCxnSpPr/>
              <p:nvPr/>
            </p:nvCxnSpPr>
            <p:spPr>
              <a:xfrm>
                <a:off x="5696478" y="1941093"/>
                <a:ext cx="236699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1712" name="Google Shape;1712;p21"/>
              <p:cNvCxnSpPr/>
              <p:nvPr/>
            </p:nvCxnSpPr>
            <p:spPr>
              <a:xfrm>
                <a:off x="5317911" y="2090551"/>
                <a:ext cx="0" cy="351383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triangle" w="med" len="med"/>
                <a:tailEnd type="triangle" w="med" len="med"/>
              </a:ln>
            </p:spPr>
          </p:cxnSp>
        </p:grpSp>
        <p:grpSp>
          <p:nvGrpSpPr>
            <p:cNvPr id="1713" name="Google Shape;1713;p21"/>
            <p:cNvGrpSpPr/>
            <p:nvPr/>
          </p:nvGrpSpPr>
          <p:grpSpPr>
            <a:xfrm>
              <a:off x="7368469" y="1941093"/>
              <a:ext cx="615266" cy="500841"/>
              <a:chOff x="5317911" y="1941093"/>
              <a:chExt cx="615266" cy="500841"/>
            </a:xfrm>
          </p:grpSpPr>
          <p:cxnSp>
            <p:nvCxnSpPr>
              <p:cNvPr id="1714" name="Google Shape;1714;p21"/>
              <p:cNvCxnSpPr/>
              <p:nvPr/>
            </p:nvCxnSpPr>
            <p:spPr>
              <a:xfrm>
                <a:off x="5696478" y="1941093"/>
                <a:ext cx="236699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triangle" w="med" len="med"/>
                <a:tailEnd type="triangle" w="med" len="med"/>
              </a:ln>
            </p:spPr>
          </p:cxnSp>
          <p:cxnSp>
            <p:nvCxnSpPr>
              <p:cNvPr id="1715" name="Google Shape;1715;p21"/>
              <p:cNvCxnSpPr/>
              <p:nvPr/>
            </p:nvCxnSpPr>
            <p:spPr>
              <a:xfrm>
                <a:off x="5317911" y="2090551"/>
                <a:ext cx="0" cy="351383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round/>
                <a:headEnd type="triangle" w="med" len="med"/>
                <a:tailEnd type="triangle" w="med" len="med"/>
              </a:ln>
            </p:spPr>
          </p:cxnSp>
        </p:grpSp>
      </p:grpSp>
      <p:cxnSp>
        <p:nvCxnSpPr>
          <p:cNvPr id="1716" name="Google Shape;1716;p21"/>
          <p:cNvCxnSpPr/>
          <p:nvPr/>
        </p:nvCxnSpPr>
        <p:spPr>
          <a:xfrm>
            <a:off x="3510337" y="3831209"/>
            <a:ext cx="236699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1717" name="Google Shape;1717;p21"/>
          <p:cNvCxnSpPr/>
          <p:nvPr/>
        </p:nvCxnSpPr>
        <p:spPr>
          <a:xfrm>
            <a:off x="4535616" y="3831209"/>
            <a:ext cx="236699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1718" name="Google Shape;1718;p21"/>
          <p:cNvCxnSpPr/>
          <p:nvPr/>
        </p:nvCxnSpPr>
        <p:spPr>
          <a:xfrm>
            <a:off x="5560895" y="3831209"/>
            <a:ext cx="236699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1719" name="Google Shape;1719;p21"/>
          <p:cNvCxnSpPr/>
          <p:nvPr/>
        </p:nvCxnSpPr>
        <p:spPr>
          <a:xfrm>
            <a:off x="6208512" y="3322963"/>
            <a:ext cx="0" cy="351383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1720" name="Google Shape;1720;p21"/>
          <p:cNvCxnSpPr/>
          <p:nvPr/>
        </p:nvCxnSpPr>
        <p:spPr>
          <a:xfrm>
            <a:off x="6208512" y="2643049"/>
            <a:ext cx="0" cy="351383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1721" name="Google Shape;1721;p21"/>
          <p:cNvCxnSpPr/>
          <p:nvPr/>
        </p:nvCxnSpPr>
        <p:spPr>
          <a:xfrm>
            <a:off x="6208512" y="1989966"/>
            <a:ext cx="0" cy="351383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triangle" w="med" len="med"/>
            <a:tailEnd type="triangle" w="med" len="med"/>
          </a:ln>
        </p:spPr>
      </p:cxnSp>
      <p:sp>
        <p:nvSpPr>
          <p:cNvPr id="1722" name="Google Shape;1722;p21"/>
          <p:cNvSpPr txBox="1">
            <a:spLocks noGrp="1"/>
          </p:cNvSpPr>
          <p:nvPr>
            <p:ph type="body" idx="1"/>
          </p:nvPr>
        </p:nvSpPr>
        <p:spPr>
          <a:xfrm>
            <a:off x="457200" y="4219544"/>
            <a:ext cx="8229600" cy="2257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581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</a:pPr>
            <a:r>
              <a:rPr lang="en-US" dirty="0"/>
              <a:t>Next steps for a full architecture model:</a:t>
            </a:r>
            <a:endParaRPr dirty="0"/>
          </a:p>
          <a:p>
            <a:pPr marL="914400" lvl="1" indent="-3365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dirty="0"/>
              <a:t>Interconnect the PE Matrix</a:t>
            </a:r>
            <a:endParaRPr dirty="0"/>
          </a:p>
          <a:p>
            <a:pPr marL="914400" lvl="1" indent="-3365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dirty="0"/>
              <a:t>Add IO ports</a:t>
            </a:r>
            <a:endParaRPr dirty="0"/>
          </a:p>
          <a:p>
            <a:pPr marL="914400" lvl="1" indent="-3365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dirty="0"/>
              <a:t>Add Memory Ports</a:t>
            </a:r>
            <a:endParaRPr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42DB6C2-C9C5-B4AE-27D9-847FF4541F47}"/>
              </a:ext>
            </a:extLst>
          </p:cNvPr>
          <p:cNvGrpSpPr/>
          <p:nvPr/>
        </p:nvGrpSpPr>
        <p:grpSpPr>
          <a:xfrm>
            <a:off x="1891271" y="1661430"/>
            <a:ext cx="829746" cy="2328026"/>
            <a:chOff x="1891271" y="1661430"/>
            <a:chExt cx="829746" cy="2328026"/>
          </a:xfrm>
        </p:grpSpPr>
        <p:sp>
          <p:nvSpPr>
            <p:cNvPr id="3" name="Google Shape;1731;p22">
              <a:extLst>
                <a:ext uri="{FF2B5EF4-FFF2-40B4-BE49-F238E27FC236}">
                  <a16:creationId xmlns:a16="http://schemas.microsoft.com/office/drawing/2014/main" id="{34F630E9-DF15-DD7E-0EEF-B9A76824E1EE}"/>
                </a:ext>
              </a:extLst>
            </p:cNvPr>
            <p:cNvSpPr/>
            <p:nvPr/>
          </p:nvSpPr>
          <p:spPr>
            <a:xfrm>
              <a:off x="1891271" y="1661430"/>
              <a:ext cx="584210" cy="328531"/>
            </a:xfrm>
            <a:custGeom>
              <a:avLst/>
              <a:gdLst/>
              <a:ahLst/>
              <a:cxnLst/>
              <a:rect l="l" t="t" r="r" b="b"/>
              <a:pathLst>
                <a:path w="3771290" h="2152208" extrusionOk="0">
                  <a:moveTo>
                    <a:pt x="0" y="0"/>
                  </a:moveTo>
                  <a:lnTo>
                    <a:pt x="3771291" y="0"/>
                  </a:lnTo>
                  <a:lnTo>
                    <a:pt x="3771291" y="2152209"/>
                  </a:lnTo>
                  <a:lnTo>
                    <a:pt x="0" y="2152209"/>
                  </a:lnTo>
                  <a:close/>
                </a:path>
              </a:pathLst>
            </a:custGeom>
            <a:solidFill>
              <a:srgbClr val="FFFFC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IO Port</a:t>
              </a:r>
              <a:endParaRPr sz="10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" name="Google Shape;1816;p22">
              <a:extLst>
                <a:ext uri="{FF2B5EF4-FFF2-40B4-BE49-F238E27FC236}">
                  <a16:creationId xmlns:a16="http://schemas.microsoft.com/office/drawing/2014/main" id="{5AB58715-3344-2DBA-1A75-F61878BEED32}"/>
                </a:ext>
              </a:extLst>
            </p:cNvPr>
            <p:cNvSpPr/>
            <p:nvPr/>
          </p:nvSpPr>
          <p:spPr>
            <a:xfrm>
              <a:off x="1891271" y="2327928"/>
              <a:ext cx="584210" cy="328531"/>
            </a:xfrm>
            <a:custGeom>
              <a:avLst/>
              <a:gdLst/>
              <a:ahLst/>
              <a:cxnLst/>
              <a:rect l="l" t="t" r="r" b="b"/>
              <a:pathLst>
                <a:path w="3771290" h="2152208" extrusionOk="0">
                  <a:moveTo>
                    <a:pt x="0" y="0"/>
                  </a:moveTo>
                  <a:lnTo>
                    <a:pt x="3771291" y="0"/>
                  </a:lnTo>
                  <a:lnTo>
                    <a:pt x="3771291" y="2152209"/>
                  </a:lnTo>
                  <a:lnTo>
                    <a:pt x="0" y="2152209"/>
                  </a:lnTo>
                  <a:close/>
                </a:path>
              </a:pathLst>
            </a:custGeom>
            <a:solidFill>
              <a:srgbClr val="FFFFC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r>
                <a:rPr lang="en-CA" sz="105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IO Port</a:t>
              </a:r>
            </a:p>
          </p:txBody>
        </p:sp>
        <p:sp>
          <p:nvSpPr>
            <p:cNvPr id="5" name="Google Shape;1901;p22">
              <a:extLst>
                <a:ext uri="{FF2B5EF4-FFF2-40B4-BE49-F238E27FC236}">
                  <a16:creationId xmlns:a16="http://schemas.microsoft.com/office/drawing/2014/main" id="{E908D5E5-918B-AD3D-12B0-637C2747CB07}"/>
                </a:ext>
              </a:extLst>
            </p:cNvPr>
            <p:cNvSpPr/>
            <p:nvPr/>
          </p:nvSpPr>
          <p:spPr>
            <a:xfrm>
              <a:off x="1891271" y="2994426"/>
              <a:ext cx="584210" cy="328531"/>
            </a:xfrm>
            <a:custGeom>
              <a:avLst/>
              <a:gdLst/>
              <a:ahLst/>
              <a:cxnLst/>
              <a:rect l="l" t="t" r="r" b="b"/>
              <a:pathLst>
                <a:path w="3771290" h="2152208" extrusionOk="0">
                  <a:moveTo>
                    <a:pt x="0" y="0"/>
                  </a:moveTo>
                  <a:lnTo>
                    <a:pt x="3771291" y="0"/>
                  </a:lnTo>
                  <a:lnTo>
                    <a:pt x="3771291" y="2152209"/>
                  </a:lnTo>
                  <a:lnTo>
                    <a:pt x="0" y="2152209"/>
                  </a:lnTo>
                  <a:close/>
                </a:path>
              </a:pathLst>
            </a:custGeom>
            <a:solidFill>
              <a:srgbClr val="FFFFC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r>
                <a:rPr lang="en-CA" sz="105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IO Port</a:t>
              </a:r>
            </a:p>
          </p:txBody>
        </p:sp>
        <p:sp>
          <p:nvSpPr>
            <p:cNvPr id="6" name="Google Shape;1986;p22">
              <a:extLst>
                <a:ext uri="{FF2B5EF4-FFF2-40B4-BE49-F238E27FC236}">
                  <a16:creationId xmlns:a16="http://schemas.microsoft.com/office/drawing/2014/main" id="{843609C3-6E2E-AC93-2DF1-3C634306BC7D}"/>
                </a:ext>
              </a:extLst>
            </p:cNvPr>
            <p:cNvSpPr/>
            <p:nvPr/>
          </p:nvSpPr>
          <p:spPr>
            <a:xfrm>
              <a:off x="1891271" y="3660925"/>
              <a:ext cx="584210" cy="328531"/>
            </a:xfrm>
            <a:custGeom>
              <a:avLst/>
              <a:gdLst/>
              <a:ahLst/>
              <a:cxnLst/>
              <a:rect l="l" t="t" r="r" b="b"/>
              <a:pathLst>
                <a:path w="3771290" h="2152208" extrusionOk="0">
                  <a:moveTo>
                    <a:pt x="0" y="0"/>
                  </a:moveTo>
                  <a:lnTo>
                    <a:pt x="3771291" y="0"/>
                  </a:lnTo>
                  <a:lnTo>
                    <a:pt x="3771291" y="2152209"/>
                  </a:lnTo>
                  <a:lnTo>
                    <a:pt x="0" y="2152209"/>
                  </a:lnTo>
                  <a:close/>
                </a:path>
              </a:pathLst>
            </a:custGeom>
            <a:solidFill>
              <a:srgbClr val="FFFFC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r>
                <a:rPr lang="en-CA" sz="105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IO Port</a:t>
              </a:r>
            </a:p>
          </p:txBody>
        </p:sp>
        <p:cxnSp>
          <p:nvCxnSpPr>
            <p:cNvPr id="7" name="Google Shape;2081;p22">
              <a:extLst>
                <a:ext uri="{FF2B5EF4-FFF2-40B4-BE49-F238E27FC236}">
                  <a16:creationId xmlns:a16="http://schemas.microsoft.com/office/drawing/2014/main" id="{F51E8818-60C1-58C8-2867-CC344F74F61F}"/>
                </a:ext>
              </a:extLst>
            </p:cNvPr>
            <p:cNvCxnSpPr/>
            <p:nvPr/>
          </p:nvCxnSpPr>
          <p:spPr>
            <a:xfrm>
              <a:off x="2475481" y="2507222"/>
              <a:ext cx="236699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triangle" w="med" len="med"/>
              <a:tailEnd type="triangle" w="med" len="med"/>
            </a:ln>
          </p:spPr>
        </p:cxnSp>
        <p:cxnSp>
          <p:nvCxnSpPr>
            <p:cNvPr id="8" name="Google Shape;2081;p22">
              <a:extLst>
                <a:ext uri="{FF2B5EF4-FFF2-40B4-BE49-F238E27FC236}">
                  <a16:creationId xmlns:a16="http://schemas.microsoft.com/office/drawing/2014/main" id="{720DEDF4-C9F9-8E07-B832-A9D6AB4416F5}"/>
                </a:ext>
              </a:extLst>
            </p:cNvPr>
            <p:cNvCxnSpPr/>
            <p:nvPr/>
          </p:nvCxnSpPr>
          <p:spPr>
            <a:xfrm>
              <a:off x="2477386" y="1842414"/>
              <a:ext cx="236699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triangle" w="med" len="med"/>
              <a:tailEnd type="triangle" w="med" len="med"/>
            </a:ln>
          </p:spPr>
        </p:cxnSp>
        <p:cxnSp>
          <p:nvCxnSpPr>
            <p:cNvPr id="9" name="Google Shape;2081;p22">
              <a:extLst>
                <a:ext uri="{FF2B5EF4-FFF2-40B4-BE49-F238E27FC236}">
                  <a16:creationId xmlns:a16="http://schemas.microsoft.com/office/drawing/2014/main" id="{32BFF5B2-EDA8-E2AB-54EF-1B80500876B2}"/>
                </a:ext>
              </a:extLst>
            </p:cNvPr>
            <p:cNvCxnSpPr/>
            <p:nvPr/>
          </p:nvCxnSpPr>
          <p:spPr>
            <a:xfrm>
              <a:off x="2475481" y="3178179"/>
              <a:ext cx="236699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triangle" w="med" len="med"/>
              <a:tailEnd type="triangle" w="med" len="med"/>
            </a:ln>
          </p:spPr>
        </p:cxnSp>
        <p:cxnSp>
          <p:nvCxnSpPr>
            <p:cNvPr id="10" name="Google Shape;2081;p22">
              <a:extLst>
                <a:ext uri="{FF2B5EF4-FFF2-40B4-BE49-F238E27FC236}">
                  <a16:creationId xmlns:a16="http://schemas.microsoft.com/office/drawing/2014/main" id="{6AFF88C6-FB42-B0D9-ED66-D0763A6BB282}"/>
                </a:ext>
              </a:extLst>
            </p:cNvPr>
            <p:cNvCxnSpPr/>
            <p:nvPr/>
          </p:nvCxnSpPr>
          <p:spPr>
            <a:xfrm>
              <a:off x="2484318" y="3834833"/>
              <a:ext cx="236699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triangle" w="med" len="med"/>
              <a:tailEnd type="triangle" w="med" len="med"/>
            </a:ln>
          </p:spPr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6A858DD-FE9D-393D-61C6-F2983A4D9075}"/>
              </a:ext>
            </a:extLst>
          </p:cNvPr>
          <p:cNvGrpSpPr/>
          <p:nvPr/>
        </p:nvGrpSpPr>
        <p:grpSpPr>
          <a:xfrm>
            <a:off x="6589179" y="1687940"/>
            <a:ext cx="831929" cy="2328026"/>
            <a:chOff x="6589179" y="1687940"/>
            <a:chExt cx="831929" cy="2328026"/>
          </a:xfrm>
        </p:grpSpPr>
        <p:cxnSp>
          <p:nvCxnSpPr>
            <p:cNvPr id="12" name="Google Shape;2081;p22">
              <a:extLst>
                <a:ext uri="{FF2B5EF4-FFF2-40B4-BE49-F238E27FC236}">
                  <a16:creationId xmlns:a16="http://schemas.microsoft.com/office/drawing/2014/main" id="{CC2BC19A-A497-A69B-B11E-A538930F599A}"/>
                </a:ext>
              </a:extLst>
            </p:cNvPr>
            <p:cNvCxnSpPr/>
            <p:nvPr/>
          </p:nvCxnSpPr>
          <p:spPr>
            <a:xfrm>
              <a:off x="6589179" y="3158698"/>
              <a:ext cx="236699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triangle" w="med" len="med"/>
              <a:tailEnd type="triangle" w="med" len="med"/>
            </a:ln>
          </p:spPr>
        </p:cxnSp>
        <p:sp>
          <p:nvSpPr>
            <p:cNvPr id="13" name="Google Shape;1731;p22">
              <a:extLst>
                <a:ext uri="{FF2B5EF4-FFF2-40B4-BE49-F238E27FC236}">
                  <a16:creationId xmlns:a16="http://schemas.microsoft.com/office/drawing/2014/main" id="{7EBED42C-70DF-9E26-73F3-5AFDA3A50574}"/>
                </a:ext>
              </a:extLst>
            </p:cNvPr>
            <p:cNvSpPr/>
            <p:nvPr/>
          </p:nvSpPr>
          <p:spPr>
            <a:xfrm>
              <a:off x="6836898" y="1687940"/>
              <a:ext cx="584210" cy="328531"/>
            </a:xfrm>
            <a:custGeom>
              <a:avLst/>
              <a:gdLst/>
              <a:ahLst/>
              <a:cxnLst/>
              <a:rect l="l" t="t" r="r" b="b"/>
              <a:pathLst>
                <a:path w="3771290" h="2152208" extrusionOk="0">
                  <a:moveTo>
                    <a:pt x="0" y="0"/>
                  </a:moveTo>
                  <a:lnTo>
                    <a:pt x="3771291" y="0"/>
                  </a:lnTo>
                  <a:lnTo>
                    <a:pt x="3771291" y="2152209"/>
                  </a:lnTo>
                  <a:lnTo>
                    <a:pt x="0" y="2152209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CA" sz="105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Mem Port</a:t>
              </a:r>
              <a:endParaRPr sz="105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816;p22">
              <a:extLst>
                <a:ext uri="{FF2B5EF4-FFF2-40B4-BE49-F238E27FC236}">
                  <a16:creationId xmlns:a16="http://schemas.microsoft.com/office/drawing/2014/main" id="{93C72B60-AE96-2869-B055-3227A6FED010}"/>
                </a:ext>
              </a:extLst>
            </p:cNvPr>
            <p:cNvSpPr/>
            <p:nvPr/>
          </p:nvSpPr>
          <p:spPr>
            <a:xfrm>
              <a:off x="6836898" y="2354438"/>
              <a:ext cx="584210" cy="328531"/>
            </a:xfrm>
            <a:custGeom>
              <a:avLst/>
              <a:gdLst/>
              <a:ahLst/>
              <a:cxnLst/>
              <a:rect l="l" t="t" r="r" b="b"/>
              <a:pathLst>
                <a:path w="3771290" h="2152208" extrusionOk="0">
                  <a:moveTo>
                    <a:pt x="0" y="0"/>
                  </a:moveTo>
                  <a:lnTo>
                    <a:pt x="3771291" y="0"/>
                  </a:lnTo>
                  <a:lnTo>
                    <a:pt x="3771291" y="2152209"/>
                  </a:lnTo>
                  <a:lnTo>
                    <a:pt x="0" y="2152209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r>
                <a:rPr lang="en-CA" sz="105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Mem Port</a:t>
              </a:r>
            </a:p>
          </p:txBody>
        </p:sp>
        <p:sp>
          <p:nvSpPr>
            <p:cNvPr id="15" name="Google Shape;1901;p22">
              <a:extLst>
                <a:ext uri="{FF2B5EF4-FFF2-40B4-BE49-F238E27FC236}">
                  <a16:creationId xmlns:a16="http://schemas.microsoft.com/office/drawing/2014/main" id="{61A55EA2-7667-A14C-3C59-6CC56BCA4687}"/>
                </a:ext>
              </a:extLst>
            </p:cNvPr>
            <p:cNvSpPr/>
            <p:nvPr/>
          </p:nvSpPr>
          <p:spPr>
            <a:xfrm>
              <a:off x="6836898" y="3020936"/>
              <a:ext cx="584210" cy="328531"/>
            </a:xfrm>
            <a:custGeom>
              <a:avLst/>
              <a:gdLst/>
              <a:ahLst/>
              <a:cxnLst/>
              <a:rect l="l" t="t" r="r" b="b"/>
              <a:pathLst>
                <a:path w="3771290" h="2152208" extrusionOk="0">
                  <a:moveTo>
                    <a:pt x="0" y="0"/>
                  </a:moveTo>
                  <a:lnTo>
                    <a:pt x="3771291" y="0"/>
                  </a:lnTo>
                  <a:lnTo>
                    <a:pt x="3771291" y="2152209"/>
                  </a:lnTo>
                  <a:lnTo>
                    <a:pt x="0" y="2152209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r>
                <a:rPr lang="en-CA" sz="105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Mem Port</a:t>
              </a:r>
            </a:p>
          </p:txBody>
        </p:sp>
        <p:sp>
          <p:nvSpPr>
            <p:cNvPr id="16" name="Google Shape;1986;p22">
              <a:extLst>
                <a:ext uri="{FF2B5EF4-FFF2-40B4-BE49-F238E27FC236}">
                  <a16:creationId xmlns:a16="http://schemas.microsoft.com/office/drawing/2014/main" id="{15C0A080-8357-1D11-00CD-D475FA9EF0CD}"/>
                </a:ext>
              </a:extLst>
            </p:cNvPr>
            <p:cNvSpPr/>
            <p:nvPr/>
          </p:nvSpPr>
          <p:spPr>
            <a:xfrm>
              <a:off x="6836898" y="3687435"/>
              <a:ext cx="584210" cy="328531"/>
            </a:xfrm>
            <a:custGeom>
              <a:avLst/>
              <a:gdLst/>
              <a:ahLst/>
              <a:cxnLst/>
              <a:rect l="l" t="t" r="r" b="b"/>
              <a:pathLst>
                <a:path w="3771290" h="2152208" extrusionOk="0">
                  <a:moveTo>
                    <a:pt x="0" y="0"/>
                  </a:moveTo>
                  <a:lnTo>
                    <a:pt x="3771291" y="0"/>
                  </a:lnTo>
                  <a:lnTo>
                    <a:pt x="3771291" y="2152209"/>
                  </a:lnTo>
                  <a:lnTo>
                    <a:pt x="0" y="2152209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algn="ctr"/>
              <a:r>
                <a:rPr lang="en-CA" sz="1050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Mem Port</a:t>
              </a:r>
            </a:p>
          </p:txBody>
        </p:sp>
        <p:cxnSp>
          <p:nvCxnSpPr>
            <p:cNvPr id="17" name="Google Shape;2081;p22">
              <a:extLst>
                <a:ext uri="{FF2B5EF4-FFF2-40B4-BE49-F238E27FC236}">
                  <a16:creationId xmlns:a16="http://schemas.microsoft.com/office/drawing/2014/main" id="{F8CF2D5D-7927-D958-48FF-3DAD1AD5ECF0}"/>
                </a:ext>
              </a:extLst>
            </p:cNvPr>
            <p:cNvCxnSpPr/>
            <p:nvPr/>
          </p:nvCxnSpPr>
          <p:spPr>
            <a:xfrm>
              <a:off x="6589179" y="1854146"/>
              <a:ext cx="236699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triangle" w="med" len="med"/>
              <a:tailEnd type="triangle" w="med" len="med"/>
            </a:ln>
          </p:spPr>
        </p:cxnSp>
        <p:cxnSp>
          <p:nvCxnSpPr>
            <p:cNvPr id="18" name="Google Shape;2081;p22">
              <a:extLst>
                <a:ext uri="{FF2B5EF4-FFF2-40B4-BE49-F238E27FC236}">
                  <a16:creationId xmlns:a16="http://schemas.microsoft.com/office/drawing/2014/main" id="{DC02344C-114D-1789-E798-02244F7C6700}"/>
                </a:ext>
              </a:extLst>
            </p:cNvPr>
            <p:cNvCxnSpPr/>
            <p:nvPr/>
          </p:nvCxnSpPr>
          <p:spPr>
            <a:xfrm>
              <a:off x="6591732" y="2533253"/>
              <a:ext cx="236699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triangle" w="med" len="med"/>
              <a:tailEnd type="triangle" w="med" len="med"/>
            </a:ln>
          </p:spPr>
        </p:cxnSp>
        <p:cxnSp>
          <p:nvCxnSpPr>
            <p:cNvPr id="19" name="Google Shape;2081;p22">
              <a:extLst>
                <a:ext uri="{FF2B5EF4-FFF2-40B4-BE49-F238E27FC236}">
                  <a16:creationId xmlns:a16="http://schemas.microsoft.com/office/drawing/2014/main" id="{6E6C2CB8-C655-1C62-F72F-1D724ABC1143}"/>
                </a:ext>
              </a:extLst>
            </p:cNvPr>
            <p:cNvCxnSpPr/>
            <p:nvPr/>
          </p:nvCxnSpPr>
          <p:spPr>
            <a:xfrm>
              <a:off x="6600199" y="3853641"/>
              <a:ext cx="236699" cy="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triangle" w="med" len="med"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2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0" name="Google Shape;2110;p23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en-US"/>
              <a:t>CGRAs Modelled within CGRA-ME</a:t>
            </a:r>
            <a:endParaRPr/>
          </a:p>
        </p:txBody>
      </p:sp>
      <p:sp>
        <p:nvSpPr>
          <p:cNvPr id="2111" name="Google Shape;2111;p23"/>
          <p:cNvSpPr txBox="1">
            <a:spLocks noGrp="1"/>
          </p:cNvSpPr>
          <p:nvPr>
            <p:ph type="body" idx="1"/>
          </p:nvPr>
        </p:nvSpPr>
        <p:spPr>
          <a:xfrm>
            <a:off x="457200" y="1524000"/>
            <a:ext cx="8229600" cy="2257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581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</a:pPr>
            <a:r>
              <a:rPr lang="en-US"/>
              <a:t>There are three main CGRAs modelled within CGRA-ME 2.0 release</a:t>
            </a:r>
            <a:endParaRPr/>
          </a:p>
          <a:p>
            <a:pPr marL="914400" lvl="1" indent="-3365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/>
              <a:t>ADRES</a:t>
            </a:r>
            <a:endParaRPr/>
          </a:p>
          <a:p>
            <a:pPr marL="914400" lvl="1" indent="-3365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/>
              <a:t>HyCUBE</a:t>
            </a:r>
            <a:endParaRPr/>
          </a:p>
          <a:p>
            <a:pPr marL="914400" lvl="1" indent="-3365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/>
              <a:t>RIKEN</a:t>
            </a:r>
            <a:endParaRPr/>
          </a:p>
        </p:txBody>
      </p:sp>
      <p:sp>
        <p:nvSpPr>
          <p:cNvPr id="2114" name="Google Shape;2114;p23"/>
          <p:cNvSpPr txBox="1"/>
          <p:nvPr/>
        </p:nvSpPr>
        <p:spPr>
          <a:xfrm>
            <a:off x="2161340" y="5878905"/>
            <a:ext cx="97975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ADRES</a:t>
            </a:r>
            <a:endParaRPr/>
          </a:p>
        </p:txBody>
      </p:sp>
      <p:sp>
        <p:nvSpPr>
          <p:cNvPr id="2115" name="Google Shape;2115;p23"/>
          <p:cNvSpPr txBox="1"/>
          <p:nvPr/>
        </p:nvSpPr>
        <p:spPr>
          <a:xfrm>
            <a:off x="6217643" y="5873477"/>
            <a:ext cx="1631079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Elasti</a:t>
            </a:r>
            <a:r>
              <a:rPr lang="en-US" sz="1800" dirty="0">
                <a:solidFill>
                  <a:schemeClr val="dk1"/>
                </a:solidFill>
              </a:rPr>
              <a:t>c </a:t>
            </a:r>
            <a:r>
              <a:rPr lang="en-US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RIKEN</a:t>
            </a:r>
            <a:endParaRPr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F9A4CD58-B0E9-BD55-6987-983234C9BC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9641907"/>
              </p:ext>
            </p:extLst>
          </p:nvPr>
        </p:nvGraphicFramePr>
        <p:xfrm>
          <a:off x="5040614" y="3739065"/>
          <a:ext cx="3985139" cy="18743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3" imgW="2834640" imgH="1333282" progId="Acrobat.Document.DC">
                  <p:embed/>
                </p:oleObj>
              </mc:Choice>
              <mc:Fallback>
                <p:oleObj name="Acrobat Document" r:id="rId3" imgW="2834640" imgH="1333282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40614" y="3739065"/>
                        <a:ext cx="3985139" cy="18743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 descr="A diagram of a computer&#10;&#10;Description automatically generated">
            <a:extLst>
              <a:ext uri="{FF2B5EF4-FFF2-40B4-BE49-F238E27FC236}">
                <a16:creationId xmlns:a16="http://schemas.microsoft.com/office/drawing/2014/main" id="{398EDC98-875C-5CBE-52AC-7BFEB2AA72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6243" y="3545280"/>
            <a:ext cx="3905250" cy="233362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0" name="Google Shape;2120;p24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en-US"/>
              <a:t>Architecture Modelling Summary</a:t>
            </a:r>
            <a:endParaRPr/>
          </a:p>
        </p:txBody>
      </p:sp>
      <p:sp>
        <p:nvSpPr>
          <p:cNvPr id="2121" name="Google Shape;2121;p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581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</a:pPr>
            <a:r>
              <a:rPr lang="en-US" dirty="0"/>
              <a:t>CGRA-ME provides a </a:t>
            </a:r>
            <a:r>
              <a:rPr lang="en-US" b="1" dirty="0"/>
              <a:t>C++ API </a:t>
            </a:r>
            <a:r>
              <a:rPr lang="en-US" dirty="0"/>
              <a:t>that allows one to:</a:t>
            </a:r>
            <a:endParaRPr dirty="0"/>
          </a:p>
          <a:p>
            <a:pPr marL="914400" lvl="1" indent="-3365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b="1" dirty="0"/>
              <a:t>Instantiate</a:t>
            </a:r>
            <a:r>
              <a:rPr lang="en-US" dirty="0"/>
              <a:t> a variety of primitives</a:t>
            </a:r>
            <a:endParaRPr dirty="0"/>
          </a:p>
          <a:p>
            <a:pPr marL="1371600" lvl="2" indent="-33146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</a:pPr>
            <a:r>
              <a:rPr lang="en-US" dirty="0"/>
              <a:t>ALUs, Constants, Buffers, Registers, …</a:t>
            </a:r>
            <a:endParaRPr dirty="0"/>
          </a:p>
          <a:p>
            <a:pPr marL="914400" lvl="1" indent="-3365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b="1" dirty="0"/>
              <a:t>Connect</a:t>
            </a:r>
            <a:r>
              <a:rPr lang="en-US" dirty="0"/>
              <a:t> primitives to one another:</a:t>
            </a:r>
            <a:endParaRPr dirty="0"/>
          </a:p>
          <a:p>
            <a:pPr marL="1371600" lvl="2" indent="-331469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20"/>
              <a:buChar char="•"/>
            </a:pPr>
            <a:r>
              <a:rPr lang="en-US" dirty="0"/>
              <a:t>Crossbars, Direct connections, </a:t>
            </a:r>
            <a:r>
              <a:rPr lang="en-US" dirty="0" err="1"/>
              <a:t>MUXes</a:t>
            </a:r>
            <a:r>
              <a:rPr lang="en-US" dirty="0"/>
              <a:t>, …</a:t>
            </a:r>
            <a:endParaRPr dirty="0"/>
          </a:p>
          <a:p>
            <a:pPr marL="914400" lvl="1" indent="-3365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dirty="0"/>
              <a:t>Add </a:t>
            </a:r>
            <a:r>
              <a:rPr lang="en-US" b="1" dirty="0"/>
              <a:t>configurability</a:t>
            </a:r>
            <a:r>
              <a:rPr lang="en-US" dirty="0"/>
              <a:t> for the interconnect/primitives</a:t>
            </a:r>
            <a:endParaRPr dirty="0"/>
          </a:p>
          <a:p>
            <a: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</a:pPr>
            <a:endParaRPr dirty="0"/>
          </a:p>
          <a:p>
            <a:pPr marL="457200" marR="0" lvl="0" indent="-3581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</a:pPr>
            <a:r>
              <a:rPr lang="en-US" dirty="0"/>
              <a:t>With API, one can model wide range of different CGRAs</a:t>
            </a:r>
            <a:endParaRPr dirty="0"/>
          </a:p>
          <a:p>
            <a: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</a:pPr>
            <a:endParaRPr dirty="0"/>
          </a:p>
          <a:p>
            <a:pPr marL="457200" marR="0" lvl="0" indent="-3581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</a:pPr>
            <a:r>
              <a:rPr lang="en-US" dirty="0"/>
              <a:t>Limitations/ongoing work:</a:t>
            </a:r>
            <a:endParaRPr dirty="0"/>
          </a:p>
          <a:p>
            <a:pPr marL="914400" lvl="1" indent="-3365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dirty="0"/>
              <a:t>Modelling predication, mixed </a:t>
            </a:r>
            <a:r>
              <a:rPr lang="en-US" dirty="0" err="1"/>
              <a:t>bitwidth</a:t>
            </a:r>
            <a:r>
              <a:rPr lang="en-US" dirty="0"/>
              <a:t> CGRAs and etc.</a:t>
            </a:r>
            <a:endParaRPr dirty="0"/>
          </a:p>
        </p:txBody>
      </p:sp>
      <p:sp>
        <p:nvSpPr>
          <p:cNvPr id="2122" name="Google Shape;2122;p24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Google Shape;788;p11"/>
          <p:cNvSpPr txBox="1"/>
          <p:nvPr/>
        </p:nvSpPr>
        <p:spPr>
          <a:xfrm>
            <a:off x="410184" y="279640"/>
            <a:ext cx="8437756" cy="1142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575" tIns="41775" rIns="83575" bIns="417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91"/>
              <a:buFont typeface="Arial"/>
              <a:buNone/>
            </a:pPr>
            <a:r>
              <a:rPr lang="en-US" sz="4000" b="0" i="0" u="none" strike="noStrike" cap="none" dirty="0">
                <a:solidFill>
                  <a:srgbClr val="2F5897"/>
                </a:solidFill>
                <a:latin typeface="Arial"/>
                <a:ea typeface="Arial"/>
                <a:cs typeface="Arial"/>
                <a:sym typeface="Arial"/>
              </a:rPr>
              <a:t>CGRA-ME: DFG generation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9" name="Google Shape;789;p11"/>
          <p:cNvSpPr/>
          <p:nvPr/>
        </p:nvSpPr>
        <p:spPr>
          <a:xfrm>
            <a:off x="2498725" y="1250247"/>
            <a:ext cx="1528234" cy="681567"/>
          </a:xfrm>
          <a:prstGeom prst="verticalScroll">
            <a:avLst>
              <a:gd name="adj" fmla="val 125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CGRA Architecture Description</a:t>
            </a:r>
            <a:endParaRPr/>
          </a:p>
        </p:txBody>
      </p:sp>
      <p:sp>
        <p:nvSpPr>
          <p:cNvPr id="790" name="Google Shape;790;p11"/>
          <p:cNvSpPr/>
          <p:nvPr/>
        </p:nvSpPr>
        <p:spPr>
          <a:xfrm>
            <a:off x="3210982" y="2096482"/>
            <a:ext cx="1477434" cy="694266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CGRA Architecture Interpreter</a:t>
            </a:r>
            <a:endParaRPr/>
          </a:p>
        </p:txBody>
      </p:sp>
      <p:sp>
        <p:nvSpPr>
          <p:cNvPr id="791" name="Google Shape;791;p11"/>
          <p:cNvSpPr/>
          <p:nvPr/>
        </p:nvSpPr>
        <p:spPr>
          <a:xfrm>
            <a:off x="2498725" y="2970052"/>
            <a:ext cx="1354667" cy="711200"/>
          </a:xfrm>
          <a:prstGeom prst="can">
            <a:avLst>
              <a:gd name="adj" fmla="val 25000"/>
            </a:avLst>
          </a:prstGeom>
          <a:solidFill>
            <a:schemeClr val="accent6"/>
          </a:solidFill>
          <a:ln w="25400" cap="flat" cmpd="sng">
            <a:solidFill>
              <a:srgbClr val="3136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Device Model of Architecture</a:t>
            </a:r>
            <a:endParaRPr/>
          </a:p>
        </p:txBody>
      </p:sp>
      <p:sp>
        <p:nvSpPr>
          <p:cNvPr id="792" name="Google Shape;792;p11"/>
          <p:cNvSpPr/>
          <p:nvPr/>
        </p:nvSpPr>
        <p:spPr>
          <a:xfrm>
            <a:off x="2793466" y="3937931"/>
            <a:ext cx="1100667" cy="82126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Verilog Simulation</a:t>
            </a:r>
            <a:endParaRPr/>
          </a:p>
        </p:txBody>
      </p:sp>
      <p:sp>
        <p:nvSpPr>
          <p:cNvPr id="793" name="Google Shape;793;p11"/>
          <p:cNvSpPr/>
          <p:nvPr/>
        </p:nvSpPr>
        <p:spPr>
          <a:xfrm>
            <a:off x="4330695" y="3965451"/>
            <a:ext cx="1100667" cy="82126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Std. Cell Synthesis Place and Route</a:t>
            </a:r>
            <a:endParaRPr/>
          </a:p>
        </p:txBody>
      </p:sp>
      <p:sp>
        <p:nvSpPr>
          <p:cNvPr id="794" name="Google Shape;794;p11"/>
          <p:cNvSpPr/>
          <p:nvPr/>
        </p:nvSpPr>
        <p:spPr>
          <a:xfrm>
            <a:off x="5867924" y="3965451"/>
            <a:ext cx="1100667" cy="82126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FPGA Synthesis Place and Route</a:t>
            </a:r>
            <a:endParaRPr/>
          </a:p>
        </p:txBody>
      </p:sp>
      <p:sp>
        <p:nvSpPr>
          <p:cNvPr id="795" name="Google Shape;795;p11"/>
          <p:cNvSpPr/>
          <p:nvPr/>
        </p:nvSpPr>
        <p:spPr>
          <a:xfrm>
            <a:off x="4235444" y="5060708"/>
            <a:ext cx="1291167" cy="1136607"/>
          </a:xfrm>
          <a:prstGeom prst="can">
            <a:avLst>
              <a:gd name="adj" fmla="val 25000"/>
            </a:avLst>
          </a:prstGeom>
          <a:solidFill>
            <a:schemeClr val="accent6"/>
          </a:solidFill>
          <a:ln w="25400" cap="flat" cmpd="sng">
            <a:solidFill>
              <a:srgbClr val="3136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Standard-Cell CGRA Perf, Power &amp; Area</a:t>
            </a:r>
            <a:endParaRPr/>
          </a:p>
        </p:txBody>
      </p:sp>
      <p:sp>
        <p:nvSpPr>
          <p:cNvPr id="796" name="Google Shape;796;p11"/>
          <p:cNvSpPr/>
          <p:nvPr/>
        </p:nvSpPr>
        <p:spPr>
          <a:xfrm>
            <a:off x="5772673" y="5073823"/>
            <a:ext cx="1291167" cy="1136477"/>
          </a:xfrm>
          <a:prstGeom prst="can">
            <a:avLst>
              <a:gd name="adj" fmla="val 25000"/>
            </a:avLst>
          </a:prstGeom>
          <a:solidFill>
            <a:schemeClr val="accent6"/>
          </a:solidFill>
          <a:ln w="25400" cap="flat" cmpd="sng">
            <a:solidFill>
              <a:srgbClr val="3136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FPGA-Overlay CGRA Perf, Power &amp; Area</a:t>
            </a:r>
            <a:endParaRPr/>
          </a:p>
        </p:txBody>
      </p:sp>
      <p:sp>
        <p:nvSpPr>
          <p:cNvPr id="797" name="Google Shape;797;p11"/>
          <p:cNvSpPr/>
          <p:nvPr/>
        </p:nvSpPr>
        <p:spPr>
          <a:xfrm>
            <a:off x="553508" y="2306032"/>
            <a:ext cx="1435100" cy="27516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LLVM</a:t>
            </a:r>
            <a:endParaRPr dirty="0"/>
          </a:p>
        </p:txBody>
      </p:sp>
      <p:sp>
        <p:nvSpPr>
          <p:cNvPr id="798" name="Google Shape;798;p11"/>
          <p:cNvSpPr/>
          <p:nvPr/>
        </p:nvSpPr>
        <p:spPr>
          <a:xfrm>
            <a:off x="539749" y="3992802"/>
            <a:ext cx="1477434" cy="694266"/>
          </a:xfrm>
          <a:prstGeom prst="flowChartProcess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Mapper</a:t>
            </a:r>
            <a:endParaRPr/>
          </a:p>
        </p:txBody>
      </p:sp>
      <p:sp>
        <p:nvSpPr>
          <p:cNvPr id="799" name="Google Shape;799;p11"/>
          <p:cNvSpPr/>
          <p:nvPr/>
        </p:nvSpPr>
        <p:spPr>
          <a:xfrm>
            <a:off x="593724" y="3013940"/>
            <a:ext cx="1354667" cy="711200"/>
          </a:xfrm>
          <a:prstGeom prst="can">
            <a:avLst>
              <a:gd name="adj" fmla="val 25000"/>
            </a:avLst>
          </a:prstGeom>
          <a:solidFill>
            <a:schemeClr val="accent6"/>
          </a:solidFill>
          <a:ln w="25400" cap="flat" cmpd="sng">
            <a:solidFill>
              <a:srgbClr val="3136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Data-Flow Graph of Application</a:t>
            </a:r>
            <a:endParaRPr/>
          </a:p>
        </p:txBody>
      </p:sp>
      <p:sp>
        <p:nvSpPr>
          <p:cNvPr id="800" name="Google Shape;800;p11"/>
          <p:cNvSpPr/>
          <p:nvPr/>
        </p:nvSpPr>
        <p:spPr>
          <a:xfrm>
            <a:off x="514349" y="1255066"/>
            <a:ext cx="1528234" cy="681567"/>
          </a:xfrm>
          <a:prstGeom prst="verticalScroll">
            <a:avLst>
              <a:gd name="adj" fmla="val 125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Benchmark</a:t>
            </a:r>
            <a:endParaRPr/>
          </a:p>
        </p:txBody>
      </p:sp>
      <p:sp>
        <p:nvSpPr>
          <p:cNvPr id="801" name="Google Shape;801;p11"/>
          <p:cNvSpPr/>
          <p:nvPr/>
        </p:nvSpPr>
        <p:spPr>
          <a:xfrm>
            <a:off x="4142312" y="3038236"/>
            <a:ext cx="1477434" cy="574833"/>
          </a:xfrm>
          <a:prstGeom prst="flowChartDocumen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Verilog RTL for CGRA</a:t>
            </a:r>
            <a:endParaRPr/>
          </a:p>
        </p:txBody>
      </p:sp>
      <p:cxnSp>
        <p:nvCxnSpPr>
          <p:cNvPr id="802" name="Google Shape;802;p11"/>
          <p:cNvCxnSpPr>
            <a:stCxn id="800" idx="2"/>
            <a:endCxn id="797" idx="0"/>
          </p:cNvCxnSpPr>
          <p:nvPr/>
        </p:nvCxnSpPr>
        <p:spPr>
          <a:xfrm flipH="1">
            <a:off x="1270966" y="1936633"/>
            <a:ext cx="7500" cy="3693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3" name="Google Shape;803;p11"/>
          <p:cNvCxnSpPr>
            <a:stCxn id="797" idx="2"/>
            <a:endCxn id="799" idx="1"/>
          </p:cNvCxnSpPr>
          <p:nvPr/>
        </p:nvCxnSpPr>
        <p:spPr>
          <a:xfrm>
            <a:off x="1271058" y="2581197"/>
            <a:ext cx="0" cy="4326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4" name="Google Shape;804;p11"/>
          <p:cNvCxnSpPr>
            <a:stCxn id="799" idx="3"/>
          </p:cNvCxnSpPr>
          <p:nvPr/>
        </p:nvCxnSpPr>
        <p:spPr>
          <a:xfrm>
            <a:off x="1271058" y="3725140"/>
            <a:ext cx="7500" cy="2676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5" name="Google Shape;805;p11"/>
          <p:cNvCxnSpPr>
            <a:stCxn id="789" idx="2"/>
            <a:endCxn id="790" idx="0"/>
          </p:cNvCxnSpPr>
          <p:nvPr/>
        </p:nvCxnSpPr>
        <p:spPr>
          <a:xfrm>
            <a:off x="3262842" y="1931814"/>
            <a:ext cx="686857" cy="164668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6" name="Google Shape;806;p11"/>
          <p:cNvCxnSpPr>
            <a:stCxn id="790" idx="2"/>
            <a:endCxn id="791" idx="1"/>
          </p:cNvCxnSpPr>
          <p:nvPr/>
        </p:nvCxnSpPr>
        <p:spPr>
          <a:xfrm flipH="1">
            <a:off x="3175999" y="2790748"/>
            <a:ext cx="773700" cy="1794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7" name="Google Shape;807;p11"/>
          <p:cNvCxnSpPr>
            <a:stCxn id="790" idx="2"/>
            <a:endCxn id="801" idx="0"/>
          </p:cNvCxnSpPr>
          <p:nvPr/>
        </p:nvCxnSpPr>
        <p:spPr>
          <a:xfrm>
            <a:off x="3949699" y="2790748"/>
            <a:ext cx="931200" cy="2475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8" name="Google Shape;808;p11"/>
          <p:cNvCxnSpPr>
            <a:stCxn id="791" idx="3"/>
          </p:cNvCxnSpPr>
          <p:nvPr/>
        </p:nvCxnSpPr>
        <p:spPr>
          <a:xfrm flipH="1">
            <a:off x="1278559" y="3681252"/>
            <a:ext cx="1897500" cy="3117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9" name="Google Shape;809;p11"/>
          <p:cNvCxnSpPr>
            <a:stCxn id="801" idx="2"/>
            <a:endCxn id="792" idx="0"/>
          </p:cNvCxnSpPr>
          <p:nvPr/>
        </p:nvCxnSpPr>
        <p:spPr>
          <a:xfrm flipH="1">
            <a:off x="3343829" y="3575066"/>
            <a:ext cx="1537200" cy="3630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10" name="Google Shape;810;p11"/>
          <p:cNvCxnSpPr>
            <a:stCxn id="801" idx="2"/>
            <a:endCxn id="793" idx="0"/>
          </p:cNvCxnSpPr>
          <p:nvPr/>
        </p:nvCxnSpPr>
        <p:spPr>
          <a:xfrm>
            <a:off x="4881029" y="3575066"/>
            <a:ext cx="0" cy="3903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11" name="Google Shape;811;p11"/>
          <p:cNvCxnSpPr>
            <a:stCxn id="801" idx="2"/>
            <a:endCxn id="794" idx="0"/>
          </p:cNvCxnSpPr>
          <p:nvPr/>
        </p:nvCxnSpPr>
        <p:spPr>
          <a:xfrm>
            <a:off x="4881029" y="3575066"/>
            <a:ext cx="1537200" cy="3903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12" name="Google Shape;812;p11"/>
          <p:cNvCxnSpPr>
            <a:stCxn id="793" idx="2"/>
            <a:endCxn id="795" idx="1"/>
          </p:cNvCxnSpPr>
          <p:nvPr/>
        </p:nvCxnSpPr>
        <p:spPr>
          <a:xfrm>
            <a:off x="4881029" y="4786716"/>
            <a:ext cx="0" cy="2739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13" name="Google Shape;813;p11"/>
          <p:cNvCxnSpPr>
            <a:stCxn id="794" idx="2"/>
            <a:endCxn id="796" idx="1"/>
          </p:cNvCxnSpPr>
          <p:nvPr/>
        </p:nvCxnSpPr>
        <p:spPr>
          <a:xfrm>
            <a:off x="6418258" y="4786716"/>
            <a:ext cx="0" cy="2871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14" name="Google Shape;814;p11"/>
          <p:cNvCxnSpPr>
            <a:endCxn id="792" idx="1"/>
          </p:cNvCxnSpPr>
          <p:nvPr/>
        </p:nvCxnSpPr>
        <p:spPr>
          <a:xfrm>
            <a:off x="2017066" y="4339864"/>
            <a:ext cx="776400" cy="87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815" name="Google Shape;815;p11"/>
          <p:cNvSpPr txBox="1"/>
          <p:nvPr/>
        </p:nvSpPr>
        <p:spPr>
          <a:xfrm>
            <a:off x="2015634" y="4087884"/>
            <a:ext cx="779381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Bitstream</a:t>
            </a:r>
            <a:endParaRPr/>
          </a:p>
        </p:txBody>
      </p:sp>
      <p:sp>
        <p:nvSpPr>
          <p:cNvPr id="816" name="Google Shape;816;p11"/>
          <p:cNvSpPr/>
          <p:nvPr/>
        </p:nvSpPr>
        <p:spPr>
          <a:xfrm>
            <a:off x="2664615" y="5115813"/>
            <a:ext cx="1358366" cy="362864"/>
          </a:xfrm>
          <a:prstGeom prst="flowChartTerminator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Functional Verification </a:t>
            </a:r>
            <a:endParaRPr/>
          </a:p>
        </p:txBody>
      </p:sp>
      <p:cxnSp>
        <p:nvCxnSpPr>
          <p:cNvPr id="817" name="Google Shape;817;p11"/>
          <p:cNvCxnSpPr>
            <a:stCxn id="792" idx="2"/>
            <a:endCxn id="816" idx="0"/>
          </p:cNvCxnSpPr>
          <p:nvPr/>
        </p:nvCxnSpPr>
        <p:spPr>
          <a:xfrm>
            <a:off x="3343800" y="4759196"/>
            <a:ext cx="0" cy="3567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" name="Google Shape;789;p11">
            <a:extLst>
              <a:ext uri="{FF2B5EF4-FFF2-40B4-BE49-F238E27FC236}">
                <a16:creationId xmlns:a16="http://schemas.microsoft.com/office/drawing/2014/main" id="{8D15E1F8-D3B6-C7D7-103B-C863B55D5DC7}"/>
              </a:ext>
            </a:extLst>
          </p:cNvPr>
          <p:cNvSpPr/>
          <p:nvPr/>
        </p:nvSpPr>
        <p:spPr>
          <a:xfrm>
            <a:off x="4106330" y="1255066"/>
            <a:ext cx="1528234" cy="681567"/>
          </a:xfrm>
          <a:prstGeom prst="verticalScroll">
            <a:avLst>
              <a:gd name="adj" fmla="val 125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Architecture Constraints</a:t>
            </a:r>
            <a:endParaRPr dirty="0"/>
          </a:p>
        </p:txBody>
      </p:sp>
      <p:cxnSp>
        <p:nvCxnSpPr>
          <p:cNvPr id="4" name="Google Shape;805;p11">
            <a:extLst>
              <a:ext uri="{FF2B5EF4-FFF2-40B4-BE49-F238E27FC236}">
                <a16:creationId xmlns:a16="http://schemas.microsoft.com/office/drawing/2014/main" id="{27B0D48B-999C-439C-4D81-603FDA5769FB}"/>
              </a:ext>
            </a:extLst>
          </p:cNvPr>
          <p:cNvCxnSpPr>
            <a:cxnSpLocks/>
            <a:stCxn id="3" idx="2"/>
            <a:endCxn id="790" idx="0"/>
          </p:cNvCxnSpPr>
          <p:nvPr/>
        </p:nvCxnSpPr>
        <p:spPr>
          <a:xfrm flipH="1">
            <a:off x="3949699" y="1936633"/>
            <a:ext cx="920748" cy="159849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" name="Google Shape;2280;p28">
            <a:extLst>
              <a:ext uri="{FF2B5EF4-FFF2-40B4-BE49-F238E27FC236}">
                <a16:creationId xmlns:a16="http://schemas.microsoft.com/office/drawing/2014/main" id="{24DCE8CE-AA1C-9741-379F-729C2117C533}"/>
              </a:ext>
            </a:extLst>
          </p:cNvPr>
          <p:cNvSpPr/>
          <p:nvPr/>
        </p:nvSpPr>
        <p:spPr>
          <a:xfrm>
            <a:off x="246849" y="1117048"/>
            <a:ext cx="2125131" cy="2705652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19798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5" name="Google Shape;2285;p29"/>
          <p:cNvSpPr txBox="1">
            <a:spLocks noGrp="1"/>
          </p:cNvSpPr>
          <p:nvPr>
            <p:ph type="title"/>
          </p:nvPr>
        </p:nvSpPr>
        <p:spPr>
          <a:xfrm>
            <a:off x="304200" y="533400"/>
            <a:ext cx="8382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en-US"/>
              <a:t>DFG Extraction </a:t>
            </a:r>
            <a:r>
              <a:rPr lang="en-US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CGRA-ME</a:t>
            </a:r>
            <a:endParaRPr sz="40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6" name="Google Shape;2286;p29"/>
          <p:cNvSpPr txBox="1">
            <a:spLocks noGrp="1"/>
          </p:cNvSpPr>
          <p:nvPr>
            <p:ph type="body" idx="1"/>
          </p:nvPr>
        </p:nvSpPr>
        <p:spPr>
          <a:xfrm>
            <a:off x="457200" y="1524005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Front-end 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data-flow graph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extraction -- 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LLVM</a:t>
            </a:r>
            <a:endParaRPr b="1" dirty="0"/>
          </a:p>
          <a:p>
            <a:pPr marL="457200" marR="0" lvl="1" indent="-18288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State-of-the-art </a:t>
            </a:r>
            <a:r>
              <a:rPr lang="en-US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compiler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used by Apple, NVIDIA, Xilinx, Intel,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etc</a:t>
            </a:r>
            <a:endParaRPr sz="2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-18288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Leverage LLVM language support, parsing and optimizations</a:t>
            </a:r>
            <a:endParaRPr sz="2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" marR="0" lvl="0" indent="-18288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LLVM, the program is represented in an </a:t>
            </a:r>
            <a:b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Intermediate Representation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(IR)</a:t>
            </a:r>
            <a:endParaRPr dirty="0"/>
          </a:p>
          <a:p>
            <a:pPr marL="457200" marR="0" lvl="1" indent="-18288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Machine-independent assembly code</a:t>
            </a:r>
            <a:endParaRPr dirty="0"/>
          </a:p>
          <a:p>
            <a:pPr marL="457200" marR="0" lvl="1" indent="-18288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Limited instruction set: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add,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xor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branch,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mul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div</a:t>
            </a:r>
            <a:endParaRPr dirty="0"/>
          </a:p>
          <a:p>
            <a:pPr marL="182880" marR="0" lvl="0" indent="-53338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" marR="0" lvl="0" indent="-18288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Target inner-loop kernels for mapping to CGRAs</a:t>
            </a:r>
            <a:endParaRPr dirty="0"/>
          </a:p>
          <a:p>
            <a:pPr marL="182880" marR="0" lvl="0" indent="-53338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7" name="Google Shape;2287;p29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17</a:t>
            </a:fld>
            <a:endParaRPr sz="1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2" name="Google Shape;2292;p30"/>
          <p:cNvSpPr txBox="1">
            <a:spLocks noGrp="1"/>
          </p:cNvSpPr>
          <p:nvPr>
            <p:ph type="title"/>
          </p:nvPr>
        </p:nvSpPr>
        <p:spPr>
          <a:xfrm>
            <a:off x="628650" y="17666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Data-Flow Graph Extraction</a:t>
            </a:r>
            <a:endParaRPr sz="40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5" name="Google Shape;2295;p30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18</a:t>
            </a:fld>
            <a:endParaRPr sz="1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DCC9B93-2B94-EDB4-7D91-4D64EB5B61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222" y="4085167"/>
            <a:ext cx="3647886" cy="110196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6C025F2-A56A-FB28-69B4-991F0CBBCF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0442" y="3200401"/>
            <a:ext cx="4250614" cy="2596381"/>
          </a:xfrm>
          <a:prstGeom prst="rect">
            <a:avLst/>
          </a:prstGeom>
        </p:spPr>
      </p:pic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C026BF1-3575-38E0-BFDC-0DCF8F405C4A}"/>
              </a:ext>
            </a:extLst>
          </p:cNvPr>
          <p:cNvCxnSpPr>
            <a:cxnSpLocks/>
          </p:cNvCxnSpPr>
          <p:nvPr/>
        </p:nvCxnSpPr>
        <p:spPr>
          <a:xfrm flipV="1">
            <a:off x="3412067" y="3486151"/>
            <a:ext cx="1837232" cy="696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3A48F1D-B01B-4757-FB1C-3365083002D1}"/>
              </a:ext>
            </a:extLst>
          </p:cNvPr>
          <p:cNvCxnSpPr>
            <a:cxnSpLocks/>
          </p:cNvCxnSpPr>
          <p:nvPr/>
        </p:nvCxnSpPr>
        <p:spPr>
          <a:xfrm flipV="1">
            <a:off x="3132667" y="3775831"/>
            <a:ext cx="2116632" cy="550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7C4D482-5C0A-3098-4766-4C93FAAD6AC4}"/>
              </a:ext>
            </a:extLst>
          </p:cNvPr>
          <p:cNvCxnSpPr>
            <a:cxnSpLocks/>
          </p:cNvCxnSpPr>
          <p:nvPr/>
        </p:nvCxnSpPr>
        <p:spPr>
          <a:xfrm flipV="1">
            <a:off x="2074333" y="3966634"/>
            <a:ext cx="3174966" cy="783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E62656E-4EDD-82D2-C6B1-C1F368D2C893}"/>
              </a:ext>
            </a:extLst>
          </p:cNvPr>
          <p:cNvCxnSpPr>
            <a:cxnSpLocks/>
          </p:cNvCxnSpPr>
          <p:nvPr/>
        </p:nvCxnSpPr>
        <p:spPr>
          <a:xfrm flipV="1">
            <a:off x="1261533" y="4085167"/>
            <a:ext cx="4048950" cy="6646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Google Shape;2192;p26">
            <a:extLst>
              <a:ext uri="{FF2B5EF4-FFF2-40B4-BE49-F238E27FC236}">
                <a16:creationId xmlns:a16="http://schemas.microsoft.com/office/drawing/2014/main" id="{38C987BD-5EF4-9CEA-9B1C-BBA4E495EA9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70612" y="1599285"/>
            <a:ext cx="7962187" cy="111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34"/>
              <a:buFont typeface="Arial"/>
              <a:buChar char="•"/>
            </a:pPr>
            <a:r>
              <a:rPr lang="en-CA" sz="204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//</a:t>
            </a:r>
            <a:r>
              <a:rPr lang="en-CA" sz="204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DFGLoop</a:t>
            </a:r>
            <a:r>
              <a:rPr lang="en-CA" sz="2040" dirty="0"/>
              <a:t>: loop : marks the loop to be extracted</a:t>
            </a:r>
            <a:endParaRPr sz="204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4D76A-8054-9747-897B-FAA71F44D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Data-Flow Graph Visualization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0E3370-0B53-9DC3-BBD5-F9ECE36A76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DFG is a directed graph made up of:</a:t>
            </a:r>
          </a:p>
          <a:p>
            <a:pPr lvl="1"/>
            <a:r>
              <a:rPr lang="en-CA" dirty="0"/>
              <a:t>Nodes 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81BFBF-A4E1-9F2A-59B8-5DFFD448AC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19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01E58D-9D96-A92E-3FE9-285CB48319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24" b="53368"/>
          <a:stretch/>
        </p:blipFill>
        <p:spPr>
          <a:xfrm>
            <a:off x="538576" y="2887134"/>
            <a:ext cx="4185824" cy="1210733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1305A196-D1DE-6038-945D-8E4AF79D696A}"/>
              </a:ext>
            </a:extLst>
          </p:cNvPr>
          <p:cNvSpPr/>
          <p:nvPr/>
        </p:nvSpPr>
        <p:spPr>
          <a:xfrm>
            <a:off x="7162800" y="1659460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1100" dirty="0"/>
              <a:t>Const0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DAF837F-49AD-C672-468B-CB75FF8EF096}"/>
              </a:ext>
            </a:extLst>
          </p:cNvPr>
          <p:cNvSpPr/>
          <p:nvPr/>
        </p:nvSpPr>
        <p:spPr>
          <a:xfrm>
            <a:off x="6248400" y="2573860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1100" dirty="0"/>
              <a:t>i6_add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234B8E7-EE7F-2FB7-7F52-71F73CC488B1}"/>
              </a:ext>
            </a:extLst>
          </p:cNvPr>
          <p:cNvSpPr/>
          <p:nvPr/>
        </p:nvSpPr>
        <p:spPr>
          <a:xfrm>
            <a:off x="7147422" y="3464199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1100" dirty="0"/>
              <a:t>i4_load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D99E80C-E3DC-8B31-1286-72D65AB9589D}"/>
              </a:ext>
            </a:extLst>
          </p:cNvPr>
          <p:cNvSpPr/>
          <p:nvPr/>
        </p:nvSpPr>
        <p:spPr>
          <a:xfrm>
            <a:off x="6248400" y="4378599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1100" dirty="0"/>
              <a:t>i5_add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EA19929-2612-CCCD-19E3-373C39D8A689}"/>
              </a:ext>
            </a:extLst>
          </p:cNvPr>
          <p:cNvSpPr/>
          <p:nvPr/>
        </p:nvSpPr>
        <p:spPr>
          <a:xfrm>
            <a:off x="7162800" y="5285890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800" dirty="0"/>
              <a:t>i5_output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C8CD5D19-7881-DA3C-C8B4-CFD2B833AB60}"/>
              </a:ext>
            </a:extLst>
          </p:cNvPr>
          <p:cNvCxnSpPr>
            <a:cxnSpLocks/>
          </p:cNvCxnSpPr>
          <p:nvPr/>
        </p:nvCxnSpPr>
        <p:spPr>
          <a:xfrm flipV="1">
            <a:off x="4572000" y="2209800"/>
            <a:ext cx="2252133" cy="922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52DC9114-9203-3603-C51B-F4E6F0071D82}"/>
              </a:ext>
            </a:extLst>
          </p:cNvPr>
          <p:cNvCxnSpPr>
            <a:cxnSpLocks/>
          </p:cNvCxnSpPr>
          <p:nvPr/>
        </p:nvCxnSpPr>
        <p:spPr>
          <a:xfrm flipV="1">
            <a:off x="3124200" y="3225800"/>
            <a:ext cx="2997200" cy="127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3424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Google Shape;762;p9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CGRA Challenges</a:t>
            </a:r>
            <a:endParaRPr sz="40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9"/>
          <p:cNvSpPr txBox="1">
            <a:spLocks noGrp="1"/>
          </p:cNvSpPr>
          <p:nvPr>
            <p:ph type="body" idx="1"/>
          </p:nvPr>
        </p:nvSpPr>
        <p:spPr>
          <a:xfrm>
            <a:off x="628650" y="1448648"/>
            <a:ext cx="7886700" cy="1559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Architectures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less studied than competing platforms, </a:t>
            </a:r>
            <a:b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such as FPGAs or GPGPUs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" marR="0" lvl="0" indent="-18288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CAD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tool development required</a:t>
            </a:r>
            <a:endParaRPr dirty="0"/>
          </a:p>
          <a:p>
            <a:pPr marL="182880" marR="0" lvl="0" indent="-53338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9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1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65" name="Google Shape;765;p9"/>
          <p:cNvGrpSpPr/>
          <p:nvPr/>
        </p:nvGrpSpPr>
        <p:grpSpPr>
          <a:xfrm>
            <a:off x="276224" y="2783538"/>
            <a:ext cx="3398400" cy="2752042"/>
            <a:chOff x="1261875" y="3351583"/>
            <a:chExt cx="3398400" cy="2752042"/>
          </a:xfrm>
        </p:grpSpPr>
        <p:pic>
          <p:nvPicPr>
            <p:cNvPr id="766" name="Google Shape;766;p9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297931" y="3351583"/>
              <a:ext cx="2520888" cy="190941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67" name="Google Shape;767;p9"/>
            <p:cNvSpPr txBox="1"/>
            <p:nvPr/>
          </p:nvSpPr>
          <p:spPr>
            <a:xfrm>
              <a:off x="1261875" y="5149625"/>
              <a:ext cx="3398400" cy="954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FPGAs</a:t>
              </a:r>
              <a:r>
                <a:rPr lang="en-US" sz="2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: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Verilog-to-Routing</a:t>
              </a:r>
              <a:endPara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68" name="Google Shape;768;p9"/>
          <p:cNvGrpSpPr/>
          <p:nvPr/>
        </p:nvGrpSpPr>
        <p:grpSpPr>
          <a:xfrm>
            <a:off x="5224081" y="2796266"/>
            <a:ext cx="3641607" cy="2435903"/>
            <a:chOff x="4753821" y="3718253"/>
            <a:chExt cx="3641607" cy="2435903"/>
          </a:xfrm>
        </p:grpSpPr>
        <p:sp>
          <p:nvSpPr>
            <p:cNvPr id="769" name="Google Shape;769;p9"/>
            <p:cNvSpPr txBox="1"/>
            <p:nvPr/>
          </p:nvSpPr>
          <p:spPr>
            <a:xfrm>
              <a:off x="4753821" y="5200049"/>
              <a:ext cx="3641607" cy="95410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GPUs</a:t>
              </a:r>
              <a:r>
                <a:rPr lang="en-US" sz="2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: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lang="en-US" sz="2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GPGPU-Sim</a:t>
              </a:r>
              <a:endParaRPr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770" name="Google Shape;770;p9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4873743" y="3718253"/>
              <a:ext cx="3168413" cy="1472779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71" name="Google Shape;771;p9"/>
          <p:cNvSpPr txBox="1"/>
          <p:nvPr/>
        </p:nvSpPr>
        <p:spPr>
          <a:xfrm>
            <a:off x="2682317" y="3665241"/>
            <a:ext cx="3084300" cy="646200"/>
          </a:xfrm>
          <a:prstGeom prst="rect">
            <a:avLst/>
          </a:prstGeom>
          <a:solidFill>
            <a:schemeClr val="lt1"/>
          </a:solidFill>
          <a:ln w="76200" cap="rnd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CGRAs</a:t>
            </a:r>
            <a:r>
              <a:rPr lang="en-US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???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772" name="Google Shape;772;p9"/>
          <p:cNvGrpSpPr/>
          <p:nvPr/>
        </p:nvGrpSpPr>
        <p:grpSpPr>
          <a:xfrm>
            <a:off x="2624991" y="4721168"/>
            <a:ext cx="3692036" cy="2032586"/>
            <a:chOff x="2624991" y="4721168"/>
            <a:chExt cx="3692036" cy="2032586"/>
          </a:xfrm>
        </p:grpSpPr>
        <p:pic>
          <p:nvPicPr>
            <p:cNvPr id="773" name="Google Shape;773;p9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3532550" y="4721168"/>
              <a:ext cx="1383834" cy="151157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74" name="Google Shape;774;p9"/>
            <p:cNvSpPr txBox="1"/>
            <p:nvPr/>
          </p:nvSpPr>
          <p:spPr>
            <a:xfrm>
              <a:off x="2624991" y="6168979"/>
              <a:ext cx="3692036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lang="en-US" sz="32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Processors: </a:t>
              </a:r>
              <a:r>
                <a:rPr lang="en-US" sz="32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gem5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4D76A-8054-9747-897B-FAA71F44D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Data-Flow Graph Visualization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0E3370-0B53-9DC3-BBD5-F9ECE36A76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DFG is a directed graph made up of:</a:t>
            </a:r>
          </a:p>
          <a:p>
            <a:pPr lvl="1"/>
            <a:r>
              <a:rPr lang="en-CA" dirty="0"/>
              <a:t>Nodes N</a:t>
            </a:r>
          </a:p>
          <a:p>
            <a:pPr lvl="1"/>
            <a:r>
              <a:rPr lang="en-CA" dirty="0"/>
              <a:t>Edges 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81BFBF-A4E1-9F2A-59B8-5DFFD448AC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20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01E58D-9D96-A92E-3FE9-285CB48319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576" y="2887134"/>
            <a:ext cx="4250614" cy="2596381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1305A196-D1DE-6038-945D-8E4AF79D696A}"/>
              </a:ext>
            </a:extLst>
          </p:cNvPr>
          <p:cNvSpPr/>
          <p:nvPr/>
        </p:nvSpPr>
        <p:spPr>
          <a:xfrm>
            <a:off x="7162800" y="1659460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1100" dirty="0"/>
              <a:t>Const0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DAF837F-49AD-C672-468B-CB75FF8EF096}"/>
              </a:ext>
            </a:extLst>
          </p:cNvPr>
          <p:cNvSpPr/>
          <p:nvPr/>
        </p:nvSpPr>
        <p:spPr>
          <a:xfrm>
            <a:off x="6248400" y="2573860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1100" dirty="0"/>
              <a:t>i6_add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234B8E7-EE7F-2FB7-7F52-71F73CC488B1}"/>
              </a:ext>
            </a:extLst>
          </p:cNvPr>
          <p:cNvSpPr/>
          <p:nvPr/>
        </p:nvSpPr>
        <p:spPr>
          <a:xfrm>
            <a:off x="7147422" y="3464199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1100" dirty="0"/>
              <a:t>i4_load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D99E80C-E3DC-8B31-1286-72D65AB9589D}"/>
              </a:ext>
            </a:extLst>
          </p:cNvPr>
          <p:cNvSpPr/>
          <p:nvPr/>
        </p:nvSpPr>
        <p:spPr>
          <a:xfrm>
            <a:off x="6248400" y="4378599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1100" dirty="0"/>
              <a:t>i5_add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EA19929-2612-CCCD-19E3-373C39D8A689}"/>
              </a:ext>
            </a:extLst>
          </p:cNvPr>
          <p:cNvSpPr/>
          <p:nvPr/>
        </p:nvSpPr>
        <p:spPr>
          <a:xfrm>
            <a:off x="7162800" y="5285890"/>
            <a:ext cx="914400" cy="914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CA" sz="800" dirty="0"/>
              <a:t>i5_output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EBBD2E3-9626-167D-02C3-D0E99C9064C3}"/>
              </a:ext>
            </a:extLst>
          </p:cNvPr>
          <p:cNvCxnSpPr>
            <a:stCxn id="6" idx="3"/>
            <a:endCxn id="7" idx="7"/>
          </p:cNvCxnSpPr>
          <p:nvPr/>
        </p:nvCxnSpPr>
        <p:spPr>
          <a:xfrm flipH="1">
            <a:off x="7028889" y="2439949"/>
            <a:ext cx="267822" cy="26782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EFFB019-7837-6796-E734-8D7594EEAFC3}"/>
              </a:ext>
            </a:extLst>
          </p:cNvPr>
          <p:cNvCxnSpPr>
            <a:cxnSpLocks/>
            <a:stCxn id="7" idx="5"/>
            <a:endCxn id="8" idx="1"/>
          </p:cNvCxnSpPr>
          <p:nvPr/>
        </p:nvCxnSpPr>
        <p:spPr>
          <a:xfrm>
            <a:off x="7028889" y="3354349"/>
            <a:ext cx="252444" cy="24376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E09A785-D641-B92F-7EA7-7966A5357578}"/>
              </a:ext>
            </a:extLst>
          </p:cNvPr>
          <p:cNvCxnSpPr>
            <a:stCxn id="8" idx="3"/>
            <a:endCxn id="9" idx="7"/>
          </p:cNvCxnSpPr>
          <p:nvPr/>
        </p:nvCxnSpPr>
        <p:spPr>
          <a:xfrm flipH="1">
            <a:off x="7028889" y="4244688"/>
            <a:ext cx="252444" cy="26782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C42D427-2C8C-8ED5-33E3-5684F6938C2C}"/>
              </a:ext>
            </a:extLst>
          </p:cNvPr>
          <p:cNvCxnSpPr>
            <a:stCxn id="9" idx="5"/>
            <a:endCxn id="10" idx="1"/>
          </p:cNvCxnSpPr>
          <p:nvPr/>
        </p:nvCxnSpPr>
        <p:spPr>
          <a:xfrm>
            <a:off x="7028889" y="5159088"/>
            <a:ext cx="267822" cy="2607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7" name="Connector: Curved 26">
            <a:extLst>
              <a:ext uri="{FF2B5EF4-FFF2-40B4-BE49-F238E27FC236}">
                <a16:creationId xmlns:a16="http://schemas.microsoft.com/office/drawing/2014/main" id="{04CE2C5D-3B69-2012-730E-C614F865DE21}"/>
              </a:ext>
            </a:extLst>
          </p:cNvPr>
          <p:cNvCxnSpPr>
            <a:stCxn id="7" idx="2"/>
            <a:endCxn id="7" idx="0"/>
          </p:cNvCxnSpPr>
          <p:nvPr/>
        </p:nvCxnSpPr>
        <p:spPr>
          <a:xfrm rot="10800000" flipH="1">
            <a:off x="6248400" y="2573860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29" name="Connector: Curved 28">
            <a:extLst>
              <a:ext uri="{FF2B5EF4-FFF2-40B4-BE49-F238E27FC236}">
                <a16:creationId xmlns:a16="http://schemas.microsoft.com/office/drawing/2014/main" id="{0505320B-024E-09DC-5085-C746CE0AD57C}"/>
              </a:ext>
            </a:extLst>
          </p:cNvPr>
          <p:cNvCxnSpPr>
            <a:stCxn id="9" idx="2"/>
            <a:endCxn id="9" idx="0"/>
          </p:cNvCxnSpPr>
          <p:nvPr/>
        </p:nvCxnSpPr>
        <p:spPr>
          <a:xfrm rot="10800000" flipH="1">
            <a:off x="6248400" y="4378599"/>
            <a:ext cx="457200" cy="457200"/>
          </a:xfrm>
          <a:prstGeom prst="curvedConnector4">
            <a:avLst>
              <a:gd name="adj1" fmla="val -50000"/>
              <a:gd name="adj2" fmla="val 150000"/>
            </a:avLst>
          </a:prstGeom>
          <a:ln>
            <a:tailEnd type="triangle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4C95667-C414-D5D9-A87D-7D9D5115DF27}"/>
              </a:ext>
            </a:extLst>
          </p:cNvPr>
          <p:cNvSpPr/>
          <p:nvPr/>
        </p:nvSpPr>
        <p:spPr>
          <a:xfrm>
            <a:off x="4656667" y="1823457"/>
            <a:ext cx="2455333" cy="2316743"/>
          </a:xfrm>
          <a:custGeom>
            <a:avLst/>
            <a:gdLst>
              <a:gd name="connsiteX0" fmla="*/ 0 w 2455333"/>
              <a:gd name="connsiteY0" fmla="*/ 2316743 h 2316743"/>
              <a:gd name="connsiteX1" fmla="*/ 660400 w 2455333"/>
              <a:gd name="connsiteY1" fmla="*/ 945143 h 2316743"/>
              <a:gd name="connsiteX2" fmla="*/ 1786466 w 2455333"/>
              <a:gd name="connsiteY2" fmla="*/ 5343 h 2316743"/>
              <a:gd name="connsiteX3" fmla="*/ 2455333 w 2455333"/>
              <a:gd name="connsiteY3" fmla="*/ 631876 h 2316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55333" h="2316743">
                <a:moveTo>
                  <a:pt x="0" y="2316743"/>
                </a:moveTo>
                <a:cubicBezTo>
                  <a:pt x="181328" y="1823559"/>
                  <a:pt x="362656" y="1330376"/>
                  <a:pt x="660400" y="945143"/>
                </a:cubicBezTo>
                <a:cubicBezTo>
                  <a:pt x="958144" y="559910"/>
                  <a:pt x="1487311" y="57554"/>
                  <a:pt x="1786466" y="5343"/>
                </a:cubicBezTo>
                <a:cubicBezTo>
                  <a:pt x="2085621" y="-46868"/>
                  <a:pt x="2270477" y="292504"/>
                  <a:pt x="2455333" y="631876"/>
                </a:cubicBez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1B5D7B1-245B-70B2-6E8E-DA3221B0D61A}"/>
              </a:ext>
            </a:extLst>
          </p:cNvPr>
          <p:cNvCxnSpPr/>
          <p:nvPr/>
        </p:nvCxnSpPr>
        <p:spPr>
          <a:xfrm flipV="1">
            <a:off x="4656667" y="3031060"/>
            <a:ext cx="1346200" cy="13475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7160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Google Shape;788;p11"/>
          <p:cNvSpPr txBox="1"/>
          <p:nvPr/>
        </p:nvSpPr>
        <p:spPr>
          <a:xfrm>
            <a:off x="410184" y="279640"/>
            <a:ext cx="8437756" cy="1142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575" tIns="41775" rIns="83575" bIns="417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91"/>
              <a:buFont typeface="Arial"/>
              <a:buNone/>
            </a:pPr>
            <a:r>
              <a:rPr lang="en-US" sz="4000" b="0" i="0" u="none" strike="noStrike" cap="none" dirty="0">
                <a:solidFill>
                  <a:srgbClr val="2F5897"/>
                </a:solidFill>
                <a:latin typeface="Arial"/>
                <a:ea typeface="Arial"/>
                <a:cs typeface="Arial"/>
                <a:sym typeface="Arial"/>
              </a:rPr>
              <a:t>CGRA-ME: Device Model Graph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9" name="Google Shape;789;p11"/>
          <p:cNvSpPr/>
          <p:nvPr/>
        </p:nvSpPr>
        <p:spPr>
          <a:xfrm>
            <a:off x="2498725" y="1250247"/>
            <a:ext cx="1528234" cy="681567"/>
          </a:xfrm>
          <a:prstGeom prst="verticalScroll">
            <a:avLst>
              <a:gd name="adj" fmla="val 125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CGRA Architecture Description</a:t>
            </a:r>
            <a:endParaRPr/>
          </a:p>
        </p:txBody>
      </p:sp>
      <p:sp>
        <p:nvSpPr>
          <p:cNvPr id="790" name="Google Shape;790;p11"/>
          <p:cNvSpPr/>
          <p:nvPr/>
        </p:nvSpPr>
        <p:spPr>
          <a:xfrm>
            <a:off x="3210982" y="2096482"/>
            <a:ext cx="1477434" cy="694266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CGRA Architecture Interpreter</a:t>
            </a:r>
            <a:endParaRPr/>
          </a:p>
        </p:txBody>
      </p:sp>
      <p:sp>
        <p:nvSpPr>
          <p:cNvPr id="791" name="Google Shape;791;p11"/>
          <p:cNvSpPr/>
          <p:nvPr/>
        </p:nvSpPr>
        <p:spPr>
          <a:xfrm>
            <a:off x="2498725" y="2970052"/>
            <a:ext cx="1354667" cy="711200"/>
          </a:xfrm>
          <a:prstGeom prst="can">
            <a:avLst>
              <a:gd name="adj" fmla="val 25000"/>
            </a:avLst>
          </a:prstGeom>
          <a:solidFill>
            <a:schemeClr val="accent6"/>
          </a:solidFill>
          <a:ln w="25400" cap="flat" cmpd="sng">
            <a:solidFill>
              <a:srgbClr val="3136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Device Model of Architecture</a:t>
            </a:r>
            <a:endParaRPr/>
          </a:p>
        </p:txBody>
      </p:sp>
      <p:sp>
        <p:nvSpPr>
          <p:cNvPr id="792" name="Google Shape;792;p11"/>
          <p:cNvSpPr/>
          <p:nvPr/>
        </p:nvSpPr>
        <p:spPr>
          <a:xfrm>
            <a:off x="2793466" y="3937931"/>
            <a:ext cx="1100667" cy="82126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Verilog Simulation</a:t>
            </a:r>
            <a:endParaRPr/>
          </a:p>
        </p:txBody>
      </p:sp>
      <p:sp>
        <p:nvSpPr>
          <p:cNvPr id="793" name="Google Shape;793;p11"/>
          <p:cNvSpPr/>
          <p:nvPr/>
        </p:nvSpPr>
        <p:spPr>
          <a:xfrm>
            <a:off x="4330695" y="3965451"/>
            <a:ext cx="1100667" cy="82126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Std. Cell Synthesis Place and Route</a:t>
            </a:r>
            <a:endParaRPr/>
          </a:p>
        </p:txBody>
      </p:sp>
      <p:sp>
        <p:nvSpPr>
          <p:cNvPr id="794" name="Google Shape;794;p11"/>
          <p:cNvSpPr/>
          <p:nvPr/>
        </p:nvSpPr>
        <p:spPr>
          <a:xfrm>
            <a:off x="5867924" y="3965451"/>
            <a:ext cx="1100667" cy="82126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FPGA Synthesis Place and Route</a:t>
            </a:r>
            <a:endParaRPr/>
          </a:p>
        </p:txBody>
      </p:sp>
      <p:sp>
        <p:nvSpPr>
          <p:cNvPr id="795" name="Google Shape;795;p11"/>
          <p:cNvSpPr/>
          <p:nvPr/>
        </p:nvSpPr>
        <p:spPr>
          <a:xfrm>
            <a:off x="4235444" y="5060708"/>
            <a:ext cx="1291167" cy="1136607"/>
          </a:xfrm>
          <a:prstGeom prst="can">
            <a:avLst>
              <a:gd name="adj" fmla="val 25000"/>
            </a:avLst>
          </a:prstGeom>
          <a:solidFill>
            <a:schemeClr val="accent6"/>
          </a:solidFill>
          <a:ln w="25400" cap="flat" cmpd="sng">
            <a:solidFill>
              <a:srgbClr val="3136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Standard-Cell CGRA Perf, Power &amp; Area</a:t>
            </a:r>
            <a:endParaRPr/>
          </a:p>
        </p:txBody>
      </p:sp>
      <p:sp>
        <p:nvSpPr>
          <p:cNvPr id="796" name="Google Shape;796;p11"/>
          <p:cNvSpPr/>
          <p:nvPr/>
        </p:nvSpPr>
        <p:spPr>
          <a:xfrm>
            <a:off x="5772673" y="5073823"/>
            <a:ext cx="1291167" cy="1136477"/>
          </a:xfrm>
          <a:prstGeom prst="can">
            <a:avLst>
              <a:gd name="adj" fmla="val 25000"/>
            </a:avLst>
          </a:prstGeom>
          <a:solidFill>
            <a:schemeClr val="accent6"/>
          </a:solidFill>
          <a:ln w="25400" cap="flat" cmpd="sng">
            <a:solidFill>
              <a:srgbClr val="3136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FPGA-Overlay CGRA Perf, Power &amp; Area</a:t>
            </a:r>
            <a:endParaRPr/>
          </a:p>
        </p:txBody>
      </p:sp>
      <p:sp>
        <p:nvSpPr>
          <p:cNvPr id="797" name="Google Shape;797;p11"/>
          <p:cNvSpPr/>
          <p:nvPr/>
        </p:nvSpPr>
        <p:spPr>
          <a:xfrm>
            <a:off x="553508" y="2306032"/>
            <a:ext cx="1435100" cy="27516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LLVM</a:t>
            </a:r>
            <a:endParaRPr dirty="0"/>
          </a:p>
        </p:txBody>
      </p:sp>
      <p:sp>
        <p:nvSpPr>
          <p:cNvPr id="798" name="Google Shape;798;p11"/>
          <p:cNvSpPr/>
          <p:nvPr/>
        </p:nvSpPr>
        <p:spPr>
          <a:xfrm>
            <a:off x="539749" y="3992802"/>
            <a:ext cx="1477434" cy="694266"/>
          </a:xfrm>
          <a:prstGeom prst="flowChartProcess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Mapper</a:t>
            </a:r>
            <a:endParaRPr/>
          </a:p>
        </p:txBody>
      </p:sp>
      <p:sp>
        <p:nvSpPr>
          <p:cNvPr id="799" name="Google Shape;799;p11"/>
          <p:cNvSpPr/>
          <p:nvPr/>
        </p:nvSpPr>
        <p:spPr>
          <a:xfrm>
            <a:off x="593724" y="3013940"/>
            <a:ext cx="1354667" cy="711200"/>
          </a:xfrm>
          <a:prstGeom prst="can">
            <a:avLst>
              <a:gd name="adj" fmla="val 25000"/>
            </a:avLst>
          </a:prstGeom>
          <a:solidFill>
            <a:schemeClr val="accent6"/>
          </a:solidFill>
          <a:ln w="25400" cap="flat" cmpd="sng">
            <a:solidFill>
              <a:srgbClr val="3136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Data-Flow Graph of Application</a:t>
            </a:r>
            <a:endParaRPr/>
          </a:p>
        </p:txBody>
      </p:sp>
      <p:sp>
        <p:nvSpPr>
          <p:cNvPr id="800" name="Google Shape;800;p11"/>
          <p:cNvSpPr/>
          <p:nvPr/>
        </p:nvSpPr>
        <p:spPr>
          <a:xfrm>
            <a:off x="514349" y="1255066"/>
            <a:ext cx="1528234" cy="681567"/>
          </a:xfrm>
          <a:prstGeom prst="verticalScroll">
            <a:avLst>
              <a:gd name="adj" fmla="val 125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Benchmark</a:t>
            </a:r>
            <a:endParaRPr/>
          </a:p>
        </p:txBody>
      </p:sp>
      <p:sp>
        <p:nvSpPr>
          <p:cNvPr id="801" name="Google Shape;801;p11"/>
          <p:cNvSpPr/>
          <p:nvPr/>
        </p:nvSpPr>
        <p:spPr>
          <a:xfrm>
            <a:off x="4142312" y="3038236"/>
            <a:ext cx="1477434" cy="574833"/>
          </a:xfrm>
          <a:prstGeom prst="flowChartDocumen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Verilog RTL for CGRA</a:t>
            </a:r>
            <a:endParaRPr/>
          </a:p>
        </p:txBody>
      </p:sp>
      <p:cxnSp>
        <p:nvCxnSpPr>
          <p:cNvPr id="802" name="Google Shape;802;p11"/>
          <p:cNvCxnSpPr>
            <a:stCxn id="800" idx="2"/>
            <a:endCxn id="797" idx="0"/>
          </p:cNvCxnSpPr>
          <p:nvPr/>
        </p:nvCxnSpPr>
        <p:spPr>
          <a:xfrm flipH="1">
            <a:off x="1270966" y="1936633"/>
            <a:ext cx="7500" cy="3693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3" name="Google Shape;803;p11"/>
          <p:cNvCxnSpPr>
            <a:stCxn id="797" idx="2"/>
            <a:endCxn id="799" idx="1"/>
          </p:cNvCxnSpPr>
          <p:nvPr/>
        </p:nvCxnSpPr>
        <p:spPr>
          <a:xfrm>
            <a:off x="1271058" y="2581197"/>
            <a:ext cx="0" cy="4326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4" name="Google Shape;804;p11"/>
          <p:cNvCxnSpPr>
            <a:stCxn id="799" idx="3"/>
          </p:cNvCxnSpPr>
          <p:nvPr/>
        </p:nvCxnSpPr>
        <p:spPr>
          <a:xfrm>
            <a:off x="1271058" y="3725140"/>
            <a:ext cx="7500" cy="2676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5" name="Google Shape;805;p11"/>
          <p:cNvCxnSpPr>
            <a:stCxn id="789" idx="2"/>
            <a:endCxn id="790" idx="0"/>
          </p:cNvCxnSpPr>
          <p:nvPr/>
        </p:nvCxnSpPr>
        <p:spPr>
          <a:xfrm>
            <a:off x="3262842" y="1931814"/>
            <a:ext cx="686857" cy="164668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6" name="Google Shape;806;p11"/>
          <p:cNvCxnSpPr>
            <a:stCxn id="790" idx="2"/>
            <a:endCxn id="791" idx="1"/>
          </p:cNvCxnSpPr>
          <p:nvPr/>
        </p:nvCxnSpPr>
        <p:spPr>
          <a:xfrm flipH="1">
            <a:off x="3175999" y="2790748"/>
            <a:ext cx="773700" cy="1794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7" name="Google Shape;807;p11"/>
          <p:cNvCxnSpPr>
            <a:stCxn id="790" idx="2"/>
            <a:endCxn id="801" idx="0"/>
          </p:cNvCxnSpPr>
          <p:nvPr/>
        </p:nvCxnSpPr>
        <p:spPr>
          <a:xfrm>
            <a:off x="3949699" y="2790748"/>
            <a:ext cx="931200" cy="2475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8" name="Google Shape;808;p11"/>
          <p:cNvCxnSpPr>
            <a:stCxn id="791" idx="3"/>
          </p:cNvCxnSpPr>
          <p:nvPr/>
        </p:nvCxnSpPr>
        <p:spPr>
          <a:xfrm flipH="1">
            <a:off x="1278559" y="3681252"/>
            <a:ext cx="1897500" cy="3117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9" name="Google Shape;809;p11"/>
          <p:cNvCxnSpPr>
            <a:stCxn id="801" idx="2"/>
            <a:endCxn id="792" idx="0"/>
          </p:cNvCxnSpPr>
          <p:nvPr/>
        </p:nvCxnSpPr>
        <p:spPr>
          <a:xfrm flipH="1">
            <a:off x="3343829" y="3575066"/>
            <a:ext cx="1537200" cy="3630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10" name="Google Shape;810;p11"/>
          <p:cNvCxnSpPr>
            <a:stCxn id="801" idx="2"/>
            <a:endCxn id="793" idx="0"/>
          </p:cNvCxnSpPr>
          <p:nvPr/>
        </p:nvCxnSpPr>
        <p:spPr>
          <a:xfrm>
            <a:off x="4881029" y="3575066"/>
            <a:ext cx="0" cy="3903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11" name="Google Shape;811;p11"/>
          <p:cNvCxnSpPr>
            <a:stCxn id="801" idx="2"/>
            <a:endCxn id="794" idx="0"/>
          </p:cNvCxnSpPr>
          <p:nvPr/>
        </p:nvCxnSpPr>
        <p:spPr>
          <a:xfrm>
            <a:off x="4881029" y="3575066"/>
            <a:ext cx="1537200" cy="3903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12" name="Google Shape;812;p11"/>
          <p:cNvCxnSpPr>
            <a:stCxn id="793" idx="2"/>
            <a:endCxn id="795" idx="1"/>
          </p:cNvCxnSpPr>
          <p:nvPr/>
        </p:nvCxnSpPr>
        <p:spPr>
          <a:xfrm>
            <a:off x="4881029" y="4786716"/>
            <a:ext cx="0" cy="2739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13" name="Google Shape;813;p11"/>
          <p:cNvCxnSpPr>
            <a:stCxn id="794" idx="2"/>
            <a:endCxn id="796" idx="1"/>
          </p:cNvCxnSpPr>
          <p:nvPr/>
        </p:nvCxnSpPr>
        <p:spPr>
          <a:xfrm>
            <a:off x="6418258" y="4786716"/>
            <a:ext cx="0" cy="2871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14" name="Google Shape;814;p11"/>
          <p:cNvCxnSpPr>
            <a:endCxn id="792" idx="1"/>
          </p:cNvCxnSpPr>
          <p:nvPr/>
        </p:nvCxnSpPr>
        <p:spPr>
          <a:xfrm>
            <a:off x="2017066" y="4339864"/>
            <a:ext cx="776400" cy="87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815" name="Google Shape;815;p11"/>
          <p:cNvSpPr txBox="1"/>
          <p:nvPr/>
        </p:nvSpPr>
        <p:spPr>
          <a:xfrm>
            <a:off x="2015634" y="4087884"/>
            <a:ext cx="779381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Bitstream</a:t>
            </a:r>
            <a:endParaRPr/>
          </a:p>
        </p:txBody>
      </p:sp>
      <p:sp>
        <p:nvSpPr>
          <p:cNvPr id="816" name="Google Shape;816;p11"/>
          <p:cNvSpPr/>
          <p:nvPr/>
        </p:nvSpPr>
        <p:spPr>
          <a:xfrm>
            <a:off x="2664615" y="5115813"/>
            <a:ext cx="1358366" cy="362864"/>
          </a:xfrm>
          <a:prstGeom prst="flowChartTerminator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Functional Verification </a:t>
            </a:r>
            <a:endParaRPr/>
          </a:p>
        </p:txBody>
      </p:sp>
      <p:cxnSp>
        <p:nvCxnSpPr>
          <p:cNvPr id="817" name="Google Shape;817;p11"/>
          <p:cNvCxnSpPr>
            <a:stCxn id="792" idx="2"/>
            <a:endCxn id="816" idx="0"/>
          </p:cNvCxnSpPr>
          <p:nvPr/>
        </p:nvCxnSpPr>
        <p:spPr>
          <a:xfrm>
            <a:off x="3343800" y="4759196"/>
            <a:ext cx="0" cy="3567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" name="Google Shape;789;p11">
            <a:extLst>
              <a:ext uri="{FF2B5EF4-FFF2-40B4-BE49-F238E27FC236}">
                <a16:creationId xmlns:a16="http://schemas.microsoft.com/office/drawing/2014/main" id="{8D15E1F8-D3B6-C7D7-103B-C863B55D5DC7}"/>
              </a:ext>
            </a:extLst>
          </p:cNvPr>
          <p:cNvSpPr/>
          <p:nvPr/>
        </p:nvSpPr>
        <p:spPr>
          <a:xfrm>
            <a:off x="4106330" y="1255066"/>
            <a:ext cx="1528234" cy="681567"/>
          </a:xfrm>
          <a:prstGeom prst="verticalScroll">
            <a:avLst>
              <a:gd name="adj" fmla="val 125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Architecture Constraints</a:t>
            </a:r>
            <a:endParaRPr dirty="0"/>
          </a:p>
        </p:txBody>
      </p:sp>
      <p:cxnSp>
        <p:nvCxnSpPr>
          <p:cNvPr id="4" name="Google Shape;805;p11">
            <a:extLst>
              <a:ext uri="{FF2B5EF4-FFF2-40B4-BE49-F238E27FC236}">
                <a16:creationId xmlns:a16="http://schemas.microsoft.com/office/drawing/2014/main" id="{27B0D48B-999C-439C-4D81-603FDA5769FB}"/>
              </a:ext>
            </a:extLst>
          </p:cNvPr>
          <p:cNvCxnSpPr>
            <a:cxnSpLocks/>
            <a:stCxn id="3" idx="2"/>
            <a:endCxn id="790" idx="0"/>
          </p:cNvCxnSpPr>
          <p:nvPr/>
        </p:nvCxnSpPr>
        <p:spPr>
          <a:xfrm flipH="1">
            <a:off x="3949699" y="1936633"/>
            <a:ext cx="920748" cy="159849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5" name="Google Shape;2158;p25">
            <a:extLst>
              <a:ext uri="{FF2B5EF4-FFF2-40B4-BE49-F238E27FC236}">
                <a16:creationId xmlns:a16="http://schemas.microsoft.com/office/drawing/2014/main" id="{BB095D85-1A7D-57EF-4319-9522A4818E1B}"/>
              </a:ext>
            </a:extLst>
          </p:cNvPr>
          <p:cNvSpPr/>
          <p:nvPr/>
        </p:nvSpPr>
        <p:spPr>
          <a:xfrm>
            <a:off x="2226992" y="2879525"/>
            <a:ext cx="1856852" cy="957502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580783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" name="Google Shape;2242;p27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en-US" dirty="0"/>
              <a:t>Device Model Graph: Nodes</a:t>
            </a:r>
            <a:endParaRPr dirty="0"/>
          </a:p>
        </p:txBody>
      </p:sp>
      <p:sp>
        <p:nvSpPr>
          <p:cNvPr id="2243" name="Google Shape;2243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581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</a:pPr>
            <a:r>
              <a:rPr lang="en-US" dirty="0"/>
              <a:t>Each node is in one of three types.</a:t>
            </a:r>
            <a:endParaRPr dirty="0"/>
          </a:p>
          <a:p>
            <a: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</a:pPr>
            <a:endParaRPr dirty="0"/>
          </a:p>
          <a:p>
            <a:pPr marL="457200" marR="0" lvl="0" indent="-3581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</a:pPr>
            <a:r>
              <a:rPr lang="en-US" b="1" dirty="0"/>
              <a:t>Functional node</a:t>
            </a:r>
            <a:endParaRPr dirty="0"/>
          </a:p>
          <a:p>
            <a:pPr marL="914400" lvl="1" indent="-3365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dirty="0"/>
              <a:t>Represent units that </a:t>
            </a:r>
            <a:r>
              <a:rPr lang="en-US" b="1" dirty="0"/>
              <a:t>execute</a:t>
            </a:r>
            <a:r>
              <a:rPr lang="en-US" dirty="0"/>
              <a:t> instructions such as </a:t>
            </a:r>
            <a:br>
              <a:rPr lang="en-US" dirty="0"/>
            </a:br>
            <a:r>
              <a:rPr lang="en-US" dirty="0"/>
              <a:t>add, </a:t>
            </a:r>
            <a:r>
              <a:rPr lang="en-US" dirty="0" err="1"/>
              <a:t>mul</a:t>
            </a:r>
            <a:r>
              <a:rPr lang="en-US" dirty="0"/>
              <a:t>, PHI</a:t>
            </a:r>
            <a:endParaRPr dirty="0"/>
          </a:p>
          <a:p>
            <a:pPr marL="91440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</a:pPr>
            <a:endParaRPr dirty="0"/>
          </a:p>
          <a:p>
            <a:pPr marL="457200" marR="0" lvl="0" indent="-3581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</a:pPr>
            <a:r>
              <a:rPr lang="en-US" b="1" dirty="0"/>
              <a:t>Routing</a:t>
            </a:r>
            <a:r>
              <a:rPr lang="en-US" dirty="0"/>
              <a:t> </a:t>
            </a:r>
            <a:r>
              <a:rPr lang="en-US" b="1" dirty="0"/>
              <a:t>node</a:t>
            </a:r>
            <a:endParaRPr dirty="0"/>
          </a:p>
          <a:p>
            <a:pPr marL="914400" lvl="1" indent="-3365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dirty="0"/>
              <a:t>Nodes that </a:t>
            </a:r>
            <a:r>
              <a:rPr lang="en-US" b="1" dirty="0"/>
              <a:t>create links </a:t>
            </a:r>
            <a:r>
              <a:rPr lang="en-US" dirty="0"/>
              <a:t>between different functional or memory nodes</a:t>
            </a:r>
            <a:endParaRPr dirty="0"/>
          </a:p>
          <a:p>
            <a:pPr marL="91440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None/>
            </a:pPr>
            <a:endParaRPr dirty="0"/>
          </a:p>
          <a:p>
            <a:pPr marL="457200" marR="0" lvl="0" indent="-3581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</a:pPr>
            <a:r>
              <a:rPr lang="en-US" b="1" dirty="0"/>
              <a:t>Memory node</a:t>
            </a:r>
            <a:endParaRPr dirty="0"/>
          </a:p>
          <a:p>
            <a:pPr marL="914400" lvl="1" indent="-3365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dirty="0"/>
              <a:t>Nodes that can </a:t>
            </a:r>
            <a:r>
              <a:rPr lang="en-US" b="1" dirty="0"/>
              <a:t>store data for 1 or more clock cycles</a:t>
            </a:r>
            <a:endParaRPr dirty="0"/>
          </a:p>
        </p:txBody>
      </p:sp>
      <p:sp>
        <p:nvSpPr>
          <p:cNvPr id="2244" name="Google Shape;2244;p27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4" name="Google Shape;2164;p26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en-US"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Device Model Graph: Modulo Routing Resource Graph (MRRG)</a:t>
            </a:r>
            <a:endParaRPr sz="40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5" name="Google Shape;2165;p26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23</a:t>
            </a:fld>
            <a:endParaRPr sz="1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166" name="Google Shape;2166;p26"/>
          <p:cNvGrpSpPr/>
          <p:nvPr/>
        </p:nvGrpSpPr>
        <p:grpSpPr>
          <a:xfrm>
            <a:off x="1370782" y="3183132"/>
            <a:ext cx="2008659" cy="2985039"/>
            <a:chOff x="5226169" y="1659015"/>
            <a:chExt cx="2008659" cy="2985039"/>
          </a:xfrm>
        </p:grpSpPr>
        <p:grpSp>
          <p:nvGrpSpPr>
            <p:cNvPr id="2167" name="Google Shape;2167;p26"/>
            <p:cNvGrpSpPr/>
            <p:nvPr/>
          </p:nvGrpSpPr>
          <p:grpSpPr>
            <a:xfrm>
              <a:off x="5312505" y="1659015"/>
              <a:ext cx="1468791" cy="2356186"/>
              <a:chOff x="5551371" y="1633116"/>
              <a:chExt cx="3134891" cy="5028888"/>
            </a:xfrm>
          </p:grpSpPr>
          <p:sp>
            <p:nvSpPr>
              <p:cNvPr id="2168" name="Google Shape;2168;p26"/>
              <p:cNvSpPr/>
              <p:nvPr/>
            </p:nvSpPr>
            <p:spPr>
              <a:xfrm>
                <a:off x="5551371" y="1763737"/>
                <a:ext cx="3134891" cy="4571717"/>
              </a:xfrm>
              <a:prstGeom prst="rect">
                <a:avLst/>
              </a:prstGeom>
              <a:noFill/>
              <a:ln w="9525" cap="flat" cmpd="sng">
                <a:solidFill>
                  <a:srgbClr val="3465A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2169" name="Google Shape;2169;p26"/>
              <p:cNvCxnSpPr/>
              <p:nvPr/>
            </p:nvCxnSpPr>
            <p:spPr>
              <a:xfrm>
                <a:off x="6073852" y="1633116"/>
                <a:ext cx="0" cy="718413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triangle" w="lg" len="lg"/>
              </a:ln>
            </p:spPr>
          </p:cxnSp>
          <p:cxnSp>
            <p:nvCxnSpPr>
              <p:cNvPr id="2170" name="Google Shape;2170;p26"/>
              <p:cNvCxnSpPr/>
              <p:nvPr/>
            </p:nvCxnSpPr>
            <p:spPr>
              <a:xfrm>
                <a:off x="6269783" y="1633116"/>
                <a:ext cx="0" cy="718413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triangle" w="lg" len="lg"/>
              </a:ln>
            </p:spPr>
          </p:cxnSp>
          <p:cxnSp>
            <p:nvCxnSpPr>
              <p:cNvPr id="2171" name="Google Shape;2171;p26"/>
              <p:cNvCxnSpPr/>
              <p:nvPr/>
            </p:nvCxnSpPr>
            <p:spPr>
              <a:xfrm>
                <a:off x="6465714" y="1633116"/>
                <a:ext cx="0" cy="718413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triangle" w="lg" len="lg"/>
              </a:ln>
            </p:spPr>
          </p:cxnSp>
          <p:cxnSp>
            <p:nvCxnSpPr>
              <p:cNvPr id="2172" name="Google Shape;2172;p26"/>
              <p:cNvCxnSpPr/>
              <p:nvPr/>
            </p:nvCxnSpPr>
            <p:spPr>
              <a:xfrm>
                <a:off x="6661645" y="1633116"/>
                <a:ext cx="0" cy="718413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triangle" w="lg" len="lg"/>
              </a:ln>
            </p:spPr>
          </p:cxnSp>
          <p:cxnSp>
            <p:nvCxnSpPr>
              <p:cNvPr id="2173" name="Google Shape;2173;p26"/>
              <p:cNvCxnSpPr/>
              <p:nvPr/>
            </p:nvCxnSpPr>
            <p:spPr>
              <a:xfrm>
                <a:off x="6857575" y="1959668"/>
                <a:ext cx="0" cy="391861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triangle" w="lg" len="lg"/>
              </a:ln>
            </p:spPr>
          </p:cxnSp>
          <p:cxnSp>
            <p:nvCxnSpPr>
              <p:cNvPr id="2174" name="Google Shape;2174;p26"/>
              <p:cNvCxnSpPr/>
              <p:nvPr/>
            </p:nvCxnSpPr>
            <p:spPr>
              <a:xfrm>
                <a:off x="7314747" y="1633116"/>
                <a:ext cx="0" cy="718413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triangle" w="lg" len="lg"/>
              </a:ln>
            </p:spPr>
          </p:cxnSp>
          <p:cxnSp>
            <p:nvCxnSpPr>
              <p:cNvPr id="2175" name="Google Shape;2175;p26"/>
              <p:cNvCxnSpPr/>
              <p:nvPr/>
            </p:nvCxnSpPr>
            <p:spPr>
              <a:xfrm>
                <a:off x="7510678" y="1633116"/>
                <a:ext cx="0" cy="718413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triangle" w="lg" len="lg"/>
              </a:ln>
            </p:spPr>
          </p:cxnSp>
          <p:cxnSp>
            <p:nvCxnSpPr>
              <p:cNvPr id="2176" name="Google Shape;2176;p26"/>
              <p:cNvCxnSpPr/>
              <p:nvPr/>
            </p:nvCxnSpPr>
            <p:spPr>
              <a:xfrm>
                <a:off x="7706608" y="1633116"/>
                <a:ext cx="0" cy="718413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triangle" w="lg" len="lg"/>
              </a:ln>
            </p:spPr>
          </p:cxnSp>
          <p:cxnSp>
            <p:nvCxnSpPr>
              <p:cNvPr id="2177" name="Google Shape;2177;p26"/>
              <p:cNvCxnSpPr/>
              <p:nvPr/>
            </p:nvCxnSpPr>
            <p:spPr>
              <a:xfrm>
                <a:off x="7902539" y="1633116"/>
                <a:ext cx="0" cy="718413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triangle" w="lg" len="lg"/>
              </a:ln>
            </p:spPr>
          </p:cxnSp>
          <p:cxnSp>
            <p:nvCxnSpPr>
              <p:cNvPr id="2178" name="Google Shape;2178;p26"/>
              <p:cNvCxnSpPr/>
              <p:nvPr/>
            </p:nvCxnSpPr>
            <p:spPr>
              <a:xfrm>
                <a:off x="8098470" y="1959668"/>
                <a:ext cx="0" cy="391861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triangle" w="lg" len="lg"/>
              </a:ln>
            </p:spPr>
          </p:cxnSp>
          <p:cxnSp>
            <p:nvCxnSpPr>
              <p:cNvPr id="2179" name="Google Shape;2179;p26"/>
              <p:cNvCxnSpPr/>
              <p:nvPr/>
            </p:nvCxnSpPr>
            <p:spPr>
              <a:xfrm>
                <a:off x="6857575" y="1959668"/>
                <a:ext cx="1632756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sp>
            <p:nvSpPr>
              <p:cNvPr id="2180" name="Google Shape;2180;p26"/>
              <p:cNvSpPr/>
              <p:nvPr/>
            </p:nvSpPr>
            <p:spPr>
              <a:xfrm>
                <a:off x="6400404" y="3265872"/>
                <a:ext cx="1502135" cy="653102"/>
              </a:xfrm>
              <a:prstGeom prst="flowChartPreparation">
                <a:avLst/>
              </a:prstGeom>
              <a:solidFill>
                <a:srgbClr val="729FCF"/>
              </a:solidFill>
              <a:ln w="9525" cap="flat" cmpd="sng">
                <a:solidFill>
                  <a:srgbClr val="3465A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1625" tIns="40800" rIns="81625" bIns="408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rPr lang="en-US"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FU</a:t>
                </a: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2181" name="Google Shape;2181;p26"/>
              <p:cNvCxnSpPr/>
              <p:nvPr/>
            </p:nvCxnSpPr>
            <p:spPr>
              <a:xfrm>
                <a:off x="6465714" y="2678080"/>
                <a:ext cx="391861" cy="587792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triangle" w="lg" len="lg"/>
              </a:ln>
            </p:spPr>
          </p:cxnSp>
          <p:cxnSp>
            <p:nvCxnSpPr>
              <p:cNvPr id="2182" name="Google Shape;2182;p26"/>
              <p:cNvCxnSpPr/>
              <p:nvPr/>
            </p:nvCxnSpPr>
            <p:spPr>
              <a:xfrm flipH="1">
                <a:off x="7445367" y="2678080"/>
                <a:ext cx="261241" cy="587792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triangle" w="lg" len="lg"/>
              </a:ln>
            </p:spPr>
          </p:cxnSp>
          <p:sp>
            <p:nvSpPr>
              <p:cNvPr id="2183" name="Google Shape;2183;p26"/>
              <p:cNvSpPr/>
              <p:nvPr/>
            </p:nvSpPr>
            <p:spPr>
              <a:xfrm>
                <a:off x="6531048" y="4996067"/>
                <a:ext cx="1286400" cy="391800"/>
              </a:xfrm>
              <a:prstGeom prst="rect">
                <a:avLst/>
              </a:prstGeom>
              <a:solidFill>
                <a:srgbClr val="729FCF"/>
              </a:solidFill>
              <a:ln w="9525" cap="flat" cmpd="sng">
                <a:solidFill>
                  <a:srgbClr val="3465A4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1625" tIns="40800" rIns="81625" bIns="408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r>
                  <a:rPr lang="en-US"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REG</a:t>
                </a: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2184" name="Google Shape;2184;p26"/>
              <p:cNvCxnSpPr/>
              <p:nvPr/>
            </p:nvCxnSpPr>
            <p:spPr>
              <a:xfrm>
                <a:off x="7118818" y="3918975"/>
                <a:ext cx="21484" cy="1077098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triangle" w="lg" len="lg"/>
              </a:ln>
            </p:spPr>
          </p:cxnSp>
          <p:cxnSp>
            <p:nvCxnSpPr>
              <p:cNvPr id="2185" name="Google Shape;2185;p26"/>
              <p:cNvCxnSpPr/>
              <p:nvPr/>
            </p:nvCxnSpPr>
            <p:spPr>
              <a:xfrm>
                <a:off x="7184126" y="5387935"/>
                <a:ext cx="0" cy="1274069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triangle" w="lg" len="lg"/>
              </a:ln>
            </p:spPr>
          </p:cxnSp>
          <p:cxnSp>
            <p:nvCxnSpPr>
              <p:cNvPr id="2186" name="Google Shape;2186;p26"/>
              <p:cNvCxnSpPr/>
              <p:nvPr/>
            </p:nvCxnSpPr>
            <p:spPr>
              <a:xfrm>
                <a:off x="7184126" y="5738347"/>
                <a:ext cx="1251644" cy="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2187" name="Google Shape;2187;p26"/>
              <p:cNvCxnSpPr/>
              <p:nvPr/>
            </p:nvCxnSpPr>
            <p:spPr>
              <a:xfrm flipH="1">
                <a:off x="8432195" y="1959667"/>
                <a:ext cx="58135" cy="3778680"/>
              </a:xfrm>
              <a:prstGeom prst="straightConnector1">
                <a:avLst/>
              </a:prstGeom>
              <a:noFill/>
              <a:ln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</p:grpSp>
        <p:sp>
          <p:nvSpPr>
            <p:cNvPr id="2188" name="Google Shape;2188;p26"/>
            <p:cNvSpPr txBox="1"/>
            <p:nvPr/>
          </p:nvSpPr>
          <p:spPr>
            <a:xfrm>
              <a:off x="5226169" y="3997723"/>
              <a:ext cx="2008659" cy="64633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en-US"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Example Block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89" name="Google Shape;2189;p26"/>
          <p:cNvSpPr/>
          <p:nvPr/>
        </p:nvSpPr>
        <p:spPr>
          <a:xfrm rot="10800000" flipH="1">
            <a:off x="1600934" y="3527434"/>
            <a:ext cx="564127" cy="164535"/>
          </a:xfrm>
          <a:prstGeom prst="trapezoid">
            <a:avLst>
              <a:gd name="adj" fmla="val 73059"/>
            </a:avLst>
          </a:prstGeom>
          <a:solidFill>
            <a:srgbClr val="729FCF"/>
          </a:solidFill>
          <a:ln w="9525" cap="flat" cmpd="sng">
            <a:solidFill>
              <a:srgbClr val="3465A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0" name="Google Shape;2190;p26"/>
          <p:cNvSpPr/>
          <p:nvPr/>
        </p:nvSpPr>
        <p:spPr>
          <a:xfrm rot="10800000" flipH="1">
            <a:off x="2201579" y="3528609"/>
            <a:ext cx="564127" cy="164535"/>
          </a:xfrm>
          <a:prstGeom prst="trapezoid">
            <a:avLst>
              <a:gd name="adj" fmla="val 73059"/>
            </a:avLst>
          </a:prstGeom>
          <a:solidFill>
            <a:srgbClr val="729FCF"/>
          </a:solidFill>
          <a:ln w="9525" cap="flat" cmpd="sng">
            <a:solidFill>
              <a:srgbClr val="3465A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1" name="Google Shape;2191;p26"/>
          <p:cNvSpPr/>
          <p:nvPr/>
        </p:nvSpPr>
        <p:spPr>
          <a:xfrm>
            <a:off x="3637642" y="3542312"/>
            <a:ext cx="1012372" cy="603331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26425" cap="flat" cmpd="sng">
            <a:solidFill>
              <a:srgbClr val="46568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2" name="Google Shape;2192;p26"/>
          <p:cNvSpPr txBox="1">
            <a:spLocks noGrp="1"/>
          </p:cNvSpPr>
          <p:nvPr>
            <p:ph type="body" idx="1"/>
          </p:nvPr>
        </p:nvSpPr>
        <p:spPr>
          <a:xfrm>
            <a:off x="470613" y="1599285"/>
            <a:ext cx="4326718" cy="111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34"/>
              <a:buFont typeface="Arial"/>
              <a:buChar char="•"/>
            </a:pPr>
            <a:r>
              <a:rPr lang="en-US" sz="204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Generalizable – handles </a:t>
            </a:r>
            <a:r>
              <a:rPr lang="en-US" sz="2040" dirty="0"/>
              <a:t>multiple types of primitives</a:t>
            </a:r>
            <a:endParaRPr dirty="0"/>
          </a:p>
          <a:p>
            <a:pPr marL="182880" marR="0" lvl="0" indent="-182880" algn="l" rtl="0">
              <a:lnSpc>
                <a:spcPct val="90000"/>
              </a:lnSpc>
              <a:spcBef>
                <a:spcPts val="408"/>
              </a:spcBef>
              <a:spcAft>
                <a:spcPts val="0"/>
              </a:spcAft>
              <a:buClr>
                <a:schemeClr val="accent1"/>
              </a:buClr>
              <a:buSzPts val="1734"/>
              <a:buFont typeface="Arial"/>
              <a:buChar char="•"/>
            </a:pPr>
            <a:r>
              <a:rPr lang="en-US" sz="204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Piecemeal construction</a:t>
            </a:r>
            <a:endParaRPr dirty="0"/>
          </a:p>
          <a:p>
            <a:pPr marL="182880" marR="0" lvl="0" indent="-182880" algn="l" rtl="0">
              <a:lnSpc>
                <a:spcPct val="90000"/>
              </a:lnSpc>
              <a:spcBef>
                <a:spcPts val="408"/>
              </a:spcBef>
              <a:spcAft>
                <a:spcPts val="0"/>
              </a:spcAft>
              <a:buClr>
                <a:schemeClr val="accent1"/>
              </a:buClr>
              <a:buSzPts val="1734"/>
              <a:buFont typeface="Arial"/>
              <a:buChar char="•"/>
            </a:pPr>
            <a:r>
              <a:rPr lang="en-US" sz="2040" dirty="0"/>
              <a:t>Registers are handled differently</a:t>
            </a:r>
            <a:endParaRPr sz="204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93" name="Google Shape;2193;p26"/>
          <p:cNvCxnSpPr>
            <a:stCxn id="2194" idx="4"/>
            <a:endCxn id="2195" idx="2"/>
          </p:cNvCxnSpPr>
          <p:nvPr/>
        </p:nvCxnSpPr>
        <p:spPr>
          <a:xfrm>
            <a:off x="5094171" y="2514835"/>
            <a:ext cx="602700" cy="5061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2196" name="Google Shape;2196;p26"/>
          <p:cNvCxnSpPr>
            <a:stCxn id="2197" idx="4"/>
            <a:endCxn id="2195" idx="1"/>
          </p:cNvCxnSpPr>
          <p:nvPr/>
        </p:nvCxnSpPr>
        <p:spPr>
          <a:xfrm>
            <a:off x="5553335" y="2511606"/>
            <a:ext cx="165600" cy="4563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sp>
        <p:nvSpPr>
          <p:cNvPr id="2198" name="Google Shape;2198;p26"/>
          <p:cNvSpPr/>
          <p:nvPr/>
        </p:nvSpPr>
        <p:spPr>
          <a:xfrm>
            <a:off x="6868656" y="2362246"/>
            <a:ext cx="149360" cy="149360"/>
          </a:xfrm>
          <a:prstGeom prst="ellipse">
            <a:avLst/>
          </a:prstGeom>
          <a:solidFill>
            <a:schemeClr val="accent1"/>
          </a:solidFill>
          <a:ln w="26425" cap="flat" cmpd="sng">
            <a:solidFill>
              <a:srgbClr val="46568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199" name="Google Shape;2199;p26"/>
          <p:cNvCxnSpPr>
            <a:stCxn id="2198" idx="4"/>
            <a:endCxn id="2195" idx="6"/>
          </p:cNvCxnSpPr>
          <p:nvPr/>
        </p:nvCxnSpPr>
        <p:spPr>
          <a:xfrm flipH="1">
            <a:off x="5846236" y="2511606"/>
            <a:ext cx="1097100" cy="5091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sp>
        <p:nvSpPr>
          <p:cNvPr id="2194" name="Google Shape;2194;p26"/>
          <p:cNvSpPr/>
          <p:nvPr/>
        </p:nvSpPr>
        <p:spPr>
          <a:xfrm>
            <a:off x="5019491" y="2365475"/>
            <a:ext cx="149360" cy="149360"/>
          </a:xfrm>
          <a:prstGeom prst="ellipse">
            <a:avLst/>
          </a:prstGeom>
          <a:solidFill>
            <a:schemeClr val="accent1"/>
          </a:solidFill>
          <a:ln w="26425" cap="flat" cmpd="sng">
            <a:solidFill>
              <a:srgbClr val="46568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7" name="Google Shape;2197;p26"/>
          <p:cNvSpPr/>
          <p:nvPr/>
        </p:nvSpPr>
        <p:spPr>
          <a:xfrm>
            <a:off x="5478655" y="2362246"/>
            <a:ext cx="149360" cy="149360"/>
          </a:xfrm>
          <a:prstGeom prst="ellipse">
            <a:avLst/>
          </a:prstGeom>
          <a:solidFill>
            <a:schemeClr val="accent1"/>
          </a:solidFill>
          <a:ln w="26425" cap="flat" cmpd="sng">
            <a:solidFill>
              <a:srgbClr val="46568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0" name="Google Shape;2200;p26"/>
          <p:cNvSpPr/>
          <p:nvPr/>
        </p:nvSpPr>
        <p:spPr>
          <a:xfrm>
            <a:off x="5942116" y="2362246"/>
            <a:ext cx="149360" cy="149360"/>
          </a:xfrm>
          <a:prstGeom prst="ellipse">
            <a:avLst/>
          </a:prstGeom>
          <a:solidFill>
            <a:schemeClr val="accent1"/>
          </a:solidFill>
          <a:ln w="26425" cap="flat" cmpd="sng">
            <a:solidFill>
              <a:srgbClr val="46568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1" name="Google Shape;2201;p26"/>
          <p:cNvSpPr/>
          <p:nvPr/>
        </p:nvSpPr>
        <p:spPr>
          <a:xfrm>
            <a:off x="6405578" y="2362246"/>
            <a:ext cx="149360" cy="149360"/>
          </a:xfrm>
          <a:prstGeom prst="ellipse">
            <a:avLst/>
          </a:prstGeom>
          <a:solidFill>
            <a:schemeClr val="accent1"/>
          </a:solidFill>
          <a:ln w="26425" cap="flat" cmpd="sng">
            <a:solidFill>
              <a:srgbClr val="46568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5" name="Google Shape;2195;p26"/>
          <p:cNvSpPr/>
          <p:nvPr/>
        </p:nvSpPr>
        <p:spPr>
          <a:xfrm>
            <a:off x="5696946" y="2946145"/>
            <a:ext cx="149360" cy="149360"/>
          </a:xfrm>
          <a:prstGeom prst="ellipse">
            <a:avLst/>
          </a:prstGeom>
          <a:solidFill>
            <a:schemeClr val="accent1"/>
          </a:solidFill>
          <a:ln w="26425" cap="flat" cmpd="sng">
            <a:solidFill>
              <a:srgbClr val="46568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02" name="Google Shape;2202;p26"/>
          <p:cNvCxnSpPr>
            <a:stCxn id="2201" idx="4"/>
            <a:endCxn id="2195" idx="7"/>
          </p:cNvCxnSpPr>
          <p:nvPr/>
        </p:nvCxnSpPr>
        <p:spPr>
          <a:xfrm flipH="1">
            <a:off x="5824458" y="2511606"/>
            <a:ext cx="655800" cy="4563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2203" name="Google Shape;2203;p26"/>
          <p:cNvCxnSpPr>
            <a:stCxn id="2200" idx="4"/>
            <a:endCxn id="2195" idx="0"/>
          </p:cNvCxnSpPr>
          <p:nvPr/>
        </p:nvCxnSpPr>
        <p:spPr>
          <a:xfrm flipH="1">
            <a:off x="5771696" y="2511606"/>
            <a:ext cx="245100" cy="4344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2204" name="Google Shape;2204;p26"/>
          <p:cNvCxnSpPr>
            <a:endCxn id="2194" idx="0"/>
          </p:cNvCxnSpPr>
          <p:nvPr/>
        </p:nvCxnSpPr>
        <p:spPr>
          <a:xfrm>
            <a:off x="5094171" y="2174075"/>
            <a:ext cx="0" cy="1914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2205" name="Google Shape;2205;p26"/>
          <p:cNvCxnSpPr>
            <a:endCxn id="2197" idx="0"/>
          </p:cNvCxnSpPr>
          <p:nvPr/>
        </p:nvCxnSpPr>
        <p:spPr>
          <a:xfrm>
            <a:off x="5553335" y="2174146"/>
            <a:ext cx="0" cy="1881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2206" name="Google Shape;2206;p26"/>
          <p:cNvCxnSpPr>
            <a:stCxn id="2195" idx="4"/>
            <a:endCxn id="2207" idx="0"/>
          </p:cNvCxnSpPr>
          <p:nvPr/>
        </p:nvCxnSpPr>
        <p:spPr>
          <a:xfrm>
            <a:off x="5771626" y="3095505"/>
            <a:ext cx="0" cy="2973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2208" name="Google Shape;2208;p26"/>
          <p:cNvCxnSpPr>
            <a:endCxn id="2200" idx="0"/>
          </p:cNvCxnSpPr>
          <p:nvPr/>
        </p:nvCxnSpPr>
        <p:spPr>
          <a:xfrm>
            <a:off x="6012596" y="2174146"/>
            <a:ext cx="4200" cy="1881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2209" name="Google Shape;2209;p26"/>
          <p:cNvCxnSpPr>
            <a:endCxn id="2201" idx="0"/>
          </p:cNvCxnSpPr>
          <p:nvPr/>
        </p:nvCxnSpPr>
        <p:spPr>
          <a:xfrm>
            <a:off x="6478758" y="2174146"/>
            <a:ext cx="1500" cy="1881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2210" name="Google Shape;2210;p26"/>
          <p:cNvCxnSpPr>
            <a:endCxn id="2195" idx="2"/>
          </p:cNvCxnSpPr>
          <p:nvPr/>
        </p:nvCxnSpPr>
        <p:spPr>
          <a:xfrm rot="10800000" flipH="1">
            <a:off x="1883046" y="3020825"/>
            <a:ext cx="3813900" cy="57360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2211" name="Google Shape;2211;p26"/>
          <p:cNvCxnSpPr>
            <a:stCxn id="2200" idx="4"/>
            <a:endCxn id="2212" idx="0"/>
          </p:cNvCxnSpPr>
          <p:nvPr/>
        </p:nvCxnSpPr>
        <p:spPr>
          <a:xfrm>
            <a:off x="6016796" y="2511606"/>
            <a:ext cx="222000" cy="4344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sp>
        <p:nvSpPr>
          <p:cNvPr id="2212" name="Google Shape;2212;p26"/>
          <p:cNvSpPr/>
          <p:nvPr/>
        </p:nvSpPr>
        <p:spPr>
          <a:xfrm>
            <a:off x="6164171" y="2946145"/>
            <a:ext cx="149360" cy="149360"/>
          </a:xfrm>
          <a:prstGeom prst="ellipse">
            <a:avLst/>
          </a:prstGeom>
          <a:solidFill>
            <a:schemeClr val="accent1"/>
          </a:solidFill>
          <a:ln w="26425" cap="flat" cmpd="sng">
            <a:solidFill>
              <a:srgbClr val="46568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13" name="Google Shape;2213;p26"/>
          <p:cNvCxnSpPr>
            <a:stCxn id="2194" idx="4"/>
            <a:endCxn id="2212" idx="2"/>
          </p:cNvCxnSpPr>
          <p:nvPr/>
        </p:nvCxnSpPr>
        <p:spPr>
          <a:xfrm>
            <a:off x="5094171" y="2514835"/>
            <a:ext cx="1070100" cy="5061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2214" name="Google Shape;2214;p26"/>
          <p:cNvCxnSpPr>
            <a:stCxn id="2201" idx="4"/>
            <a:endCxn id="2212" idx="7"/>
          </p:cNvCxnSpPr>
          <p:nvPr/>
        </p:nvCxnSpPr>
        <p:spPr>
          <a:xfrm flipH="1">
            <a:off x="6291558" y="2511606"/>
            <a:ext cx="188700" cy="4563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2215" name="Google Shape;2215;p26"/>
          <p:cNvCxnSpPr>
            <a:stCxn id="2212" idx="4"/>
            <a:endCxn id="2216" idx="0"/>
          </p:cNvCxnSpPr>
          <p:nvPr/>
        </p:nvCxnSpPr>
        <p:spPr>
          <a:xfrm flipH="1">
            <a:off x="6234951" y="3095505"/>
            <a:ext cx="3900" cy="2973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2217" name="Google Shape;2217;p26"/>
          <p:cNvCxnSpPr>
            <a:stCxn id="2198" idx="4"/>
            <a:endCxn id="2212" idx="6"/>
          </p:cNvCxnSpPr>
          <p:nvPr/>
        </p:nvCxnSpPr>
        <p:spPr>
          <a:xfrm flipH="1">
            <a:off x="6313636" y="2511606"/>
            <a:ext cx="629700" cy="5091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2218" name="Google Shape;2218;p26"/>
          <p:cNvCxnSpPr>
            <a:stCxn id="2197" idx="4"/>
            <a:endCxn id="2212" idx="1"/>
          </p:cNvCxnSpPr>
          <p:nvPr/>
        </p:nvCxnSpPr>
        <p:spPr>
          <a:xfrm>
            <a:off x="5553335" y="2511606"/>
            <a:ext cx="632700" cy="4563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2219" name="Google Shape;2219;p26"/>
          <p:cNvCxnSpPr>
            <a:endCxn id="2212" idx="3"/>
          </p:cNvCxnSpPr>
          <p:nvPr/>
        </p:nvCxnSpPr>
        <p:spPr>
          <a:xfrm rot="10800000" flipH="1">
            <a:off x="2459144" y="3073632"/>
            <a:ext cx="3726900" cy="55290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triangle" w="lg" len="lg"/>
          </a:ln>
        </p:spPr>
      </p:cxnSp>
      <p:sp>
        <p:nvSpPr>
          <p:cNvPr id="2207" name="Google Shape;2207;p26"/>
          <p:cNvSpPr/>
          <p:nvPr/>
        </p:nvSpPr>
        <p:spPr>
          <a:xfrm>
            <a:off x="5696946" y="3392952"/>
            <a:ext cx="149360" cy="149360"/>
          </a:xfrm>
          <a:prstGeom prst="ellipse">
            <a:avLst/>
          </a:prstGeom>
          <a:solidFill>
            <a:schemeClr val="accent1"/>
          </a:solidFill>
          <a:ln w="26425" cap="flat" cmpd="sng">
            <a:solidFill>
              <a:srgbClr val="46568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6" name="Google Shape;2216;p26"/>
          <p:cNvSpPr/>
          <p:nvPr/>
        </p:nvSpPr>
        <p:spPr>
          <a:xfrm>
            <a:off x="6160407" y="3392952"/>
            <a:ext cx="149360" cy="149360"/>
          </a:xfrm>
          <a:prstGeom prst="ellipse">
            <a:avLst/>
          </a:prstGeom>
          <a:solidFill>
            <a:schemeClr val="accent1"/>
          </a:solidFill>
          <a:ln w="26425" cap="flat" cmpd="sng">
            <a:solidFill>
              <a:srgbClr val="46568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0" name="Google Shape;2220;p26"/>
          <p:cNvSpPr/>
          <p:nvPr/>
        </p:nvSpPr>
        <p:spPr>
          <a:xfrm>
            <a:off x="5911473" y="3811247"/>
            <a:ext cx="149360" cy="149360"/>
          </a:xfrm>
          <a:prstGeom prst="ellipse">
            <a:avLst/>
          </a:prstGeom>
          <a:solidFill>
            <a:schemeClr val="accent2"/>
          </a:solidFill>
          <a:ln w="26425" cap="flat" cmpd="sng">
            <a:solidFill>
              <a:srgbClr val="713B3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1" name="Google Shape;2221;p26"/>
          <p:cNvSpPr/>
          <p:nvPr/>
        </p:nvSpPr>
        <p:spPr>
          <a:xfrm>
            <a:off x="5912006" y="4246762"/>
            <a:ext cx="149360" cy="149360"/>
          </a:xfrm>
          <a:prstGeom prst="ellipse">
            <a:avLst/>
          </a:prstGeom>
          <a:solidFill>
            <a:schemeClr val="accent1"/>
          </a:solidFill>
          <a:ln w="26425" cap="flat" cmpd="sng">
            <a:solidFill>
              <a:srgbClr val="46568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22" name="Google Shape;2222;p26"/>
          <p:cNvCxnSpPr>
            <a:stCxn id="2207" idx="4"/>
            <a:endCxn id="2220" idx="1"/>
          </p:cNvCxnSpPr>
          <p:nvPr/>
        </p:nvCxnSpPr>
        <p:spPr>
          <a:xfrm>
            <a:off x="5771626" y="3542312"/>
            <a:ext cx="161700" cy="2907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2223" name="Google Shape;2223;p26"/>
          <p:cNvCxnSpPr>
            <a:stCxn id="2216" idx="4"/>
            <a:endCxn id="2220" idx="7"/>
          </p:cNvCxnSpPr>
          <p:nvPr/>
        </p:nvCxnSpPr>
        <p:spPr>
          <a:xfrm flipH="1">
            <a:off x="6038887" y="3542312"/>
            <a:ext cx="196200" cy="2907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2224" name="Google Shape;2224;p26"/>
          <p:cNvCxnSpPr>
            <a:stCxn id="2220" idx="4"/>
            <a:endCxn id="2221" idx="0"/>
          </p:cNvCxnSpPr>
          <p:nvPr/>
        </p:nvCxnSpPr>
        <p:spPr>
          <a:xfrm>
            <a:off x="5986153" y="3960607"/>
            <a:ext cx="600" cy="2862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2225" name="Google Shape;2225;p26"/>
          <p:cNvCxnSpPr>
            <a:stCxn id="2221" idx="4"/>
            <a:endCxn id="2226" idx="0"/>
          </p:cNvCxnSpPr>
          <p:nvPr/>
        </p:nvCxnSpPr>
        <p:spPr>
          <a:xfrm flipH="1">
            <a:off x="5986086" y="4396122"/>
            <a:ext cx="600" cy="3099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2227" name="Google Shape;2227;p26"/>
          <p:cNvCxnSpPr>
            <a:endCxn id="2220" idx="2"/>
          </p:cNvCxnSpPr>
          <p:nvPr/>
        </p:nvCxnSpPr>
        <p:spPr>
          <a:xfrm rot="10800000" flipH="1">
            <a:off x="2216373" y="3885927"/>
            <a:ext cx="3695100" cy="24810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triangle" w="lg" len="lg"/>
          </a:ln>
        </p:spPr>
      </p:cxnSp>
      <p:sp>
        <p:nvSpPr>
          <p:cNvPr id="2228" name="Google Shape;2228;p26"/>
          <p:cNvSpPr txBox="1"/>
          <p:nvPr/>
        </p:nvSpPr>
        <p:spPr>
          <a:xfrm>
            <a:off x="3334985" y="5149977"/>
            <a:ext cx="2060573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From previous clock cycle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29" name="Google Shape;2229;p26"/>
          <p:cNvCxnSpPr>
            <a:stCxn id="2230" idx="6"/>
          </p:cNvCxnSpPr>
          <p:nvPr/>
        </p:nvCxnSpPr>
        <p:spPr>
          <a:xfrm>
            <a:off x="6060833" y="5149977"/>
            <a:ext cx="629700" cy="200100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sp>
        <p:nvSpPr>
          <p:cNvPr id="2226" name="Google Shape;2226;p26"/>
          <p:cNvSpPr/>
          <p:nvPr/>
        </p:nvSpPr>
        <p:spPr>
          <a:xfrm>
            <a:off x="5911473" y="4705928"/>
            <a:ext cx="149360" cy="149360"/>
          </a:xfrm>
          <a:prstGeom prst="ellipse">
            <a:avLst/>
          </a:prstGeom>
          <a:solidFill>
            <a:schemeClr val="accent1"/>
          </a:solidFill>
          <a:ln w="26425" cap="flat" cmpd="sng">
            <a:solidFill>
              <a:srgbClr val="46568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0" name="Google Shape;2230;p26"/>
          <p:cNvSpPr/>
          <p:nvPr/>
        </p:nvSpPr>
        <p:spPr>
          <a:xfrm>
            <a:off x="5911473" y="5075297"/>
            <a:ext cx="149360" cy="149360"/>
          </a:xfrm>
          <a:prstGeom prst="ellipse">
            <a:avLst/>
          </a:prstGeom>
          <a:solidFill>
            <a:schemeClr val="accent6"/>
          </a:solidFill>
          <a:ln w="26425" cap="flat" cmpd="sng">
            <a:solidFill>
              <a:srgbClr val="555D6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1" name="Google Shape;2231;p26"/>
          <p:cNvSpPr/>
          <p:nvPr/>
        </p:nvSpPr>
        <p:spPr>
          <a:xfrm>
            <a:off x="5911473" y="5438506"/>
            <a:ext cx="149360" cy="149360"/>
          </a:xfrm>
          <a:prstGeom prst="ellipse">
            <a:avLst/>
          </a:prstGeom>
          <a:solidFill>
            <a:schemeClr val="accent1"/>
          </a:solidFill>
          <a:ln w="26425" cap="flat" cmpd="sng">
            <a:solidFill>
              <a:srgbClr val="46568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endParaRPr sz="18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32" name="Google Shape;2232;p26"/>
          <p:cNvCxnSpPr>
            <a:stCxn id="2226" idx="4"/>
            <a:endCxn id="2230" idx="0"/>
          </p:cNvCxnSpPr>
          <p:nvPr/>
        </p:nvCxnSpPr>
        <p:spPr>
          <a:xfrm>
            <a:off x="5986153" y="4855288"/>
            <a:ext cx="0" cy="2199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2233" name="Google Shape;2233;p26"/>
          <p:cNvCxnSpPr>
            <a:endCxn id="2231" idx="2"/>
          </p:cNvCxnSpPr>
          <p:nvPr/>
        </p:nvCxnSpPr>
        <p:spPr>
          <a:xfrm>
            <a:off x="5309073" y="5323586"/>
            <a:ext cx="602400" cy="189600"/>
          </a:xfrm>
          <a:prstGeom prst="curvedConnector3">
            <a:avLst>
              <a:gd name="adj1" fmla="val 50000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2234" name="Google Shape;2234;p26"/>
          <p:cNvCxnSpPr>
            <a:stCxn id="2231" idx="4"/>
          </p:cNvCxnSpPr>
          <p:nvPr/>
        </p:nvCxnSpPr>
        <p:spPr>
          <a:xfrm flipH="1">
            <a:off x="5983153" y="5587866"/>
            <a:ext cx="3000" cy="1914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2235" name="Google Shape;2235;p26"/>
          <p:cNvCxnSpPr>
            <a:stCxn id="2231" idx="6"/>
            <a:endCxn id="2198" idx="6"/>
          </p:cNvCxnSpPr>
          <p:nvPr/>
        </p:nvCxnSpPr>
        <p:spPr>
          <a:xfrm rot="10800000" flipH="1">
            <a:off x="6060833" y="2436986"/>
            <a:ext cx="957300" cy="3076200"/>
          </a:xfrm>
          <a:prstGeom prst="curvedConnector3">
            <a:avLst>
              <a:gd name="adj1" fmla="val 116514"/>
            </a:avLst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triangle" w="lg" len="lg"/>
          </a:ln>
        </p:spPr>
      </p:cxnSp>
      <p:sp>
        <p:nvSpPr>
          <p:cNvPr id="2236" name="Google Shape;2236;p26"/>
          <p:cNvSpPr txBox="1"/>
          <p:nvPr/>
        </p:nvSpPr>
        <p:spPr>
          <a:xfrm>
            <a:off x="6628433" y="5196160"/>
            <a:ext cx="1547363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next clock cycle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237" name="Google Shape;2237;p26"/>
          <p:cNvCxnSpPr>
            <a:endCxn id="2230" idx="2"/>
          </p:cNvCxnSpPr>
          <p:nvPr/>
        </p:nvCxnSpPr>
        <p:spPr>
          <a:xfrm>
            <a:off x="2178873" y="4872477"/>
            <a:ext cx="3732600" cy="277500"/>
          </a:xfrm>
          <a:prstGeom prst="straightConnector1">
            <a:avLst/>
          </a:prstGeom>
          <a:noFill/>
          <a:ln w="38100" cap="flat" cmpd="sng">
            <a:solidFill>
              <a:schemeClr val="accent4"/>
            </a:solidFill>
            <a:prstDash val="solid"/>
            <a:round/>
            <a:headEnd type="none" w="sm" len="sm"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2" name="Google Shape;2302;p31"/>
          <p:cNvSpPr txBox="1">
            <a:spLocks noGrp="1"/>
          </p:cNvSpPr>
          <p:nvPr>
            <p:ph type="title"/>
          </p:nvPr>
        </p:nvSpPr>
        <p:spPr>
          <a:xfrm>
            <a:off x="480600" y="495600"/>
            <a:ext cx="85482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</a:pPr>
            <a:r>
              <a:rPr lang="en-US" sz="3200" b="0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LLVM IR-based Functional Units</a:t>
            </a:r>
            <a:endParaRPr sz="32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3" name="Google Shape;2303;p31"/>
          <p:cNvSpPr txBox="1">
            <a:spLocks noGrp="1"/>
          </p:cNvSpPr>
          <p:nvPr>
            <p:ph type="body" idx="1"/>
          </p:nvPr>
        </p:nvSpPr>
        <p:spPr>
          <a:xfrm>
            <a:off x="360719" y="1391496"/>
            <a:ext cx="84225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align the functionality specification of CGRA blocks with the LLVM IR computational instructions</a:t>
            </a:r>
            <a:endParaRPr/>
          </a:p>
          <a:p>
            <a:pPr marL="182880" marR="0" lvl="0" indent="-53338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" marR="0" lvl="0" indent="-53338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" marR="0" lvl="0" indent="-53338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" marR="0" lvl="0" indent="-53338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" marR="0" lvl="0" indent="-53338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" marR="0" lvl="0" indent="-53338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" marR="0" lvl="0" indent="-53338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" marR="0" lvl="0" indent="-18288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capabilities of the architecture are expressed in the </a:t>
            </a: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same instruction set </a:t>
            </a: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the compiler to the architecture</a:t>
            </a:r>
            <a:endParaRPr/>
          </a:p>
        </p:txBody>
      </p:sp>
      <p:grpSp>
        <p:nvGrpSpPr>
          <p:cNvPr id="2304" name="Google Shape;2304;p31"/>
          <p:cNvGrpSpPr/>
          <p:nvPr/>
        </p:nvGrpSpPr>
        <p:grpSpPr>
          <a:xfrm>
            <a:off x="1890889" y="2499136"/>
            <a:ext cx="2008659" cy="2557869"/>
            <a:chOff x="5287368" y="1312038"/>
            <a:chExt cx="2008659" cy="2557869"/>
          </a:xfrm>
        </p:grpSpPr>
        <p:grpSp>
          <p:nvGrpSpPr>
            <p:cNvPr id="2305" name="Google Shape;2305;p31"/>
            <p:cNvGrpSpPr/>
            <p:nvPr/>
          </p:nvGrpSpPr>
          <p:grpSpPr>
            <a:xfrm>
              <a:off x="5287368" y="1312038"/>
              <a:ext cx="2008659" cy="2557869"/>
              <a:chOff x="5287368" y="1312038"/>
              <a:chExt cx="2008659" cy="2557869"/>
            </a:xfrm>
          </p:grpSpPr>
          <p:grpSp>
            <p:nvGrpSpPr>
              <p:cNvPr id="2306" name="Google Shape;2306;p31"/>
              <p:cNvGrpSpPr/>
              <p:nvPr/>
            </p:nvGrpSpPr>
            <p:grpSpPr>
              <a:xfrm>
                <a:off x="5312505" y="1659015"/>
                <a:ext cx="1468791" cy="2210892"/>
                <a:chOff x="5551371" y="1633116"/>
                <a:chExt cx="3134891" cy="4718782"/>
              </a:xfrm>
            </p:grpSpPr>
            <p:sp>
              <p:nvSpPr>
                <p:cNvPr id="2307" name="Google Shape;2307;p31"/>
                <p:cNvSpPr/>
                <p:nvPr/>
              </p:nvSpPr>
              <p:spPr>
                <a:xfrm>
                  <a:off x="5551371" y="1763737"/>
                  <a:ext cx="3134891" cy="4571717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3465A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l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400"/>
                    <a:buFont typeface="Arial"/>
                    <a:buNone/>
                  </a:pP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cxnSp>
              <p:nvCxnSpPr>
                <p:cNvPr id="2308" name="Google Shape;2308;p31"/>
                <p:cNvCxnSpPr/>
                <p:nvPr/>
              </p:nvCxnSpPr>
              <p:spPr>
                <a:xfrm>
                  <a:off x="6073852" y="1633116"/>
                  <a:ext cx="0" cy="718413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triangle" w="lg" len="lg"/>
                </a:ln>
              </p:spPr>
            </p:cxnSp>
            <p:cxnSp>
              <p:nvCxnSpPr>
                <p:cNvPr id="2309" name="Google Shape;2309;p31"/>
                <p:cNvCxnSpPr/>
                <p:nvPr/>
              </p:nvCxnSpPr>
              <p:spPr>
                <a:xfrm>
                  <a:off x="6269783" y="1633116"/>
                  <a:ext cx="0" cy="718413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triangle" w="lg" len="lg"/>
                </a:ln>
              </p:spPr>
            </p:cxnSp>
            <p:cxnSp>
              <p:nvCxnSpPr>
                <p:cNvPr id="2310" name="Google Shape;2310;p31"/>
                <p:cNvCxnSpPr/>
                <p:nvPr/>
              </p:nvCxnSpPr>
              <p:spPr>
                <a:xfrm>
                  <a:off x="6465714" y="1633116"/>
                  <a:ext cx="0" cy="718413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triangle" w="lg" len="lg"/>
                </a:ln>
              </p:spPr>
            </p:cxnSp>
            <p:cxnSp>
              <p:nvCxnSpPr>
                <p:cNvPr id="2311" name="Google Shape;2311;p31"/>
                <p:cNvCxnSpPr/>
                <p:nvPr/>
              </p:nvCxnSpPr>
              <p:spPr>
                <a:xfrm>
                  <a:off x="6661645" y="1633116"/>
                  <a:ext cx="0" cy="718413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triangle" w="lg" len="lg"/>
                </a:ln>
              </p:spPr>
            </p:cxnSp>
            <p:cxnSp>
              <p:nvCxnSpPr>
                <p:cNvPr id="2312" name="Google Shape;2312;p31"/>
                <p:cNvCxnSpPr/>
                <p:nvPr/>
              </p:nvCxnSpPr>
              <p:spPr>
                <a:xfrm>
                  <a:off x="6857575" y="1959668"/>
                  <a:ext cx="0" cy="391861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triangle" w="lg" len="lg"/>
                </a:ln>
              </p:spPr>
            </p:cxnSp>
            <p:cxnSp>
              <p:nvCxnSpPr>
                <p:cNvPr id="2313" name="Google Shape;2313;p31"/>
                <p:cNvCxnSpPr/>
                <p:nvPr/>
              </p:nvCxnSpPr>
              <p:spPr>
                <a:xfrm>
                  <a:off x="7314747" y="1633116"/>
                  <a:ext cx="0" cy="718413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triangle" w="lg" len="lg"/>
                </a:ln>
              </p:spPr>
            </p:cxnSp>
            <p:cxnSp>
              <p:nvCxnSpPr>
                <p:cNvPr id="2314" name="Google Shape;2314;p31"/>
                <p:cNvCxnSpPr/>
                <p:nvPr/>
              </p:nvCxnSpPr>
              <p:spPr>
                <a:xfrm>
                  <a:off x="7510678" y="1633116"/>
                  <a:ext cx="0" cy="718413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triangle" w="lg" len="lg"/>
                </a:ln>
              </p:spPr>
            </p:cxnSp>
            <p:cxnSp>
              <p:nvCxnSpPr>
                <p:cNvPr id="2315" name="Google Shape;2315;p31"/>
                <p:cNvCxnSpPr/>
                <p:nvPr/>
              </p:nvCxnSpPr>
              <p:spPr>
                <a:xfrm>
                  <a:off x="7706608" y="1633116"/>
                  <a:ext cx="0" cy="718413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triangle" w="lg" len="lg"/>
                </a:ln>
              </p:spPr>
            </p:cxnSp>
            <p:cxnSp>
              <p:nvCxnSpPr>
                <p:cNvPr id="2316" name="Google Shape;2316;p31"/>
                <p:cNvCxnSpPr/>
                <p:nvPr/>
              </p:nvCxnSpPr>
              <p:spPr>
                <a:xfrm>
                  <a:off x="7902539" y="1633116"/>
                  <a:ext cx="0" cy="718413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triangle" w="lg" len="lg"/>
                </a:ln>
              </p:spPr>
            </p:cxnSp>
            <p:cxnSp>
              <p:nvCxnSpPr>
                <p:cNvPr id="2317" name="Google Shape;2317;p31"/>
                <p:cNvCxnSpPr/>
                <p:nvPr/>
              </p:nvCxnSpPr>
              <p:spPr>
                <a:xfrm>
                  <a:off x="8098470" y="1959668"/>
                  <a:ext cx="0" cy="391861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triangle" w="lg" len="lg"/>
                </a:ln>
              </p:spPr>
            </p:cxnSp>
            <p:cxnSp>
              <p:nvCxnSpPr>
                <p:cNvPr id="2318" name="Google Shape;2318;p31"/>
                <p:cNvCxnSpPr/>
                <p:nvPr/>
              </p:nvCxnSpPr>
              <p:spPr>
                <a:xfrm>
                  <a:off x="6857575" y="1959668"/>
                  <a:ext cx="1632756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sp>
              <p:nvSpPr>
                <p:cNvPr id="2319" name="Google Shape;2319;p31"/>
                <p:cNvSpPr/>
                <p:nvPr/>
              </p:nvSpPr>
              <p:spPr>
                <a:xfrm>
                  <a:off x="6400404" y="3265872"/>
                  <a:ext cx="1502135" cy="653102"/>
                </a:xfrm>
                <a:prstGeom prst="flowChartPreparation">
                  <a:avLst/>
                </a:prstGeom>
                <a:solidFill>
                  <a:srgbClr val="729FCF"/>
                </a:solidFill>
                <a:ln w="9525" cap="flat" cmpd="sng">
                  <a:solidFill>
                    <a:srgbClr val="3465A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81625" tIns="40800" rIns="81625" bIns="408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r>
                    <a:rPr lang="en-US"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FU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cxnSp>
              <p:nvCxnSpPr>
                <p:cNvPr id="2320" name="Google Shape;2320;p31"/>
                <p:cNvCxnSpPr/>
                <p:nvPr/>
              </p:nvCxnSpPr>
              <p:spPr>
                <a:xfrm>
                  <a:off x="6465714" y="2678080"/>
                  <a:ext cx="391861" cy="587792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triangle" w="lg" len="lg"/>
                </a:ln>
              </p:spPr>
            </p:cxnSp>
            <p:cxnSp>
              <p:nvCxnSpPr>
                <p:cNvPr id="2321" name="Google Shape;2321;p31"/>
                <p:cNvCxnSpPr/>
                <p:nvPr/>
              </p:nvCxnSpPr>
              <p:spPr>
                <a:xfrm flipH="1">
                  <a:off x="7445367" y="2678080"/>
                  <a:ext cx="261241" cy="587792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triangle" w="lg" len="lg"/>
                </a:ln>
              </p:spPr>
            </p:cxnSp>
            <p:sp>
              <p:nvSpPr>
                <p:cNvPr id="2322" name="Google Shape;2322;p31"/>
                <p:cNvSpPr/>
                <p:nvPr/>
              </p:nvSpPr>
              <p:spPr>
                <a:xfrm>
                  <a:off x="6485445" y="4993973"/>
                  <a:ext cx="1332000" cy="391800"/>
                </a:xfrm>
                <a:prstGeom prst="rect">
                  <a:avLst/>
                </a:prstGeom>
                <a:solidFill>
                  <a:srgbClr val="729FCF"/>
                </a:solidFill>
                <a:ln w="9525" cap="flat" cmpd="sng">
                  <a:solidFill>
                    <a:srgbClr val="3465A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81625" tIns="40800" rIns="81625" bIns="408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400"/>
                    <a:buFont typeface="Arial"/>
                    <a:buNone/>
                  </a:pPr>
                  <a:r>
                    <a:rPr lang="en-US" sz="1400" b="0" i="0" u="none" strike="noStrike" cap="non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REG</a:t>
                  </a:r>
                  <a:endParaRPr sz="14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cxnSp>
              <p:nvCxnSpPr>
                <p:cNvPr id="2323" name="Google Shape;2323;p31"/>
                <p:cNvCxnSpPr/>
                <p:nvPr/>
              </p:nvCxnSpPr>
              <p:spPr>
                <a:xfrm>
                  <a:off x="7118818" y="3918975"/>
                  <a:ext cx="21484" cy="1044964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triangle" w="lg" len="lg"/>
                </a:ln>
              </p:spPr>
            </p:cxnSp>
            <p:cxnSp>
              <p:nvCxnSpPr>
                <p:cNvPr id="2324" name="Google Shape;2324;p31"/>
                <p:cNvCxnSpPr/>
                <p:nvPr/>
              </p:nvCxnSpPr>
              <p:spPr>
                <a:xfrm>
                  <a:off x="7158339" y="5415777"/>
                  <a:ext cx="0" cy="936121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triangle" w="lg" len="lg"/>
                </a:ln>
              </p:spPr>
            </p:cxnSp>
            <p:cxnSp>
              <p:nvCxnSpPr>
                <p:cNvPr id="2325" name="Google Shape;2325;p31"/>
                <p:cNvCxnSpPr/>
                <p:nvPr/>
              </p:nvCxnSpPr>
              <p:spPr>
                <a:xfrm>
                  <a:off x="7158339" y="5750434"/>
                  <a:ext cx="1331991" cy="2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  <p:cxnSp>
              <p:nvCxnSpPr>
                <p:cNvPr id="2326" name="Google Shape;2326;p31"/>
                <p:cNvCxnSpPr/>
                <p:nvPr/>
              </p:nvCxnSpPr>
              <p:spPr>
                <a:xfrm>
                  <a:off x="8490328" y="1959667"/>
                  <a:ext cx="19602" cy="3790769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</p:cxnSp>
          </p:grpSp>
          <p:sp>
            <p:nvSpPr>
              <p:cNvPr id="2327" name="Google Shape;2327;p31"/>
              <p:cNvSpPr txBox="1"/>
              <p:nvPr/>
            </p:nvSpPr>
            <p:spPr>
              <a:xfrm>
                <a:off x="5287368" y="1312038"/>
                <a:ext cx="2008659" cy="6463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lang="en-US" sz="18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Example Block</a:t>
                </a: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2328" name="Google Shape;2328;p31"/>
            <p:cNvSpPr/>
            <p:nvPr/>
          </p:nvSpPr>
          <p:spPr>
            <a:xfrm rot="10800000" flipH="1">
              <a:off x="5456321" y="2003317"/>
              <a:ext cx="564127" cy="164535"/>
            </a:xfrm>
            <a:prstGeom prst="trapezoid">
              <a:avLst>
                <a:gd name="adj" fmla="val 73059"/>
              </a:avLst>
            </a:prstGeom>
            <a:solidFill>
              <a:srgbClr val="729FCF"/>
            </a:solidFill>
            <a:ln w="9525" cap="flat" cmpd="sng">
              <a:solidFill>
                <a:srgbClr val="3465A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9" name="Google Shape;2329;p31"/>
            <p:cNvSpPr/>
            <p:nvPr/>
          </p:nvSpPr>
          <p:spPr>
            <a:xfrm rot="10800000" flipH="1">
              <a:off x="6056966" y="2004492"/>
              <a:ext cx="564127" cy="164535"/>
            </a:xfrm>
            <a:prstGeom prst="trapezoid">
              <a:avLst>
                <a:gd name="adj" fmla="val 73059"/>
              </a:avLst>
            </a:prstGeom>
            <a:solidFill>
              <a:srgbClr val="729FCF"/>
            </a:solidFill>
            <a:ln w="9525" cap="flat" cmpd="sng">
              <a:solidFill>
                <a:srgbClr val="3465A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30" name="Google Shape;2330;p31"/>
          <p:cNvSpPr txBox="1"/>
          <p:nvPr/>
        </p:nvSpPr>
        <p:spPr>
          <a:xfrm>
            <a:off x="4092965" y="3170371"/>
            <a:ext cx="4494239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ourier New"/>
              <a:buNone/>
            </a:pPr>
            <a:r>
              <a:rPr lang="en-US" sz="2800" b="0" i="0" u="none" strike="noStrike" cap="none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mul | add | mul-&gt;add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31" name="Google Shape;2331;p31"/>
          <p:cNvCxnSpPr/>
          <p:nvPr/>
        </p:nvCxnSpPr>
        <p:spPr>
          <a:xfrm rot="10800000" flipH="1">
            <a:off x="3109418" y="3530453"/>
            <a:ext cx="914625" cy="138234"/>
          </a:xfrm>
          <a:prstGeom prst="straightConnector1">
            <a:avLst/>
          </a:prstGeom>
          <a:noFill/>
          <a:ln w="26425" cap="flat" cmpd="sng">
            <a:solidFill>
              <a:schemeClr val="accent1"/>
            </a:solidFill>
            <a:prstDash val="solid"/>
            <a:round/>
            <a:headEnd type="none" w="sm" len="sm"/>
            <a:tailEnd type="stealth" w="lg" len="lg"/>
          </a:ln>
        </p:spPr>
      </p:cxnSp>
      <p:sp>
        <p:nvSpPr>
          <p:cNvPr id="2332" name="Google Shape;2332;p31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24</a:t>
            </a:fld>
            <a:endParaRPr sz="1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Google Shape;788;p11"/>
          <p:cNvSpPr txBox="1"/>
          <p:nvPr/>
        </p:nvSpPr>
        <p:spPr>
          <a:xfrm>
            <a:off x="410184" y="279640"/>
            <a:ext cx="8437756" cy="1142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575" tIns="41775" rIns="83575" bIns="417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91"/>
              <a:buFont typeface="Arial"/>
              <a:buNone/>
            </a:pPr>
            <a:r>
              <a:rPr lang="en-US" sz="4000" b="0" i="0" u="none" strike="noStrike" cap="none" dirty="0">
                <a:solidFill>
                  <a:srgbClr val="2F5897"/>
                </a:solidFill>
                <a:latin typeface="Arial"/>
                <a:ea typeface="Arial"/>
                <a:cs typeface="Arial"/>
                <a:sym typeface="Arial"/>
              </a:rPr>
              <a:t>CGRA-ME: Mapping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9" name="Google Shape;789;p11"/>
          <p:cNvSpPr/>
          <p:nvPr/>
        </p:nvSpPr>
        <p:spPr>
          <a:xfrm>
            <a:off x="2498725" y="1250247"/>
            <a:ext cx="1528234" cy="681567"/>
          </a:xfrm>
          <a:prstGeom prst="verticalScroll">
            <a:avLst>
              <a:gd name="adj" fmla="val 125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CGRA Architecture Description</a:t>
            </a:r>
            <a:endParaRPr/>
          </a:p>
        </p:txBody>
      </p:sp>
      <p:sp>
        <p:nvSpPr>
          <p:cNvPr id="790" name="Google Shape;790;p11"/>
          <p:cNvSpPr/>
          <p:nvPr/>
        </p:nvSpPr>
        <p:spPr>
          <a:xfrm>
            <a:off x="3210982" y="2096482"/>
            <a:ext cx="1477434" cy="694266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CGRA Architecture Interpreter</a:t>
            </a:r>
            <a:endParaRPr/>
          </a:p>
        </p:txBody>
      </p:sp>
      <p:sp>
        <p:nvSpPr>
          <p:cNvPr id="791" name="Google Shape;791;p11"/>
          <p:cNvSpPr/>
          <p:nvPr/>
        </p:nvSpPr>
        <p:spPr>
          <a:xfrm>
            <a:off x="2498725" y="2970052"/>
            <a:ext cx="1354667" cy="711200"/>
          </a:xfrm>
          <a:prstGeom prst="can">
            <a:avLst>
              <a:gd name="adj" fmla="val 25000"/>
            </a:avLst>
          </a:prstGeom>
          <a:solidFill>
            <a:schemeClr val="accent6"/>
          </a:solidFill>
          <a:ln w="25400" cap="flat" cmpd="sng">
            <a:solidFill>
              <a:srgbClr val="3136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Device Model of Architecture</a:t>
            </a:r>
            <a:endParaRPr/>
          </a:p>
        </p:txBody>
      </p:sp>
      <p:sp>
        <p:nvSpPr>
          <p:cNvPr id="792" name="Google Shape;792;p11"/>
          <p:cNvSpPr/>
          <p:nvPr/>
        </p:nvSpPr>
        <p:spPr>
          <a:xfrm>
            <a:off x="2793466" y="3937931"/>
            <a:ext cx="1100667" cy="82126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Verilog Simulation</a:t>
            </a:r>
            <a:endParaRPr/>
          </a:p>
        </p:txBody>
      </p:sp>
      <p:sp>
        <p:nvSpPr>
          <p:cNvPr id="793" name="Google Shape;793;p11"/>
          <p:cNvSpPr/>
          <p:nvPr/>
        </p:nvSpPr>
        <p:spPr>
          <a:xfrm>
            <a:off x="4330695" y="3965451"/>
            <a:ext cx="1100667" cy="82126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Std. Cell Synthesis Place and Route</a:t>
            </a:r>
            <a:endParaRPr/>
          </a:p>
        </p:txBody>
      </p:sp>
      <p:sp>
        <p:nvSpPr>
          <p:cNvPr id="794" name="Google Shape;794;p11"/>
          <p:cNvSpPr/>
          <p:nvPr/>
        </p:nvSpPr>
        <p:spPr>
          <a:xfrm>
            <a:off x="5867924" y="3965451"/>
            <a:ext cx="1100667" cy="82126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FPGA Synthesis Place and Route</a:t>
            </a:r>
            <a:endParaRPr/>
          </a:p>
        </p:txBody>
      </p:sp>
      <p:sp>
        <p:nvSpPr>
          <p:cNvPr id="795" name="Google Shape;795;p11"/>
          <p:cNvSpPr/>
          <p:nvPr/>
        </p:nvSpPr>
        <p:spPr>
          <a:xfrm>
            <a:off x="4235444" y="5060708"/>
            <a:ext cx="1291167" cy="1136607"/>
          </a:xfrm>
          <a:prstGeom prst="can">
            <a:avLst>
              <a:gd name="adj" fmla="val 25000"/>
            </a:avLst>
          </a:prstGeom>
          <a:solidFill>
            <a:schemeClr val="accent6"/>
          </a:solidFill>
          <a:ln w="25400" cap="flat" cmpd="sng">
            <a:solidFill>
              <a:srgbClr val="3136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Standard-Cell CGRA Perf, Power &amp; Area</a:t>
            </a:r>
            <a:endParaRPr/>
          </a:p>
        </p:txBody>
      </p:sp>
      <p:sp>
        <p:nvSpPr>
          <p:cNvPr id="796" name="Google Shape;796;p11"/>
          <p:cNvSpPr/>
          <p:nvPr/>
        </p:nvSpPr>
        <p:spPr>
          <a:xfrm>
            <a:off x="5772673" y="5073823"/>
            <a:ext cx="1291167" cy="1136477"/>
          </a:xfrm>
          <a:prstGeom prst="can">
            <a:avLst>
              <a:gd name="adj" fmla="val 25000"/>
            </a:avLst>
          </a:prstGeom>
          <a:solidFill>
            <a:schemeClr val="accent6"/>
          </a:solidFill>
          <a:ln w="25400" cap="flat" cmpd="sng">
            <a:solidFill>
              <a:srgbClr val="3136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FPGA-Overlay CGRA Perf, Power &amp; Area</a:t>
            </a:r>
            <a:endParaRPr/>
          </a:p>
        </p:txBody>
      </p:sp>
      <p:sp>
        <p:nvSpPr>
          <p:cNvPr id="797" name="Google Shape;797;p11"/>
          <p:cNvSpPr/>
          <p:nvPr/>
        </p:nvSpPr>
        <p:spPr>
          <a:xfrm>
            <a:off x="553508" y="2306032"/>
            <a:ext cx="1435100" cy="27516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LLVM</a:t>
            </a:r>
            <a:endParaRPr dirty="0"/>
          </a:p>
        </p:txBody>
      </p:sp>
      <p:sp>
        <p:nvSpPr>
          <p:cNvPr id="798" name="Google Shape;798;p11"/>
          <p:cNvSpPr/>
          <p:nvPr/>
        </p:nvSpPr>
        <p:spPr>
          <a:xfrm>
            <a:off x="539749" y="3992802"/>
            <a:ext cx="1477434" cy="694266"/>
          </a:xfrm>
          <a:prstGeom prst="flowChartProcess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Mapper</a:t>
            </a:r>
            <a:endParaRPr/>
          </a:p>
        </p:txBody>
      </p:sp>
      <p:sp>
        <p:nvSpPr>
          <p:cNvPr id="799" name="Google Shape;799;p11"/>
          <p:cNvSpPr/>
          <p:nvPr/>
        </p:nvSpPr>
        <p:spPr>
          <a:xfrm>
            <a:off x="593724" y="3013940"/>
            <a:ext cx="1354667" cy="711200"/>
          </a:xfrm>
          <a:prstGeom prst="can">
            <a:avLst>
              <a:gd name="adj" fmla="val 25000"/>
            </a:avLst>
          </a:prstGeom>
          <a:solidFill>
            <a:schemeClr val="accent6"/>
          </a:solidFill>
          <a:ln w="25400" cap="flat" cmpd="sng">
            <a:solidFill>
              <a:srgbClr val="3136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Data-Flow Graph of Application</a:t>
            </a:r>
            <a:endParaRPr/>
          </a:p>
        </p:txBody>
      </p:sp>
      <p:sp>
        <p:nvSpPr>
          <p:cNvPr id="800" name="Google Shape;800;p11"/>
          <p:cNvSpPr/>
          <p:nvPr/>
        </p:nvSpPr>
        <p:spPr>
          <a:xfrm>
            <a:off x="514349" y="1255066"/>
            <a:ext cx="1528234" cy="681567"/>
          </a:xfrm>
          <a:prstGeom prst="verticalScroll">
            <a:avLst>
              <a:gd name="adj" fmla="val 125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Benchmark</a:t>
            </a:r>
            <a:endParaRPr/>
          </a:p>
        </p:txBody>
      </p:sp>
      <p:sp>
        <p:nvSpPr>
          <p:cNvPr id="801" name="Google Shape;801;p11"/>
          <p:cNvSpPr/>
          <p:nvPr/>
        </p:nvSpPr>
        <p:spPr>
          <a:xfrm>
            <a:off x="4142312" y="3038236"/>
            <a:ext cx="1477434" cy="574833"/>
          </a:xfrm>
          <a:prstGeom prst="flowChartDocumen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Verilog RTL for CGRA</a:t>
            </a:r>
            <a:endParaRPr/>
          </a:p>
        </p:txBody>
      </p:sp>
      <p:cxnSp>
        <p:nvCxnSpPr>
          <p:cNvPr id="802" name="Google Shape;802;p11"/>
          <p:cNvCxnSpPr>
            <a:stCxn id="800" idx="2"/>
            <a:endCxn id="797" idx="0"/>
          </p:cNvCxnSpPr>
          <p:nvPr/>
        </p:nvCxnSpPr>
        <p:spPr>
          <a:xfrm flipH="1">
            <a:off x="1270966" y="1936633"/>
            <a:ext cx="7500" cy="3693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3" name="Google Shape;803;p11"/>
          <p:cNvCxnSpPr>
            <a:stCxn id="797" idx="2"/>
            <a:endCxn id="799" idx="1"/>
          </p:cNvCxnSpPr>
          <p:nvPr/>
        </p:nvCxnSpPr>
        <p:spPr>
          <a:xfrm>
            <a:off x="1271058" y="2581197"/>
            <a:ext cx="0" cy="4326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4" name="Google Shape;804;p11"/>
          <p:cNvCxnSpPr>
            <a:stCxn id="799" idx="3"/>
          </p:cNvCxnSpPr>
          <p:nvPr/>
        </p:nvCxnSpPr>
        <p:spPr>
          <a:xfrm>
            <a:off x="1271058" y="3725140"/>
            <a:ext cx="7500" cy="2676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5" name="Google Shape;805;p11"/>
          <p:cNvCxnSpPr>
            <a:stCxn id="789" idx="2"/>
            <a:endCxn id="790" idx="0"/>
          </p:cNvCxnSpPr>
          <p:nvPr/>
        </p:nvCxnSpPr>
        <p:spPr>
          <a:xfrm>
            <a:off x="3262842" y="1931814"/>
            <a:ext cx="686857" cy="164668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6" name="Google Shape;806;p11"/>
          <p:cNvCxnSpPr>
            <a:stCxn id="790" idx="2"/>
            <a:endCxn id="791" idx="1"/>
          </p:cNvCxnSpPr>
          <p:nvPr/>
        </p:nvCxnSpPr>
        <p:spPr>
          <a:xfrm flipH="1">
            <a:off x="3175999" y="2790748"/>
            <a:ext cx="773700" cy="1794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7" name="Google Shape;807;p11"/>
          <p:cNvCxnSpPr>
            <a:stCxn id="790" idx="2"/>
            <a:endCxn id="801" idx="0"/>
          </p:cNvCxnSpPr>
          <p:nvPr/>
        </p:nvCxnSpPr>
        <p:spPr>
          <a:xfrm>
            <a:off x="3949699" y="2790748"/>
            <a:ext cx="931200" cy="2475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8" name="Google Shape;808;p11"/>
          <p:cNvCxnSpPr>
            <a:stCxn id="791" idx="3"/>
          </p:cNvCxnSpPr>
          <p:nvPr/>
        </p:nvCxnSpPr>
        <p:spPr>
          <a:xfrm flipH="1">
            <a:off x="1278559" y="3681252"/>
            <a:ext cx="1897500" cy="3117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9" name="Google Shape;809;p11"/>
          <p:cNvCxnSpPr>
            <a:stCxn id="801" idx="2"/>
            <a:endCxn id="792" idx="0"/>
          </p:cNvCxnSpPr>
          <p:nvPr/>
        </p:nvCxnSpPr>
        <p:spPr>
          <a:xfrm flipH="1">
            <a:off x="3343829" y="3575066"/>
            <a:ext cx="1537200" cy="3630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10" name="Google Shape;810;p11"/>
          <p:cNvCxnSpPr>
            <a:stCxn id="801" idx="2"/>
            <a:endCxn id="793" idx="0"/>
          </p:cNvCxnSpPr>
          <p:nvPr/>
        </p:nvCxnSpPr>
        <p:spPr>
          <a:xfrm>
            <a:off x="4881029" y="3575066"/>
            <a:ext cx="0" cy="3903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11" name="Google Shape;811;p11"/>
          <p:cNvCxnSpPr>
            <a:stCxn id="801" idx="2"/>
            <a:endCxn id="794" idx="0"/>
          </p:cNvCxnSpPr>
          <p:nvPr/>
        </p:nvCxnSpPr>
        <p:spPr>
          <a:xfrm>
            <a:off x="4881029" y="3575066"/>
            <a:ext cx="1537200" cy="3903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12" name="Google Shape;812;p11"/>
          <p:cNvCxnSpPr>
            <a:stCxn id="793" idx="2"/>
            <a:endCxn id="795" idx="1"/>
          </p:cNvCxnSpPr>
          <p:nvPr/>
        </p:nvCxnSpPr>
        <p:spPr>
          <a:xfrm>
            <a:off x="4881029" y="4786716"/>
            <a:ext cx="0" cy="2739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13" name="Google Shape;813;p11"/>
          <p:cNvCxnSpPr>
            <a:stCxn id="794" idx="2"/>
            <a:endCxn id="796" idx="1"/>
          </p:cNvCxnSpPr>
          <p:nvPr/>
        </p:nvCxnSpPr>
        <p:spPr>
          <a:xfrm>
            <a:off x="6418258" y="4786716"/>
            <a:ext cx="0" cy="2871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14" name="Google Shape;814;p11"/>
          <p:cNvCxnSpPr>
            <a:endCxn id="792" idx="1"/>
          </p:cNvCxnSpPr>
          <p:nvPr/>
        </p:nvCxnSpPr>
        <p:spPr>
          <a:xfrm>
            <a:off x="2017066" y="4339864"/>
            <a:ext cx="776400" cy="87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815" name="Google Shape;815;p11"/>
          <p:cNvSpPr txBox="1"/>
          <p:nvPr/>
        </p:nvSpPr>
        <p:spPr>
          <a:xfrm>
            <a:off x="2015634" y="4087884"/>
            <a:ext cx="779381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Bitstream</a:t>
            </a:r>
            <a:endParaRPr/>
          </a:p>
        </p:txBody>
      </p:sp>
      <p:sp>
        <p:nvSpPr>
          <p:cNvPr id="816" name="Google Shape;816;p11"/>
          <p:cNvSpPr/>
          <p:nvPr/>
        </p:nvSpPr>
        <p:spPr>
          <a:xfrm>
            <a:off x="2664615" y="5115813"/>
            <a:ext cx="1358366" cy="362864"/>
          </a:xfrm>
          <a:prstGeom prst="flowChartTerminator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Functional Verification </a:t>
            </a:r>
            <a:endParaRPr/>
          </a:p>
        </p:txBody>
      </p:sp>
      <p:cxnSp>
        <p:nvCxnSpPr>
          <p:cNvPr id="817" name="Google Shape;817;p11"/>
          <p:cNvCxnSpPr>
            <a:stCxn id="792" idx="2"/>
            <a:endCxn id="816" idx="0"/>
          </p:cNvCxnSpPr>
          <p:nvPr/>
        </p:nvCxnSpPr>
        <p:spPr>
          <a:xfrm>
            <a:off x="3343800" y="4759196"/>
            <a:ext cx="0" cy="3567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" name="Google Shape;789;p11">
            <a:extLst>
              <a:ext uri="{FF2B5EF4-FFF2-40B4-BE49-F238E27FC236}">
                <a16:creationId xmlns:a16="http://schemas.microsoft.com/office/drawing/2014/main" id="{8D15E1F8-D3B6-C7D7-103B-C863B55D5DC7}"/>
              </a:ext>
            </a:extLst>
          </p:cNvPr>
          <p:cNvSpPr/>
          <p:nvPr/>
        </p:nvSpPr>
        <p:spPr>
          <a:xfrm>
            <a:off x="4106330" y="1255066"/>
            <a:ext cx="1528234" cy="681567"/>
          </a:xfrm>
          <a:prstGeom prst="verticalScroll">
            <a:avLst>
              <a:gd name="adj" fmla="val 125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Architecture Constraints</a:t>
            </a:r>
            <a:endParaRPr dirty="0"/>
          </a:p>
        </p:txBody>
      </p:sp>
      <p:cxnSp>
        <p:nvCxnSpPr>
          <p:cNvPr id="4" name="Google Shape;805;p11">
            <a:extLst>
              <a:ext uri="{FF2B5EF4-FFF2-40B4-BE49-F238E27FC236}">
                <a16:creationId xmlns:a16="http://schemas.microsoft.com/office/drawing/2014/main" id="{27B0D48B-999C-439C-4D81-603FDA5769FB}"/>
              </a:ext>
            </a:extLst>
          </p:cNvPr>
          <p:cNvCxnSpPr>
            <a:cxnSpLocks/>
            <a:stCxn id="3" idx="2"/>
            <a:endCxn id="790" idx="0"/>
          </p:cNvCxnSpPr>
          <p:nvPr/>
        </p:nvCxnSpPr>
        <p:spPr>
          <a:xfrm flipH="1">
            <a:off x="3949699" y="1936633"/>
            <a:ext cx="920748" cy="159849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" name="Google Shape;2368;p32">
            <a:extLst>
              <a:ext uri="{FF2B5EF4-FFF2-40B4-BE49-F238E27FC236}">
                <a16:creationId xmlns:a16="http://schemas.microsoft.com/office/drawing/2014/main" id="{B89FCEFE-2EC4-5DAE-13DB-8C6687D5A154}"/>
              </a:ext>
            </a:extLst>
          </p:cNvPr>
          <p:cNvSpPr/>
          <p:nvPr/>
        </p:nvSpPr>
        <p:spPr>
          <a:xfrm>
            <a:off x="448735" y="3894667"/>
            <a:ext cx="1665548" cy="892050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21470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3" name="Google Shape;2373;p33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en-US"/>
              <a:t>What is Mapping?</a:t>
            </a:r>
            <a:endParaRPr/>
          </a:p>
        </p:txBody>
      </p:sp>
      <p:sp>
        <p:nvSpPr>
          <p:cNvPr id="2374" name="Google Shape;2374;p3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581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</a:pPr>
            <a:r>
              <a:rPr lang="en-US" dirty="0"/>
              <a:t>Mapping is finding the subset of the MRRG that the DFG can be embedded into.</a:t>
            </a:r>
            <a:endParaRPr dirty="0"/>
          </a:p>
          <a:p>
            <a:pPr marL="457200" marR="0" lvl="0" indent="-3581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</a:pPr>
            <a:r>
              <a:rPr lang="en-US" dirty="0"/>
              <a:t>The complexity of the mapping problem stems from aspects of both the application and the architecture: </a:t>
            </a:r>
            <a:endParaRPr dirty="0"/>
          </a:p>
          <a:p>
            <a:pPr marL="914400" lvl="1" indent="-3365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dirty="0"/>
              <a:t>Long pipelines</a:t>
            </a:r>
            <a:endParaRPr dirty="0"/>
          </a:p>
          <a:p>
            <a:pPr marL="914400" lvl="1" indent="-3365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dirty="0"/>
              <a:t>Limited interconnect in the architecture</a:t>
            </a:r>
            <a:endParaRPr dirty="0"/>
          </a:p>
          <a:p>
            <a:pPr marL="457200" lvl="0" indent="-3365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dirty="0"/>
              <a:t>Mapping is an interesting area of research, and within CGRA-ME 2.0, there are three main mappers:</a:t>
            </a:r>
            <a:endParaRPr dirty="0"/>
          </a:p>
          <a:p>
            <a:pPr marL="914400" lvl="1" indent="-3365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dirty="0" err="1"/>
              <a:t>ILPMapper</a:t>
            </a:r>
            <a:r>
              <a:rPr lang="en-US" dirty="0"/>
              <a:t> DAC’18</a:t>
            </a:r>
            <a:endParaRPr dirty="0"/>
          </a:p>
          <a:p>
            <a:pPr marL="914400" lvl="1" indent="-3365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dirty="0"/>
              <a:t>Heuristic Mapper FCCM’19</a:t>
            </a:r>
            <a:endParaRPr dirty="0"/>
          </a:p>
          <a:p>
            <a:pPr marL="914400" lvl="1" indent="-3365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700"/>
              <a:buChar char="•"/>
            </a:pPr>
            <a:r>
              <a:rPr lang="en-US" dirty="0"/>
              <a:t>Clustered Mapper DAC’24</a:t>
            </a:r>
            <a:endParaRPr dirty="0"/>
          </a:p>
          <a:p>
            <a: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</a:pPr>
            <a:endParaRPr dirty="0"/>
          </a:p>
        </p:txBody>
      </p:sp>
      <p:sp>
        <p:nvSpPr>
          <p:cNvPr id="2375" name="Google Shape;2375;p33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Google Shape;788;p11"/>
          <p:cNvSpPr txBox="1"/>
          <p:nvPr/>
        </p:nvSpPr>
        <p:spPr>
          <a:xfrm>
            <a:off x="410184" y="279640"/>
            <a:ext cx="8437756" cy="1142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575" tIns="41775" rIns="83575" bIns="417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91"/>
              <a:buFont typeface="Arial"/>
              <a:buNone/>
            </a:pPr>
            <a:r>
              <a:rPr lang="en-US" sz="4000" b="0" i="0" u="none" strike="noStrike" cap="none" dirty="0">
                <a:solidFill>
                  <a:srgbClr val="2F5897"/>
                </a:solidFill>
                <a:latin typeface="Arial"/>
                <a:ea typeface="Arial"/>
                <a:cs typeface="Arial"/>
                <a:sym typeface="Arial"/>
              </a:rPr>
              <a:t>CGRA-ME: Verification and Profiling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9" name="Google Shape;789;p11"/>
          <p:cNvSpPr/>
          <p:nvPr/>
        </p:nvSpPr>
        <p:spPr>
          <a:xfrm>
            <a:off x="2498725" y="1250247"/>
            <a:ext cx="1528234" cy="681567"/>
          </a:xfrm>
          <a:prstGeom prst="verticalScroll">
            <a:avLst>
              <a:gd name="adj" fmla="val 125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CGRA Architecture Description</a:t>
            </a:r>
            <a:endParaRPr/>
          </a:p>
        </p:txBody>
      </p:sp>
      <p:sp>
        <p:nvSpPr>
          <p:cNvPr id="790" name="Google Shape;790;p11"/>
          <p:cNvSpPr/>
          <p:nvPr/>
        </p:nvSpPr>
        <p:spPr>
          <a:xfrm>
            <a:off x="3210982" y="2096482"/>
            <a:ext cx="1477434" cy="694266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CGRA Architecture Interpreter</a:t>
            </a:r>
            <a:endParaRPr/>
          </a:p>
        </p:txBody>
      </p:sp>
      <p:sp>
        <p:nvSpPr>
          <p:cNvPr id="791" name="Google Shape;791;p11"/>
          <p:cNvSpPr/>
          <p:nvPr/>
        </p:nvSpPr>
        <p:spPr>
          <a:xfrm>
            <a:off x="2498725" y="2970052"/>
            <a:ext cx="1354667" cy="711200"/>
          </a:xfrm>
          <a:prstGeom prst="can">
            <a:avLst>
              <a:gd name="adj" fmla="val 25000"/>
            </a:avLst>
          </a:prstGeom>
          <a:solidFill>
            <a:schemeClr val="accent6"/>
          </a:solidFill>
          <a:ln w="25400" cap="flat" cmpd="sng">
            <a:solidFill>
              <a:srgbClr val="3136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Device Model of Architecture</a:t>
            </a:r>
            <a:endParaRPr/>
          </a:p>
        </p:txBody>
      </p:sp>
      <p:sp>
        <p:nvSpPr>
          <p:cNvPr id="792" name="Google Shape;792;p11"/>
          <p:cNvSpPr/>
          <p:nvPr/>
        </p:nvSpPr>
        <p:spPr>
          <a:xfrm>
            <a:off x="2793466" y="3937931"/>
            <a:ext cx="1100667" cy="82126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Verilog Simulation</a:t>
            </a:r>
            <a:endParaRPr/>
          </a:p>
        </p:txBody>
      </p:sp>
      <p:sp>
        <p:nvSpPr>
          <p:cNvPr id="793" name="Google Shape;793;p11"/>
          <p:cNvSpPr/>
          <p:nvPr/>
        </p:nvSpPr>
        <p:spPr>
          <a:xfrm>
            <a:off x="4330695" y="3965451"/>
            <a:ext cx="1100667" cy="82126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Std. Cell Synthesis Place and Route</a:t>
            </a:r>
            <a:endParaRPr/>
          </a:p>
        </p:txBody>
      </p:sp>
      <p:sp>
        <p:nvSpPr>
          <p:cNvPr id="794" name="Google Shape;794;p11"/>
          <p:cNvSpPr/>
          <p:nvPr/>
        </p:nvSpPr>
        <p:spPr>
          <a:xfrm>
            <a:off x="5867924" y="3965451"/>
            <a:ext cx="1100667" cy="82126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FPGA Synthesis Place and Route</a:t>
            </a:r>
            <a:endParaRPr/>
          </a:p>
        </p:txBody>
      </p:sp>
      <p:sp>
        <p:nvSpPr>
          <p:cNvPr id="795" name="Google Shape;795;p11"/>
          <p:cNvSpPr/>
          <p:nvPr/>
        </p:nvSpPr>
        <p:spPr>
          <a:xfrm>
            <a:off x="4235444" y="5060708"/>
            <a:ext cx="1291167" cy="1136607"/>
          </a:xfrm>
          <a:prstGeom prst="can">
            <a:avLst>
              <a:gd name="adj" fmla="val 25000"/>
            </a:avLst>
          </a:prstGeom>
          <a:solidFill>
            <a:schemeClr val="accent6"/>
          </a:solidFill>
          <a:ln w="25400" cap="flat" cmpd="sng">
            <a:solidFill>
              <a:srgbClr val="3136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Standard-Cell CGRA Perf, Power &amp; Area</a:t>
            </a:r>
            <a:endParaRPr/>
          </a:p>
        </p:txBody>
      </p:sp>
      <p:sp>
        <p:nvSpPr>
          <p:cNvPr id="796" name="Google Shape;796;p11"/>
          <p:cNvSpPr/>
          <p:nvPr/>
        </p:nvSpPr>
        <p:spPr>
          <a:xfrm>
            <a:off x="5772673" y="5073823"/>
            <a:ext cx="1291167" cy="1136477"/>
          </a:xfrm>
          <a:prstGeom prst="can">
            <a:avLst>
              <a:gd name="adj" fmla="val 25000"/>
            </a:avLst>
          </a:prstGeom>
          <a:solidFill>
            <a:schemeClr val="accent6"/>
          </a:solidFill>
          <a:ln w="25400" cap="flat" cmpd="sng">
            <a:solidFill>
              <a:srgbClr val="3136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FPGA-Overlay CGRA Perf, Power &amp; Area</a:t>
            </a:r>
            <a:endParaRPr/>
          </a:p>
        </p:txBody>
      </p:sp>
      <p:sp>
        <p:nvSpPr>
          <p:cNvPr id="797" name="Google Shape;797;p11"/>
          <p:cNvSpPr/>
          <p:nvPr/>
        </p:nvSpPr>
        <p:spPr>
          <a:xfrm>
            <a:off x="553508" y="2306032"/>
            <a:ext cx="1435100" cy="27516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LLVM</a:t>
            </a:r>
            <a:endParaRPr dirty="0"/>
          </a:p>
        </p:txBody>
      </p:sp>
      <p:sp>
        <p:nvSpPr>
          <p:cNvPr id="798" name="Google Shape;798;p11"/>
          <p:cNvSpPr/>
          <p:nvPr/>
        </p:nvSpPr>
        <p:spPr>
          <a:xfrm>
            <a:off x="539749" y="3992802"/>
            <a:ext cx="1477434" cy="694266"/>
          </a:xfrm>
          <a:prstGeom prst="flowChartProcess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Mapper</a:t>
            </a:r>
            <a:endParaRPr/>
          </a:p>
        </p:txBody>
      </p:sp>
      <p:sp>
        <p:nvSpPr>
          <p:cNvPr id="799" name="Google Shape;799;p11"/>
          <p:cNvSpPr/>
          <p:nvPr/>
        </p:nvSpPr>
        <p:spPr>
          <a:xfrm>
            <a:off x="593724" y="3013940"/>
            <a:ext cx="1354667" cy="711200"/>
          </a:xfrm>
          <a:prstGeom prst="can">
            <a:avLst>
              <a:gd name="adj" fmla="val 25000"/>
            </a:avLst>
          </a:prstGeom>
          <a:solidFill>
            <a:schemeClr val="accent6"/>
          </a:solidFill>
          <a:ln w="25400" cap="flat" cmpd="sng">
            <a:solidFill>
              <a:srgbClr val="3136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Data-Flow Graph of Application</a:t>
            </a:r>
            <a:endParaRPr/>
          </a:p>
        </p:txBody>
      </p:sp>
      <p:sp>
        <p:nvSpPr>
          <p:cNvPr id="800" name="Google Shape;800;p11"/>
          <p:cNvSpPr/>
          <p:nvPr/>
        </p:nvSpPr>
        <p:spPr>
          <a:xfrm>
            <a:off x="514349" y="1255066"/>
            <a:ext cx="1528234" cy="681567"/>
          </a:xfrm>
          <a:prstGeom prst="verticalScroll">
            <a:avLst>
              <a:gd name="adj" fmla="val 125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Benchmark</a:t>
            </a:r>
            <a:endParaRPr/>
          </a:p>
        </p:txBody>
      </p:sp>
      <p:sp>
        <p:nvSpPr>
          <p:cNvPr id="801" name="Google Shape;801;p11"/>
          <p:cNvSpPr/>
          <p:nvPr/>
        </p:nvSpPr>
        <p:spPr>
          <a:xfrm>
            <a:off x="4142312" y="3038236"/>
            <a:ext cx="1477434" cy="574833"/>
          </a:xfrm>
          <a:prstGeom prst="flowChartDocumen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Verilog RTL for CGRA</a:t>
            </a:r>
            <a:endParaRPr/>
          </a:p>
        </p:txBody>
      </p:sp>
      <p:cxnSp>
        <p:nvCxnSpPr>
          <p:cNvPr id="802" name="Google Shape;802;p11"/>
          <p:cNvCxnSpPr>
            <a:stCxn id="800" idx="2"/>
            <a:endCxn id="797" idx="0"/>
          </p:cNvCxnSpPr>
          <p:nvPr/>
        </p:nvCxnSpPr>
        <p:spPr>
          <a:xfrm flipH="1">
            <a:off x="1270966" y="1936633"/>
            <a:ext cx="7500" cy="3693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3" name="Google Shape;803;p11"/>
          <p:cNvCxnSpPr>
            <a:stCxn id="797" idx="2"/>
            <a:endCxn id="799" idx="1"/>
          </p:cNvCxnSpPr>
          <p:nvPr/>
        </p:nvCxnSpPr>
        <p:spPr>
          <a:xfrm>
            <a:off x="1271058" y="2581197"/>
            <a:ext cx="0" cy="4326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4" name="Google Shape;804;p11"/>
          <p:cNvCxnSpPr>
            <a:stCxn id="799" idx="3"/>
          </p:cNvCxnSpPr>
          <p:nvPr/>
        </p:nvCxnSpPr>
        <p:spPr>
          <a:xfrm>
            <a:off x="1271058" y="3725140"/>
            <a:ext cx="7500" cy="2676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5" name="Google Shape;805;p11"/>
          <p:cNvCxnSpPr>
            <a:stCxn id="789" idx="2"/>
            <a:endCxn id="790" idx="0"/>
          </p:cNvCxnSpPr>
          <p:nvPr/>
        </p:nvCxnSpPr>
        <p:spPr>
          <a:xfrm>
            <a:off x="3262842" y="1931814"/>
            <a:ext cx="686857" cy="164668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6" name="Google Shape;806;p11"/>
          <p:cNvCxnSpPr>
            <a:stCxn id="790" idx="2"/>
            <a:endCxn id="791" idx="1"/>
          </p:cNvCxnSpPr>
          <p:nvPr/>
        </p:nvCxnSpPr>
        <p:spPr>
          <a:xfrm flipH="1">
            <a:off x="3175999" y="2790748"/>
            <a:ext cx="773700" cy="1794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7" name="Google Shape;807;p11"/>
          <p:cNvCxnSpPr>
            <a:stCxn id="790" idx="2"/>
            <a:endCxn id="801" idx="0"/>
          </p:cNvCxnSpPr>
          <p:nvPr/>
        </p:nvCxnSpPr>
        <p:spPr>
          <a:xfrm>
            <a:off x="3949699" y="2790748"/>
            <a:ext cx="931200" cy="2475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8" name="Google Shape;808;p11"/>
          <p:cNvCxnSpPr>
            <a:stCxn id="791" idx="3"/>
          </p:cNvCxnSpPr>
          <p:nvPr/>
        </p:nvCxnSpPr>
        <p:spPr>
          <a:xfrm flipH="1">
            <a:off x="1278559" y="3681252"/>
            <a:ext cx="1897500" cy="3117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9" name="Google Shape;809;p11"/>
          <p:cNvCxnSpPr>
            <a:stCxn id="801" idx="2"/>
            <a:endCxn id="792" idx="0"/>
          </p:cNvCxnSpPr>
          <p:nvPr/>
        </p:nvCxnSpPr>
        <p:spPr>
          <a:xfrm flipH="1">
            <a:off x="3343829" y="3575066"/>
            <a:ext cx="1537200" cy="3630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10" name="Google Shape;810;p11"/>
          <p:cNvCxnSpPr>
            <a:stCxn id="801" idx="2"/>
            <a:endCxn id="793" idx="0"/>
          </p:cNvCxnSpPr>
          <p:nvPr/>
        </p:nvCxnSpPr>
        <p:spPr>
          <a:xfrm>
            <a:off x="4881029" y="3575066"/>
            <a:ext cx="0" cy="3903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11" name="Google Shape;811;p11"/>
          <p:cNvCxnSpPr>
            <a:stCxn id="801" idx="2"/>
            <a:endCxn id="794" idx="0"/>
          </p:cNvCxnSpPr>
          <p:nvPr/>
        </p:nvCxnSpPr>
        <p:spPr>
          <a:xfrm>
            <a:off x="4881029" y="3575066"/>
            <a:ext cx="1537200" cy="3903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12" name="Google Shape;812;p11"/>
          <p:cNvCxnSpPr>
            <a:stCxn id="793" idx="2"/>
            <a:endCxn id="795" idx="1"/>
          </p:cNvCxnSpPr>
          <p:nvPr/>
        </p:nvCxnSpPr>
        <p:spPr>
          <a:xfrm>
            <a:off x="4881029" y="4786716"/>
            <a:ext cx="0" cy="2739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13" name="Google Shape;813;p11"/>
          <p:cNvCxnSpPr>
            <a:stCxn id="794" idx="2"/>
            <a:endCxn id="796" idx="1"/>
          </p:cNvCxnSpPr>
          <p:nvPr/>
        </p:nvCxnSpPr>
        <p:spPr>
          <a:xfrm>
            <a:off x="6418258" y="4786716"/>
            <a:ext cx="0" cy="2871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14" name="Google Shape;814;p11"/>
          <p:cNvCxnSpPr>
            <a:endCxn id="792" idx="1"/>
          </p:cNvCxnSpPr>
          <p:nvPr/>
        </p:nvCxnSpPr>
        <p:spPr>
          <a:xfrm>
            <a:off x="2017066" y="4339864"/>
            <a:ext cx="776400" cy="87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815" name="Google Shape;815;p11"/>
          <p:cNvSpPr txBox="1"/>
          <p:nvPr/>
        </p:nvSpPr>
        <p:spPr>
          <a:xfrm>
            <a:off x="2015634" y="4087884"/>
            <a:ext cx="779381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Bitstream</a:t>
            </a:r>
            <a:endParaRPr/>
          </a:p>
        </p:txBody>
      </p:sp>
      <p:sp>
        <p:nvSpPr>
          <p:cNvPr id="816" name="Google Shape;816;p11"/>
          <p:cNvSpPr/>
          <p:nvPr/>
        </p:nvSpPr>
        <p:spPr>
          <a:xfrm>
            <a:off x="2664615" y="5115813"/>
            <a:ext cx="1358366" cy="362864"/>
          </a:xfrm>
          <a:prstGeom prst="flowChartTerminator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Functional Verification </a:t>
            </a:r>
            <a:endParaRPr/>
          </a:p>
        </p:txBody>
      </p:sp>
      <p:cxnSp>
        <p:nvCxnSpPr>
          <p:cNvPr id="817" name="Google Shape;817;p11"/>
          <p:cNvCxnSpPr>
            <a:stCxn id="792" idx="2"/>
            <a:endCxn id="816" idx="0"/>
          </p:cNvCxnSpPr>
          <p:nvPr/>
        </p:nvCxnSpPr>
        <p:spPr>
          <a:xfrm>
            <a:off x="3343800" y="4759196"/>
            <a:ext cx="0" cy="3567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" name="Google Shape;789;p11">
            <a:extLst>
              <a:ext uri="{FF2B5EF4-FFF2-40B4-BE49-F238E27FC236}">
                <a16:creationId xmlns:a16="http://schemas.microsoft.com/office/drawing/2014/main" id="{8D15E1F8-D3B6-C7D7-103B-C863B55D5DC7}"/>
              </a:ext>
            </a:extLst>
          </p:cNvPr>
          <p:cNvSpPr/>
          <p:nvPr/>
        </p:nvSpPr>
        <p:spPr>
          <a:xfrm>
            <a:off x="4106330" y="1255066"/>
            <a:ext cx="1528234" cy="681567"/>
          </a:xfrm>
          <a:prstGeom prst="verticalScroll">
            <a:avLst>
              <a:gd name="adj" fmla="val 125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Architecture Constraints</a:t>
            </a:r>
            <a:endParaRPr dirty="0"/>
          </a:p>
        </p:txBody>
      </p:sp>
      <p:cxnSp>
        <p:nvCxnSpPr>
          <p:cNvPr id="4" name="Google Shape;805;p11">
            <a:extLst>
              <a:ext uri="{FF2B5EF4-FFF2-40B4-BE49-F238E27FC236}">
                <a16:creationId xmlns:a16="http://schemas.microsoft.com/office/drawing/2014/main" id="{27B0D48B-999C-439C-4D81-603FDA5769FB}"/>
              </a:ext>
            </a:extLst>
          </p:cNvPr>
          <p:cNvCxnSpPr>
            <a:cxnSpLocks/>
            <a:stCxn id="3" idx="2"/>
            <a:endCxn id="790" idx="0"/>
          </p:cNvCxnSpPr>
          <p:nvPr/>
        </p:nvCxnSpPr>
        <p:spPr>
          <a:xfrm flipH="1">
            <a:off x="3949699" y="1936633"/>
            <a:ext cx="920748" cy="159849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5" name="Google Shape;2411;p45">
            <a:extLst>
              <a:ext uri="{FF2B5EF4-FFF2-40B4-BE49-F238E27FC236}">
                <a16:creationId xmlns:a16="http://schemas.microsoft.com/office/drawing/2014/main" id="{F421CDF4-9AF9-80AF-DE2D-AF8015A11AA8}"/>
              </a:ext>
            </a:extLst>
          </p:cNvPr>
          <p:cNvSpPr/>
          <p:nvPr/>
        </p:nvSpPr>
        <p:spPr>
          <a:xfrm>
            <a:off x="2088489" y="3875103"/>
            <a:ext cx="5616178" cy="2432564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389160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" name="Google Shape;2416;p46"/>
          <p:cNvSpPr txBox="1"/>
          <p:nvPr/>
        </p:nvSpPr>
        <p:spPr>
          <a:xfrm>
            <a:off x="410184" y="359590"/>
            <a:ext cx="8437800" cy="114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575" tIns="41775" rIns="83575" bIns="417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F5897"/>
              </a:buClr>
              <a:buSzPts val="1100"/>
              <a:buFont typeface="Arial"/>
              <a:buNone/>
            </a:pPr>
            <a:r>
              <a:rPr lang="en-US" sz="4000" b="0" i="0" u="none" strike="noStrike" cap="none">
                <a:solidFill>
                  <a:srgbClr val="2F5897"/>
                </a:solidFill>
                <a:latin typeface="Arial"/>
                <a:ea typeface="Arial"/>
                <a:cs typeface="Arial"/>
                <a:sym typeface="Arial"/>
              </a:rPr>
              <a:t>Verilog Generation (1)</a:t>
            </a:r>
            <a:endParaRPr sz="3991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7" name="Google Shape;2417;p46"/>
          <p:cNvSpPr txBox="1">
            <a:spLocks noGrp="1"/>
          </p:cNvSpPr>
          <p:nvPr>
            <p:ph type="body" idx="1"/>
          </p:nvPr>
        </p:nvSpPr>
        <p:spPr>
          <a:xfrm>
            <a:off x="368300" y="1460500"/>
            <a:ext cx="7683500" cy="43899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82880" marR="0" lvl="0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</a:pPr>
            <a:r>
              <a:rPr lang="en-US" dirty="0"/>
              <a:t>G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enerate </a:t>
            </a:r>
            <a:r>
              <a:rPr lang="en-US" dirty="0"/>
              <a:t>RTL for:</a:t>
            </a:r>
            <a:endParaRPr dirty="0"/>
          </a:p>
          <a:p>
            <a:pPr marL="640080" lvl="1" indent="-533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40"/>
              <a:buNone/>
            </a:pPr>
            <a:endParaRPr dirty="0"/>
          </a:p>
          <a:p>
            <a:pPr marL="457200" marR="0" lvl="1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</a:pPr>
            <a:r>
              <a:rPr lang="en-US" dirty="0"/>
              <a:t>Simulation / Verification</a:t>
            </a:r>
            <a:endParaRPr dirty="0"/>
          </a:p>
          <a:p>
            <a:pPr marL="457200" marR="0" lvl="1" indent="-7492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</a:pPr>
            <a:endParaRPr dirty="0"/>
          </a:p>
          <a:p>
            <a:pPr marL="457200" marR="0" lvl="1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</a:pPr>
            <a:r>
              <a:rPr lang="en-US" dirty="0"/>
              <a:t>Standard cell (ASIC) synthesis, placement and routing</a:t>
            </a:r>
            <a:endParaRPr dirty="0"/>
          </a:p>
          <a:p>
            <a:pPr marL="457200" marR="0" lvl="1" indent="-7492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None/>
            </a:pPr>
            <a:endParaRPr dirty="0"/>
          </a:p>
          <a:p>
            <a:pPr marL="457200" marR="0" lvl="1" indent="-18288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Arial"/>
              <a:buChar char="•"/>
            </a:pPr>
            <a:r>
              <a:rPr lang="en-US" dirty="0"/>
              <a:t>FPGA-overlay synthesis, placement and routing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40"/>
              <a:buNone/>
            </a:pPr>
            <a:endParaRPr dirty="0"/>
          </a:p>
        </p:txBody>
      </p:sp>
      <p:sp>
        <p:nvSpPr>
          <p:cNvPr id="2418" name="Google Shape;2418;p46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28</a:t>
            </a:fld>
            <a:endParaRPr sz="1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4" name="Google Shape;2424;p47"/>
          <p:cNvSpPr/>
          <p:nvPr/>
        </p:nvSpPr>
        <p:spPr>
          <a:xfrm>
            <a:off x="6703530" y="4075554"/>
            <a:ext cx="1066800" cy="1066800"/>
          </a:xfrm>
          <a:prstGeom prst="rect">
            <a:avLst/>
          </a:prstGeom>
          <a:noFill/>
          <a:ln w="19050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Func. U.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5" name="Google Shape;2425;p47"/>
          <p:cNvSpPr/>
          <p:nvPr/>
        </p:nvSpPr>
        <p:spPr>
          <a:xfrm>
            <a:off x="6703530" y="4084790"/>
            <a:ext cx="309300" cy="3540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6" name="Google Shape;2426;p47"/>
          <p:cNvSpPr/>
          <p:nvPr/>
        </p:nvSpPr>
        <p:spPr>
          <a:xfrm>
            <a:off x="6836714" y="3090717"/>
            <a:ext cx="800700" cy="800700"/>
          </a:xfrm>
          <a:prstGeom prst="rect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io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7" name="Google Shape;2427;p47"/>
          <p:cNvSpPr/>
          <p:nvPr/>
        </p:nvSpPr>
        <p:spPr>
          <a:xfrm>
            <a:off x="8134253" y="3090717"/>
            <a:ext cx="800700" cy="800700"/>
          </a:xfrm>
          <a:prstGeom prst="rect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io</a:t>
            </a: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8" name="Google Shape;2428;p47"/>
          <p:cNvSpPr/>
          <p:nvPr/>
        </p:nvSpPr>
        <p:spPr>
          <a:xfrm>
            <a:off x="6069525" y="2891550"/>
            <a:ext cx="309300" cy="3540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9" name="Google Shape;2429;p47"/>
          <p:cNvSpPr/>
          <p:nvPr/>
        </p:nvSpPr>
        <p:spPr>
          <a:xfrm>
            <a:off x="5946300" y="2728138"/>
            <a:ext cx="1673700" cy="102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0" name="Google Shape;2430;p47"/>
          <p:cNvSpPr/>
          <p:nvPr/>
        </p:nvSpPr>
        <p:spPr>
          <a:xfrm>
            <a:off x="7367064" y="2891550"/>
            <a:ext cx="309300" cy="3540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1" name="Google Shape;2431;p47"/>
          <p:cNvSpPr/>
          <p:nvPr/>
        </p:nvSpPr>
        <p:spPr>
          <a:xfrm>
            <a:off x="8001070" y="4075554"/>
            <a:ext cx="1066800" cy="1066800"/>
          </a:xfrm>
          <a:prstGeom prst="rect">
            <a:avLst/>
          </a:prstGeom>
          <a:noFill/>
          <a:ln w="19050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Func. U.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2" name="Google Shape;2432;p47"/>
          <p:cNvSpPr/>
          <p:nvPr/>
        </p:nvSpPr>
        <p:spPr>
          <a:xfrm>
            <a:off x="8001070" y="4084790"/>
            <a:ext cx="309300" cy="3540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3" name="Google Shape;2433;p47"/>
          <p:cNvSpPr/>
          <p:nvPr/>
        </p:nvSpPr>
        <p:spPr>
          <a:xfrm>
            <a:off x="6949296" y="4741743"/>
            <a:ext cx="800700" cy="373500"/>
          </a:xfrm>
          <a:prstGeom prst="ellipse">
            <a:avLst/>
          </a:prstGeom>
          <a:noFill/>
          <a:ln w="19050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ALU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4" name="Google Shape;2434;p47"/>
          <p:cNvSpPr/>
          <p:nvPr/>
        </p:nvSpPr>
        <p:spPr>
          <a:xfrm>
            <a:off x="8246835" y="4741743"/>
            <a:ext cx="800700" cy="373500"/>
          </a:xfrm>
          <a:prstGeom prst="ellipse">
            <a:avLst/>
          </a:prstGeom>
          <a:noFill/>
          <a:ln w="19050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ALU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5" name="Google Shape;2435;p47"/>
          <p:cNvSpPr/>
          <p:nvPr/>
        </p:nvSpPr>
        <p:spPr>
          <a:xfrm>
            <a:off x="6703530" y="5373090"/>
            <a:ext cx="1066800" cy="1066800"/>
          </a:xfrm>
          <a:prstGeom prst="rect">
            <a:avLst/>
          </a:prstGeom>
          <a:noFill/>
          <a:ln w="19050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Func. U.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endParaRPr sz="9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6" name="Google Shape;2436;p47"/>
          <p:cNvSpPr/>
          <p:nvPr/>
        </p:nvSpPr>
        <p:spPr>
          <a:xfrm>
            <a:off x="6703530" y="5382326"/>
            <a:ext cx="309300" cy="3540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7" name="Google Shape;2437;p47"/>
          <p:cNvSpPr/>
          <p:nvPr/>
        </p:nvSpPr>
        <p:spPr>
          <a:xfrm>
            <a:off x="8001070" y="5373090"/>
            <a:ext cx="1066800" cy="1066800"/>
          </a:xfrm>
          <a:prstGeom prst="rect">
            <a:avLst/>
          </a:prstGeom>
          <a:noFill/>
          <a:ln w="19050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8" name="Google Shape;2438;p47"/>
          <p:cNvSpPr/>
          <p:nvPr/>
        </p:nvSpPr>
        <p:spPr>
          <a:xfrm>
            <a:off x="8001070" y="5382326"/>
            <a:ext cx="309300" cy="3540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9" name="Google Shape;2439;p47"/>
          <p:cNvSpPr/>
          <p:nvPr/>
        </p:nvSpPr>
        <p:spPr>
          <a:xfrm>
            <a:off x="6949296" y="6039279"/>
            <a:ext cx="800700" cy="373500"/>
          </a:xfrm>
          <a:prstGeom prst="ellipse">
            <a:avLst/>
          </a:prstGeom>
          <a:noFill/>
          <a:ln w="19050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ALU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0" name="Google Shape;2440;p47"/>
          <p:cNvSpPr/>
          <p:nvPr/>
        </p:nvSpPr>
        <p:spPr>
          <a:xfrm>
            <a:off x="8246835" y="6030184"/>
            <a:ext cx="800700" cy="373500"/>
          </a:xfrm>
          <a:prstGeom prst="ellipse">
            <a:avLst/>
          </a:prstGeom>
          <a:noFill/>
          <a:ln w="19050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ALU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41" name="Google Shape;2441;p47"/>
          <p:cNvCxnSpPr>
            <a:stCxn id="2425" idx="2"/>
            <a:endCxn id="2433" idx="2"/>
          </p:cNvCxnSpPr>
          <p:nvPr/>
        </p:nvCxnSpPr>
        <p:spPr>
          <a:xfrm rot="-5400000" flipH="1">
            <a:off x="6658980" y="4637990"/>
            <a:ext cx="489600" cy="91200"/>
          </a:xfrm>
          <a:prstGeom prst="bentConnector2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2442" name="Google Shape;2442;p47"/>
          <p:cNvCxnSpPr>
            <a:stCxn id="2432" idx="2"/>
            <a:endCxn id="2434" idx="2"/>
          </p:cNvCxnSpPr>
          <p:nvPr/>
        </p:nvCxnSpPr>
        <p:spPr>
          <a:xfrm rot="-5400000" flipH="1">
            <a:off x="7956520" y="4637990"/>
            <a:ext cx="489600" cy="91200"/>
          </a:xfrm>
          <a:prstGeom prst="bentConnector2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2443" name="Google Shape;2443;p47"/>
          <p:cNvCxnSpPr>
            <a:stCxn id="2436" idx="2"/>
            <a:endCxn id="2439" idx="2"/>
          </p:cNvCxnSpPr>
          <p:nvPr/>
        </p:nvCxnSpPr>
        <p:spPr>
          <a:xfrm rot="-5400000" flipH="1">
            <a:off x="6658980" y="5935526"/>
            <a:ext cx="489600" cy="91200"/>
          </a:xfrm>
          <a:prstGeom prst="bentConnector2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2444" name="Google Shape;2444;p47"/>
          <p:cNvCxnSpPr>
            <a:stCxn id="2438" idx="2"/>
            <a:endCxn id="2440" idx="2"/>
          </p:cNvCxnSpPr>
          <p:nvPr/>
        </p:nvCxnSpPr>
        <p:spPr>
          <a:xfrm rot="-5400000" flipH="1">
            <a:off x="7961020" y="5931026"/>
            <a:ext cx="480600" cy="91200"/>
          </a:xfrm>
          <a:prstGeom prst="bentConnector2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2445" name="Google Shape;2445;p47"/>
          <p:cNvCxnSpPr>
            <a:stCxn id="2427" idx="3"/>
            <a:endCxn id="2425" idx="0"/>
          </p:cNvCxnSpPr>
          <p:nvPr/>
        </p:nvCxnSpPr>
        <p:spPr>
          <a:xfrm flipH="1">
            <a:off x="6858053" y="3491067"/>
            <a:ext cx="2076900" cy="593700"/>
          </a:xfrm>
          <a:prstGeom prst="bentConnector4">
            <a:avLst>
              <a:gd name="adj1" fmla="val -11465"/>
              <a:gd name="adj2" fmla="val 76871"/>
            </a:avLst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2446" name="Google Shape;2446;p47"/>
          <p:cNvCxnSpPr>
            <a:stCxn id="2432" idx="3"/>
            <a:endCxn id="2436" idx="0"/>
          </p:cNvCxnSpPr>
          <p:nvPr/>
        </p:nvCxnSpPr>
        <p:spPr>
          <a:xfrm flipH="1">
            <a:off x="6858070" y="4261790"/>
            <a:ext cx="1452300" cy="1120500"/>
          </a:xfrm>
          <a:prstGeom prst="bentConnector4">
            <a:avLst>
              <a:gd name="adj1" fmla="val -60504"/>
              <a:gd name="adj2" fmla="val 88024"/>
            </a:avLst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2447" name="Google Shape;2447;p47"/>
          <p:cNvCxnSpPr>
            <a:stCxn id="2425" idx="3"/>
            <a:endCxn id="2432" idx="1"/>
          </p:cNvCxnSpPr>
          <p:nvPr/>
        </p:nvCxnSpPr>
        <p:spPr>
          <a:xfrm>
            <a:off x="7012830" y="4261790"/>
            <a:ext cx="988200" cy="600"/>
          </a:xfrm>
          <a:prstGeom prst="bentConnector3">
            <a:avLst>
              <a:gd name="adj1" fmla="val 50002"/>
            </a:avLst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2448" name="Google Shape;2448;p47"/>
          <p:cNvCxnSpPr>
            <a:stCxn id="2436" idx="3"/>
            <a:endCxn id="2438" idx="1"/>
          </p:cNvCxnSpPr>
          <p:nvPr/>
        </p:nvCxnSpPr>
        <p:spPr>
          <a:xfrm>
            <a:off x="7012830" y="5559326"/>
            <a:ext cx="988200" cy="600"/>
          </a:xfrm>
          <a:prstGeom prst="bentConnector3">
            <a:avLst>
              <a:gd name="adj1" fmla="val 50002"/>
            </a:avLst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triangle" w="lg" len="lg"/>
          </a:ln>
        </p:spPr>
      </p:cxnSp>
      <p:cxnSp>
        <p:nvCxnSpPr>
          <p:cNvPr id="2449" name="Google Shape;2449;p47"/>
          <p:cNvCxnSpPr>
            <a:stCxn id="2438" idx="3"/>
          </p:cNvCxnSpPr>
          <p:nvPr/>
        </p:nvCxnSpPr>
        <p:spPr>
          <a:xfrm flipH="1">
            <a:off x="7025170" y="5559326"/>
            <a:ext cx="1285200" cy="1120500"/>
          </a:xfrm>
          <a:prstGeom prst="bentConnector3">
            <a:avLst>
              <a:gd name="adj1" fmla="val -74032"/>
            </a:avLst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triangle" w="lg" len="lg"/>
          </a:ln>
        </p:spPr>
      </p:cxnSp>
      <p:sp>
        <p:nvSpPr>
          <p:cNvPr id="2450" name="Google Shape;2450;p47"/>
          <p:cNvSpPr/>
          <p:nvPr/>
        </p:nvSpPr>
        <p:spPr>
          <a:xfrm>
            <a:off x="5113533" y="2473875"/>
            <a:ext cx="4786800" cy="4818300"/>
          </a:xfrm>
          <a:prstGeom prst="donut">
            <a:avLst>
              <a:gd name="adj" fmla="val 25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1" name="Google Shape;2451;p47"/>
          <p:cNvSpPr/>
          <p:nvPr/>
        </p:nvSpPr>
        <p:spPr>
          <a:xfrm>
            <a:off x="6421425" y="627600"/>
            <a:ext cx="1928100" cy="26067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CGRA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2" name="Google Shape;2452;p47"/>
          <p:cNvSpPr txBox="1">
            <a:spLocks noGrp="1"/>
          </p:cNvSpPr>
          <p:nvPr>
            <p:ph type="body" idx="1"/>
          </p:nvPr>
        </p:nvSpPr>
        <p:spPr>
          <a:xfrm>
            <a:off x="457200" y="1553275"/>
            <a:ext cx="5964300" cy="51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81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Char char="•"/>
            </a:pPr>
            <a:r>
              <a:rPr lang="en-US"/>
              <a:t>Take the module tree that the MRRG was generated from, and emit a parameterized Verilog file for each module type:</a:t>
            </a:r>
            <a:endParaRPr/>
          </a:p>
          <a:p>
            <a:pPr marL="914400" lvl="1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/>
              <a:t>Includes ports, sub-module declarations, and a generic implementation of the block.</a:t>
            </a:r>
            <a:endParaRPr/>
          </a:p>
          <a:p>
            <a:pPr marL="457200" lvl="0" indent="-3581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40"/>
              <a:buChar char="•"/>
            </a:pPr>
            <a:r>
              <a:rPr lang="en-US"/>
              <a:t>Modules for configuration are also added to the parent module of their configuration target</a:t>
            </a:r>
            <a:endParaRPr/>
          </a:p>
          <a:p>
            <a:pPr marL="914400" lvl="1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/>
              <a:t>Automatically connected to the right module, and linked together to form an inter-module scan chain.</a:t>
            </a:r>
            <a:endParaRPr/>
          </a:p>
        </p:txBody>
      </p:sp>
      <p:sp>
        <p:nvSpPr>
          <p:cNvPr id="2453" name="Google Shape;2453;p47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-US"/>
              <a:t>Verilog Generation (2)</a:t>
            </a:r>
            <a:endParaRPr/>
          </a:p>
        </p:txBody>
      </p:sp>
      <p:sp>
        <p:nvSpPr>
          <p:cNvPr id="2454" name="Google Shape;2454;p47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29</a:t>
            </a:fld>
            <a:endParaRPr sz="1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5" name="Google Shape;2455;p47"/>
          <p:cNvSpPr/>
          <p:nvPr/>
        </p:nvSpPr>
        <p:spPr>
          <a:xfrm>
            <a:off x="6675525" y="1549478"/>
            <a:ext cx="438600" cy="438600"/>
          </a:xfrm>
          <a:prstGeom prst="rect">
            <a:avLst/>
          </a:prstGeom>
          <a:noFill/>
          <a:ln w="19050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6" name="Google Shape;2456;p47"/>
          <p:cNvSpPr/>
          <p:nvPr/>
        </p:nvSpPr>
        <p:spPr>
          <a:xfrm>
            <a:off x="6675525" y="1553275"/>
            <a:ext cx="127200" cy="1455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7" name="Google Shape;2457;p47"/>
          <p:cNvSpPr/>
          <p:nvPr/>
        </p:nvSpPr>
        <p:spPr>
          <a:xfrm>
            <a:off x="6730275" y="1144625"/>
            <a:ext cx="329100" cy="329100"/>
          </a:xfrm>
          <a:prstGeom prst="rect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IO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8" name="Google Shape;2458;p47"/>
          <p:cNvSpPr/>
          <p:nvPr/>
        </p:nvSpPr>
        <p:spPr>
          <a:xfrm>
            <a:off x="7263675" y="1144625"/>
            <a:ext cx="329100" cy="329100"/>
          </a:xfrm>
          <a:prstGeom prst="rect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IO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9" name="Google Shape;2459;p47"/>
          <p:cNvSpPr/>
          <p:nvPr/>
        </p:nvSpPr>
        <p:spPr>
          <a:xfrm>
            <a:off x="6602925" y="1062750"/>
            <a:ext cx="127200" cy="1455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0" name="Google Shape;2460;p47"/>
          <p:cNvSpPr/>
          <p:nvPr/>
        </p:nvSpPr>
        <p:spPr>
          <a:xfrm>
            <a:off x="7136325" y="1062750"/>
            <a:ext cx="127200" cy="1455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1" name="Google Shape;2461;p47"/>
          <p:cNvSpPr/>
          <p:nvPr/>
        </p:nvSpPr>
        <p:spPr>
          <a:xfrm>
            <a:off x="7797075" y="1144625"/>
            <a:ext cx="329100" cy="329100"/>
          </a:xfrm>
          <a:prstGeom prst="rect">
            <a:avLst/>
          </a:prstGeom>
          <a:noFill/>
          <a:ln w="19050" cap="flat" cmpd="sng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IO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2" name="Google Shape;2462;p47"/>
          <p:cNvSpPr/>
          <p:nvPr/>
        </p:nvSpPr>
        <p:spPr>
          <a:xfrm>
            <a:off x="7669725" y="1062750"/>
            <a:ext cx="127200" cy="1455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63" name="Google Shape;2463;p47"/>
          <p:cNvCxnSpPr>
            <a:stCxn id="2464" idx="6"/>
            <a:endCxn id="2465" idx="7"/>
          </p:cNvCxnSpPr>
          <p:nvPr/>
        </p:nvCxnSpPr>
        <p:spPr>
          <a:xfrm>
            <a:off x="7512750" y="1882675"/>
            <a:ext cx="826500" cy="21219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2466" name="Google Shape;2466;p47"/>
          <p:cNvCxnSpPr>
            <a:stCxn id="2464" idx="2"/>
            <a:endCxn id="2465" idx="2"/>
          </p:cNvCxnSpPr>
          <p:nvPr/>
        </p:nvCxnSpPr>
        <p:spPr>
          <a:xfrm flipH="1">
            <a:off x="6268950" y="1882675"/>
            <a:ext cx="221400" cy="29838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2464" name="Google Shape;2464;p47"/>
          <p:cNvSpPr/>
          <p:nvPr/>
        </p:nvSpPr>
        <p:spPr>
          <a:xfrm>
            <a:off x="6490350" y="1371475"/>
            <a:ext cx="1022400" cy="10224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7" name="Google Shape;2467;p47"/>
          <p:cNvSpPr/>
          <p:nvPr/>
        </p:nvSpPr>
        <p:spPr>
          <a:xfrm>
            <a:off x="8824625" y="5835600"/>
            <a:ext cx="1673700" cy="102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8" name="Google Shape;2468;p47"/>
          <p:cNvSpPr/>
          <p:nvPr/>
        </p:nvSpPr>
        <p:spPr>
          <a:xfrm>
            <a:off x="7208925" y="1549478"/>
            <a:ext cx="438600" cy="438600"/>
          </a:xfrm>
          <a:prstGeom prst="rect">
            <a:avLst/>
          </a:prstGeom>
          <a:noFill/>
          <a:ln w="19050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9" name="Google Shape;2469;p47"/>
          <p:cNvSpPr/>
          <p:nvPr/>
        </p:nvSpPr>
        <p:spPr>
          <a:xfrm>
            <a:off x="7208925" y="1553275"/>
            <a:ext cx="127200" cy="1455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0" name="Google Shape;2470;p47"/>
          <p:cNvSpPr/>
          <p:nvPr/>
        </p:nvSpPr>
        <p:spPr>
          <a:xfrm>
            <a:off x="7742325" y="1549478"/>
            <a:ext cx="438600" cy="438600"/>
          </a:xfrm>
          <a:prstGeom prst="rect">
            <a:avLst/>
          </a:prstGeom>
          <a:noFill/>
          <a:ln w="19050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1" name="Google Shape;2471;p47"/>
          <p:cNvSpPr/>
          <p:nvPr/>
        </p:nvSpPr>
        <p:spPr>
          <a:xfrm>
            <a:off x="7742325" y="1553275"/>
            <a:ext cx="127200" cy="1455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2" name="Google Shape;2472;p47"/>
          <p:cNvSpPr/>
          <p:nvPr/>
        </p:nvSpPr>
        <p:spPr>
          <a:xfrm>
            <a:off x="6675525" y="2082878"/>
            <a:ext cx="438600" cy="438600"/>
          </a:xfrm>
          <a:prstGeom prst="rect">
            <a:avLst/>
          </a:prstGeom>
          <a:noFill/>
          <a:ln w="19050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3" name="Google Shape;2473;p47"/>
          <p:cNvSpPr/>
          <p:nvPr/>
        </p:nvSpPr>
        <p:spPr>
          <a:xfrm>
            <a:off x="6675525" y="2086675"/>
            <a:ext cx="127200" cy="1455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4" name="Google Shape;2474;p47"/>
          <p:cNvSpPr/>
          <p:nvPr/>
        </p:nvSpPr>
        <p:spPr>
          <a:xfrm>
            <a:off x="7208925" y="2082878"/>
            <a:ext cx="438600" cy="438600"/>
          </a:xfrm>
          <a:prstGeom prst="rect">
            <a:avLst/>
          </a:prstGeom>
          <a:noFill/>
          <a:ln w="19050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5" name="Google Shape;2475;p47"/>
          <p:cNvSpPr/>
          <p:nvPr/>
        </p:nvSpPr>
        <p:spPr>
          <a:xfrm>
            <a:off x="7208925" y="2086675"/>
            <a:ext cx="127200" cy="1455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6" name="Google Shape;2476;p47"/>
          <p:cNvSpPr/>
          <p:nvPr/>
        </p:nvSpPr>
        <p:spPr>
          <a:xfrm>
            <a:off x="7742325" y="2082878"/>
            <a:ext cx="438600" cy="438600"/>
          </a:xfrm>
          <a:prstGeom prst="rect">
            <a:avLst/>
          </a:prstGeom>
          <a:noFill/>
          <a:ln w="19050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7" name="Google Shape;2477;p47"/>
          <p:cNvSpPr/>
          <p:nvPr/>
        </p:nvSpPr>
        <p:spPr>
          <a:xfrm>
            <a:off x="7742325" y="2086675"/>
            <a:ext cx="127200" cy="1455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8" name="Google Shape;2478;p47"/>
          <p:cNvSpPr/>
          <p:nvPr/>
        </p:nvSpPr>
        <p:spPr>
          <a:xfrm>
            <a:off x="6675525" y="2616278"/>
            <a:ext cx="438600" cy="438600"/>
          </a:xfrm>
          <a:prstGeom prst="rect">
            <a:avLst/>
          </a:prstGeom>
          <a:noFill/>
          <a:ln w="19050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9" name="Google Shape;2479;p47"/>
          <p:cNvSpPr/>
          <p:nvPr/>
        </p:nvSpPr>
        <p:spPr>
          <a:xfrm>
            <a:off x="6675525" y="2620075"/>
            <a:ext cx="127200" cy="1455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0" name="Google Shape;2480;p47"/>
          <p:cNvSpPr/>
          <p:nvPr/>
        </p:nvSpPr>
        <p:spPr>
          <a:xfrm>
            <a:off x="7208925" y="2616278"/>
            <a:ext cx="438600" cy="438600"/>
          </a:xfrm>
          <a:prstGeom prst="rect">
            <a:avLst/>
          </a:prstGeom>
          <a:noFill/>
          <a:ln w="19050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1" name="Google Shape;2481;p47"/>
          <p:cNvSpPr/>
          <p:nvPr/>
        </p:nvSpPr>
        <p:spPr>
          <a:xfrm>
            <a:off x="7208925" y="2620075"/>
            <a:ext cx="127200" cy="1455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2" name="Google Shape;2482;p47"/>
          <p:cNvSpPr/>
          <p:nvPr/>
        </p:nvSpPr>
        <p:spPr>
          <a:xfrm>
            <a:off x="7742325" y="2616278"/>
            <a:ext cx="438600" cy="438600"/>
          </a:xfrm>
          <a:prstGeom prst="rect">
            <a:avLst/>
          </a:prstGeom>
          <a:noFill/>
          <a:ln w="19050" cap="flat" cmpd="sng">
            <a:solidFill>
              <a:srgbClr val="4A86E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3" name="Google Shape;2483;p47"/>
          <p:cNvSpPr/>
          <p:nvPr/>
        </p:nvSpPr>
        <p:spPr>
          <a:xfrm>
            <a:off x="7742325" y="2620075"/>
            <a:ext cx="127200" cy="14550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84" name="Google Shape;2484;p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09586" y="6219191"/>
            <a:ext cx="2574678" cy="595829"/>
          </a:xfrm>
          <a:prstGeom prst="rect">
            <a:avLst/>
          </a:prstGeom>
          <a:noFill/>
          <a:ln>
            <a:noFill/>
          </a:ln>
        </p:spPr>
      </p:pic>
      <p:sp>
        <p:nvSpPr>
          <p:cNvPr id="2465" name="Google Shape;2465;p47"/>
          <p:cNvSpPr/>
          <p:nvPr/>
        </p:nvSpPr>
        <p:spPr>
          <a:xfrm>
            <a:off x="6269075" y="3647725"/>
            <a:ext cx="2425200" cy="24372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" name="Google Shape;780;p10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-US"/>
              <a:t>Introduction to CGRA-ME</a:t>
            </a:r>
            <a:endParaRPr/>
          </a:p>
        </p:txBody>
      </p:sp>
      <p:sp>
        <p:nvSpPr>
          <p:cNvPr id="781" name="Google Shape;781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81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Char char="•"/>
            </a:pPr>
            <a:r>
              <a:rPr lang="en-US" dirty="0"/>
              <a:t>CGRA-ME: an open-source modelling and exploration framework for CGRA architecture and CAD exploration</a:t>
            </a:r>
          </a:p>
          <a:p>
            <a:pPr marL="457200" lvl="0" indent="-3581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Char char="•"/>
            </a:pPr>
            <a:endParaRPr sz="1600" dirty="0"/>
          </a:p>
          <a:p>
            <a:pPr marL="457200" lvl="0" indent="-3581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40"/>
              <a:buChar char="•"/>
            </a:pPr>
            <a:r>
              <a:rPr lang="en-US" dirty="0"/>
              <a:t>Objectives:</a:t>
            </a:r>
            <a:endParaRPr dirty="0"/>
          </a:p>
          <a:p>
            <a:pPr marL="914400" lvl="1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 dirty="0"/>
              <a:t>Allow an architect to </a:t>
            </a:r>
            <a:r>
              <a:rPr lang="en-US" b="1" dirty="0"/>
              <a:t>model</a:t>
            </a:r>
            <a:r>
              <a:rPr lang="en-US" dirty="0"/>
              <a:t> a wide range of CGRA architectures via a C++ API</a:t>
            </a:r>
            <a:endParaRPr dirty="0"/>
          </a:p>
          <a:p>
            <a:pPr marL="914400" lvl="1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 dirty="0"/>
              <a:t>Allow an application, </a:t>
            </a:r>
            <a:r>
              <a:rPr lang="en-US" b="1" dirty="0"/>
              <a:t>described</a:t>
            </a:r>
            <a:r>
              <a:rPr lang="en-US" dirty="0"/>
              <a:t> in a high-level language, to be </a:t>
            </a:r>
            <a:r>
              <a:rPr lang="en-US" b="1" dirty="0"/>
              <a:t>mapped</a:t>
            </a:r>
            <a:r>
              <a:rPr lang="en-US" dirty="0"/>
              <a:t> onto the modelled CGRA</a:t>
            </a:r>
            <a:endParaRPr dirty="0"/>
          </a:p>
          <a:p>
            <a:pPr marL="914400" lvl="1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 b="1" dirty="0"/>
              <a:t>Area</a:t>
            </a:r>
            <a:r>
              <a:rPr lang="en-US" dirty="0"/>
              <a:t>, </a:t>
            </a:r>
            <a:r>
              <a:rPr lang="en-US" b="1" dirty="0"/>
              <a:t>performance</a:t>
            </a:r>
            <a:r>
              <a:rPr lang="en-US" dirty="0"/>
              <a:t>, and </a:t>
            </a:r>
            <a:r>
              <a:rPr lang="en-US" b="1" dirty="0"/>
              <a:t>power</a:t>
            </a:r>
            <a:r>
              <a:rPr lang="en-US" dirty="0"/>
              <a:t> modelling of the CGRA for an application</a:t>
            </a:r>
          </a:p>
          <a:p>
            <a:pPr indent="-336550">
              <a:spcBef>
                <a:spcPts val="0"/>
              </a:spcBef>
              <a:buSzPts val="1700"/>
            </a:pPr>
            <a:endParaRPr sz="1600" dirty="0"/>
          </a:p>
          <a:p>
            <a:pPr marL="457200" lvl="0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 dirty="0"/>
              <a:t>This allows for: </a:t>
            </a:r>
            <a:endParaRPr dirty="0"/>
          </a:p>
          <a:p>
            <a:pPr marL="914400" lvl="1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 b="1" dirty="0"/>
              <a:t>Simulation</a:t>
            </a:r>
            <a:r>
              <a:rPr lang="en-US" dirty="0"/>
              <a:t> and verification of application on modelled CGRA</a:t>
            </a:r>
            <a:endParaRPr dirty="0"/>
          </a:p>
          <a:p>
            <a:pPr marL="914400" lvl="1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 b="1" dirty="0"/>
              <a:t>Physical realization </a:t>
            </a:r>
            <a:r>
              <a:rPr lang="en-US" dirty="0"/>
              <a:t>of CGRA as an ASIC or FPGA overlay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endParaRPr dirty="0"/>
          </a:p>
        </p:txBody>
      </p:sp>
      <p:sp>
        <p:nvSpPr>
          <p:cNvPr id="782" name="Google Shape;782;p10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sz="1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0" name="Google Shape;2490;p48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-US"/>
              <a:t>Configuration Bitstream Generation</a:t>
            </a:r>
            <a:endParaRPr/>
          </a:p>
        </p:txBody>
      </p:sp>
      <p:sp>
        <p:nvSpPr>
          <p:cNvPr id="2491" name="Google Shape;2491;p48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30</a:t>
            </a:fld>
            <a:endParaRPr sz="1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492" name="Google Shape;2492;p48"/>
          <p:cNvGrpSpPr/>
          <p:nvPr/>
        </p:nvGrpSpPr>
        <p:grpSpPr>
          <a:xfrm>
            <a:off x="7836884" y="2792120"/>
            <a:ext cx="1232973" cy="2356133"/>
            <a:chOff x="5184359" y="3393095"/>
            <a:chExt cx="1232973" cy="2356133"/>
          </a:xfrm>
        </p:grpSpPr>
        <p:cxnSp>
          <p:nvCxnSpPr>
            <p:cNvPr id="2493" name="Google Shape;2493;p48"/>
            <p:cNvCxnSpPr/>
            <p:nvPr/>
          </p:nvCxnSpPr>
          <p:spPr>
            <a:xfrm>
              <a:off x="5285158" y="3393095"/>
              <a:ext cx="0" cy="3366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2494" name="Google Shape;2494;p48"/>
            <p:cNvCxnSpPr/>
            <p:nvPr/>
          </p:nvCxnSpPr>
          <p:spPr>
            <a:xfrm>
              <a:off x="5376951" y="3393095"/>
              <a:ext cx="0" cy="3366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2495" name="Google Shape;2495;p48"/>
            <p:cNvCxnSpPr/>
            <p:nvPr/>
          </p:nvCxnSpPr>
          <p:spPr>
            <a:xfrm>
              <a:off x="5468745" y="3393095"/>
              <a:ext cx="0" cy="3366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2496" name="Google Shape;2496;p48"/>
            <p:cNvCxnSpPr/>
            <p:nvPr/>
          </p:nvCxnSpPr>
          <p:spPr>
            <a:xfrm>
              <a:off x="5560539" y="3393095"/>
              <a:ext cx="0" cy="3366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2497" name="Google Shape;2497;p48"/>
            <p:cNvCxnSpPr/>
            <p:nvPr/>
          </p:nvCxnSpPr>
          <p:spPr>
            <a:xfrm>
              <a:off x="5652332" y="3546085"/>
              <a:ext cx="0" cy="1836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2498" name="Google Shape;2498;p48"/>
            <p:cNvCxnSpPr/>
            <p:nvPr/>
          </p:nvCxnSpPr>
          <p:spPr>
            <a:xfrm>
              <a:off x="5866517" y="3393095"/>
              <a:ext cx="0" cy="3366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2499" name="Google Shape;2499;p48"/>
            <p:cNvCxnSpPr/>
            <p:nvPr/>
          </p:nvCxnSpPr>
          <p:spPr>
            <a:xfrm>
              <a:off x="5958311" y="3393095"/>
              <a:ext cx="0" cy="3366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2500" name="Google Shape;2500;p48"/>
            <p:cNvCxnSpPr/>
            <p:nvPr/>
          </p:nvCxnSpPr>
          <p:spPr>
            <a:xfrm>
              <a:off x="6050104" y="3393095"/>
              <a:ext cx="0" cy="3366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2501" name="Google Shape;2501;p48"/>
            <p:cNvCxnSpPr/>
            <p:nvPr/>
          </p:nvCxnSpPr>
          <p:spPr>
            <a:xfrm>
              <a:off x="6141898" y="3393095"/>
              <a:ext cx="0" cy="3366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2502" name="Google Shape;2502;p48"/>
            <p:cNvCxnSpPr/>
            <p:nvPr/>
          </p:nvCxnSpPr>
          <p:spPr>
            <a:xfrm>
              <a:off x="6233692" y="3546085"/>
              <a:ext cx="0" cy="1836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2503" name="Google Shape;2503;p48"/>
            <p:cNvCxnSpPr/>
            <p:nvPr/>
          </p:nvCxnSpPr>
          <p:spPr>
            <a:xfrm>
              <a:off x="5652332" y="3546085"/>
              <a:ext cx="765000" cy="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504" name="Google Shape;2504;p48"/>
            <p:cNvSpPr/>
            <p:nvPr/>
          </p:nvSpPr>
          <p:spPr>
            <a:xfrm>
              <a:off x="5438147" y="4158041"/>
              <a:ext cx="703750" cy="305978"/>
            </a:xfrm>
            <a:prstGeom prst="flowChartPreparation">
              <a:avLst/>
            </a:prstGeom>
            <a:solidFill>
              <a:srgbClr val="729FCF"/>
            </a:solidFill>
            <a:ln w="9525" cap="flat" cmpd="sng">
              <a:solidFill>
                <a:srgbClr val="3465A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81625" tIns="40800" rIns="81625" bIns="408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FU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505" name="Google Shape;2505;p48"/>
            <p:cNvCxnSpPr/>
            <p:nvPr/>
          </p:nvCxnSpPr>
          <p:spPr>
            <a:xfrm>
              <a:off x="5468745" y="3882661"/>
              <a:ext cx="183600" cy="2754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2506" name="Google Shape;2506;p48"/>
            <p:cNvCxnSpPr/>
            <p:nvPr/>
          </p:nvCxnSpPr>
          <p:spPr>
            <a:xfrm flipH="1">
              <a:off x="5927704" y="3882661"/>
              <a:ext cx="122400" cy="2754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sp>
          <p:nvSpPr>
            <p:cNvPr id="2507" name="Google Shape;2507;p48"/>
            <p:cNvSpPr/>
            <p:nvPr/>
          </p:nvSpPr>
          <p:spPr>
            <a:xfrm>
              <a:off x="5499354" y="4968638"/>
              <a:ext cx="602700" cy="183600"/>
            </a:xfrm>
            <a:prstGeom prst="rect">
              <a:avLst/>
            </a:prstGeom>
            <a:solidFill>
              <a:srgbClr val="729FCF"/>
            </a:solidFill>
            <a:ln w="9525" cap="flat" cmpd="sng">
              <a:solidFill>
                <a:srgbClr val="3465A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81625" tIns="40800" rIns="81625" bIns="408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REG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508" name="Google Shape;2508;p48"/>
            <p:cNvCxnSpPr/>
            <p:nvPr/>
          </p:nvCxnSpPr>
          <p:spPr>
            <a:xfrm>
              <a:off x="5774724" y="4464020"/>
              <a:ext cx="10200" cy="5046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2509" name="Google Shape;2509;p48"/>
            <p:cNvCxnSpPr/>
            <p:nvPr/>
          </p:nvCxnSpPr>
          <p:spPr>
            <a:xfrm>
              <a:off x="5805321" y="5152228"/>
              <a:ext cx="0" cy="5970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2510" name="Google Shape;2510;p48"/>
            <p:cNvCxnSpPr/>
            <p:nvPr/>
          </p:nvCxnSpPr>
          <p:spPr>
            <a:xfrm>
              <a:off x="5805321" y="5316396"/>
              <a:ext cx="586500" cy="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2511" name="Google Shape;2511;p48"/>
            <p:cNvCxnSpPr/>
            <p:nvPr/>
          </p:nvCxnSpPr>
          <p:spPr>
            <a:xfrm flipH="1">
              <a:off x="6389978" y="3546084"/>
              <a:ext cx="27300" cy="17703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2512" name="Google Shape;2512;p48"/>
            <p:cNvSpPr/>
            <p:nvPr/>
          </p:nvSpPr>
          <p:spPr>
            <a:xfrm rot="10800000" flipH="1">
              <a:off x="5184359" y="3737581"/>
              <a:ext cx="564000" cy="164400"/>
            </a:xfrm>
            <a:prstGeom prst="trapezoid">
              <a:avLst>
                <a:gd name="adj" fmla="val 73059"/>
              </a:avLst>
            </a:prstGeom>
            <a:solidFill>
              <a:srgbClr val="729FCF"/>
            </a:solidFill>
            <a:ln w="9525" cap="flat" cmpd="sng">
              <a:solidFill>
                <a:srgbClr val="3465A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3" name="Google Shape;2513;p48"/>
            <p:cNvSpPr/>
            <p:nvPr/>
          </p:nvSpPr>
          <p:spPr>
            <a:xfrm rot="10800000" flipH="1">
              <a:off x="5785004" y="3738756"/>
              <a:ext cx="564000" cy="164400"/>
            </a:xfrm>
            <a:prstGeom prst="trapezoid">
              <a:avLst>
                <a:gd name="adj" fmla="val 73059"/>
              </a:avLst>
            </a:prstGeom>
            <a:solidFill>
              <a:srgbClr val="729FCF"/>
            </a:solidFill>
            <a:ln w="9525" cap="flat" cmpd="sng">
              <a:solidFill>
                <a:srgbClr val="3465A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2514" name="Google Shape;2514;p48"/>
          <p:cNvCxnSpPr/>
          <p:nvPr/>
        </p:nvCxnSpPr>
        <p:spPr>
          <a:xfrm>
            <a:off x="7214375" y="3710300"/>
            <a:ext cx="1027800" cy="0"/>
          </a:xfrm>
          <a:prstGeom prst="straightConnector1">
            <a:avLst/>
          </a:prstGeom>
          <a:noFill/>
          <a:ln w="19050" cap="flat" cmpd="sng">
            <a:solidFill>
              <a:srgbClr val="FF9900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2515" name="Google Shape;2515;p48"/>
          <p:cNvCxnSpPr/>
          <p:nvPr/>
        </p:nvCxnSpPr>
        <p:spPr>
          <a:xfrm rot="10800000" flipH="1">
            <a:off x="7196175" y="4465075"/>
            <a:ext cx="1091400" cy="300300"/>
          </a:xfrm>
          <a:prstGeom prst="straightConnector1">
            <a:avLst/>
          </a:prstGeom>
          <a:noFill/>
          <a:ln w="19050" cap="flat" cmpd="sng">
            <a:solidFill>
              <a:srgbClr val="FF9900"/>
            </a:solidFill>
            <a:prstDash val="solid"/>
            <a:round/>
            <a:headEnd type="triangle" w="med" len="med"/>
            <a:tailEnd type="triangle" w="med" len="med"/>
          </a:ln>
        </p:spPr>
      </p:cxnSp>
      <p:cxnSp>
        <p:nvCxnSpPr>
          <p:cNvPr id="2516" name="Google Shape;2516;p48"/>
          <p:cNvCxnSpPr>
            <a:stCxn id="2517" idx="4"/>
            <a:endCxn id="2518" idx="7"/>
          </p:cNvCxnSpPr>
          <p:nvPr/>
        </p:nvCxnSpPr>
        <p:spPr>
          <a:xfrm flipH="1">
            <a:off x="5671130" y="2753341"/>
            <a:ext cx="204900" cy="64080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triangle" w="lg" len="lg"/>
          </a:ln>
        </p:spPr>
      </p:cxnSp>
      <p:grpSp>
        <p:nvGrpSpPr>
          <p:cNvPr id="2519" name="Google Shape;2519;p48"/>
          <p:cNvGrpSpPr/>
          <p:nvPr/>
        </p:nvGrpSpPr>
        <p:grpSpPr>
          <a:xfrm>
            <a:off x="4487189" y="2142402"/>
            <a:ext cx="1867811" cy="2775654"/>
            <a:chOff x="1051675" y="2590850"/>
            <a:chExt cx="2117700" cy="3147000"/>
          </a:xfrm>
        </p:grpSpPr>
        <p:sp>
          <p:nvSpPr>
            <p:cNvPr id="2518" name="Google Shape;2518;p48"/>
            <p:cNvSpPr/>
            <p:nvPr/>
          </p:nvSpPr>
          <p:spPr>
            <a:xfrm>
              <a:off x="1661275" y="3961900"/>
              <a:ext cx="858600" cy="329100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+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0" name="Google Shape;2520;p48"/>
            <p:cNvSpPr/>
            <p:nvPr/>
          </p:nvSpPr>
          <p:spPr>
            <a:xfrm>
              <a:off x="1167175" y="2954425"/>
              <a:ext cx="858600" cy="329100"/>
            </a:xfrm>
            <a:prstGeom prst="ellipse">
              <a:avLst/>
            </a:prstGeom>
            <a:noFill/>
            <a:ln w="9525" cap="flat" cmpd="sng">
              <a:solidFill>
                <a:srgbClr val="99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7" name="Google Shape;2517;p48"/>
            <p:cNvSpPr/>
            <p:nvPr/>
          </p:nvSpPr>
          <p:spPr>
            <a:xfrm>
              <a:off x="2197025" y="2954425"/>
              <a:ext cx="858600" cy="329100"/>
            </a:xfrm>
            <a:prstGeom prst="ellipse">
              <a:avLst/>
            </a:prstGeom>
            <a:noFill/>
            <a:ln w="9525" cap="flat" cmpd="sng">
              <a:solidFill>
                <a:srgbClr val="99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1" name="Google Shape;2521;p48"/>
            <p:cNvSpPr/>
            <p:nvPr/>
          </p:nvSpPr>
          <p:spPr>
            <a:xfrm>
              <a:off x="1661275" y="5028700"/>
              <a:ext cx="858600" cy="329100"/>
            </a:xfrm>
            <a:prstGeom prst="ellipse">
              <a:avLst/>
            </a:prstGeom>
            <a:noFill/>
            <a:ln w="9525" cap="flat" cmpd="sng">
              <a:solidFill>
                <a:srgbClr val="99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522" name="Google Shape;2522;p48"/>
            <p:cNvCxnSpPr>
              <a:stCxn id="2520" idx="4"/>
              <a:endCxn id="2518" idx="1"/>
            </p:cNvCxnSpPr>
            <p:nvPr/>
          </p:nvCxnSpPr>
          <p:spPr>
            <a:xfrm>
              <a:off x="1596475" y="3283525"/>
              <a:ext cx="190500" cy="7266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2523" name="Google Shape;2523;p48"/>
            <p:cNvCxnSpPr>
              <a:stCxn id="2518" idx="4"/>
              <a:endCxn id="2521" idx="0"/>
            </p:cNvCxnSpPr>
            <p:nvPr/>
          </p:nvCxnSpPr>
          <p:spPr>
            <a:xfrm>
              <a:off x="2090575" y="4291000"/>
              <a:ext cx="0" cy="737700"/>
            </a:xfrm>
            <a:prstGeom prst="straightConnector1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sp>
          <p:nvSpPr>
            <p:cNvPr id="2524" name="Google Shape;2524;p48"/>
            <p:cNvSpPr/>
            <p:nvPr/>
          </p:nvSpPr>
          <p:spPr>
            <a:xfrm>
              <a:off x="1051675" y="2590850"/>
              <a:ext cx="2041500" cy="5562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5" name="Google Shape;2525;p48"/>
            <p:cNvSpPr/>
            <p:nvPr/>
          </p:nvSpPr>
          <p:spPr>
            <a:xfrm>
              <a:off x="1127875" y="5181650"/>
              <a:ext cx="2041500" cy="5562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526" name="Google Shape;2526;p48"/>
          <p:cNvGrpSpPr/>
          <p:nvPr/>
        </p:nvGrpSpPr>
        <p:grpSpPr>
          <a:xfrm>
            <a:off x="6051550" y="1989871"/>
            <a:ext cx="1998565" cy="3417060"/>
            <a:chOff x="2639100" y="2590846"/>
            <a:chExt cx="1998565" cy="3417060"/>
          </a:xfrm>
        </p:grpSpPr>
        <p:cxnSp>
          <p:nvCxnSpPr>
            <p:cNvPr id="2527" name="Google Shape;2527;p48"/>
            <p:cNvCxnSpPr>
              <a:stCxn id="2528" idx="4"/>
              <a:endCxn id="2529" idx="2"/>
            </p:cNvCxnSpPr>
            <p:nvPr/>
          </p:nvCxnSpPr>
          <p:spPr>
            <a:xfrm>
              <a:off x="2713800" y="2743475"/>
              <a:ext cx="602700" cy="5061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2530" name="Google Shape;2530;p48"/>
            <p:cNvCxnSpPr>
              <a:stCxn id="2531" idx="4"/>
              <a:endCxn id="2529" idx="1"/>
            </p:cNvCxnSpPr>
            <p:nvPr/>
          </p:nvCxnSpPr>
          <p:spPr>
            <a:xfrm>
              <a:off x="3172964" y="2740246"/>
              <a:ext cx="165600" cy="4563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sp>
          <p:nvSpPr>
            <p:cNvPr id="2532" name="Google Shape;2532;p48"/>
            <p:cNvSpPr/>
            <p:nvPr/>
          </p:nvSpPr>
          <p:spPr>
            <a:xfrm>
              <a:off x="4488265" y="2590846"/>
              <a:ext cx="149400" cy="149400"/>
            </a:xfrm>
            <a:prstGeom prst="ellipse">
              <a:avLst/>
            </a:prstGeom>
            <a:solidFill>
              <a:schemeClr val="accent1"/>
            </a:solidFill>
            <a:ln w="26425" cap="flat" cmpd="sng">
              <a:solidFill>
                <a:srgbClr val="46568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533" name="Google Shape;2533;p48"/>
            <p:cNvCxnSpPr>
              <a:stCxn id="2532" idx="4"/>
              <a:endCxn id="2529" idx="6"/>
            </p:cNvCxnSpPr>
            <p:nvPr/>
          </p:nvCxnSpPr>
          <p:spPr>
            <a:xfrm flipH="1">
              <a:off x="3465865" y="2740246"/>
              <a:ext cx="1097100" cy="5091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sp>
          <p:nvSpPr>
            <p:cNvPr id="2528" name="Google Shape;2528;p48"/>
            <p:cNvSpPr/>
            <p:nvPr/>
          </p:nvSpPr>
          <p:spPr>
            <a:xfrm>
              <a:off x="2639100" y="2594075"/>
              <a:ext cx="149400" cy="149400"/>
            </a:xfrm>
            <a:prstGeom prst="ellipse">
              <a:avLst/>
            </a:prstGeom>
            <a:solidFill>
              <a:schemeClr val="accent1"/>
            </a:solidFill>
            <a:ln w="26425" cap="flat" cmpd="sng">
              <a:solidFill>
                <a:srgbClr val="46568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1" name="Google Shape;2531;p48"/>
            <p:cNvSpPr/>
            <p:nvPr/>
          </p:nvSpPr>
          <p:spPr>
            <a:xfrm>
              <a:off x="3098264" y="2590846"/>
              <a:ext cx="149400" cy="149400"/>
            </a:xfrm>
            <a:prstGeom prst="ellipse">
              <a:avLst/>
            </a:prstGeom>
            <a:solidFill>
              <a:schemeClr val="accent1"/>
            </a:solidFill>
            <a:ln w="26425" cap="flat" cmpd="sng">
              <a:solidFill>
                <a:srgbClr val="46568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4" name="Google Shape;2534;p48"/>
            <p:cNvSpPr/>
            <p:nvPr/>
          </p:nvSpPr>
          <p:spPr>
            <a:xfrm>
              <a:off x="3561725" y="2590846"/>
              <a:ext cx="149400" cy="149400"/>
            </a:xfrm>
            <a:prstGeom prst="ellipse">
              <a:avLst/>
            </a:prstGeom>
            <a:solidFill>
              <a:schemeClr val="accent1"/>
            </a:solidFill>
            <a:ln w="26425" cap="flat" cmpd="sng">
              <a:solidFill>
                <a:srgbClr val="46568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5" name="Google Shape;2535;p48"/>
            <p:cNvSpPr/>
            <p:nvPr/>
          </p:nvSpPr>
          <p:spPr>
            <a:xfrm>
              <a:off x="4025187" y="2590846"/>
              <a:ext cx="149400" cy="149400"/>
            </a:xfrm>
            <a:prstGeom prst="ellipse">
              <a:avLst/>
            </a:prstGeom>
            <a:solidFill>
              <a:schemeClr val="accent1"/>
            </a:solidFill>
            <a:ln w="26425" cap="flat" cmpd="sng">
              <a:solidFill>
                <a:srgbClr val="46568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9" name="Google Shape;2529;p48"/>
            <p:cNvSpPr/>
            <p:nvPr/>
          </p:nvSpPr>
          <p:spPr>
            <a:xfrm>
              <a:off x="3316555" y="3174745"/>
              <a:ext cx="149400" cy="149400"/>
            </a:xfrm>
            <a:prstGeom prst="ellipse">
              <a:avLst/>
            </a:prstGeom>
            <a:solidFill>
              <a:schemeClr val="accent1"/>
            </a:solidFill>
            <a:ln w="26425" cap="flat" cmpd="sng">
              <a:solidFill>
                <a:srgbClr val="46568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536" name="Google Shape;2536;p48"/>
            <p:cNvCxnSpPr>
              <a:stCxn id="2535" idx="4"/>
              <a:endCxn id="2529" idx="7"/>
            </p:cNvCxnSpPr>
            <p:nvPr/>
          </p:nvCxnSpPr>
          <p:spPr>
            <a:xfrm flipH="1">
              <a:off x="3444087" y="2740246"/>
              <a:ext cx="655800" cy="4563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2537" name="Google Shape;2537;p48"/>
            <p:cNvCxnSpPr>
              <a:stCxn id="2534" idx="4"/>
              <a:endCxn id="2529" idx="0"/>
            </p:cNvCxnSpPr>
            <p:nvPr/>
          </p:nvCxnSpPr>
          <p:spPr>
            <a:xfrm flipH="1">
              <a:off x="3391325" y="2740246"/>
              <a:ext cx="245100" cy="4344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2538" name="Google Shape;2538;p48"/>
            <p:cNvCxnSpPr>
              <a:stCxn id="2529" idx="4"/>
              <a:endCxn id="2539" idx="0"/>
            </p:cNvCxnSpPr>
            <p:nvPr/>
          </p:nvCxnSpPr>
          <p:spPr>
            <a:xfrm>
              <a:off x="3391255" y="3324145"/>
              <a:ext cx="0" cy="2973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2540" name="Google Shape;2540;p48"/>
            <p:cNvCxnSpPr>
              <a:stCxn id="2534" idx="4"/>
              <a:endCxn id="2541" idx="0"/>
            </p:cNvCxnSpPr>
            <p:nvPr/>
          </p:nvCxnSpPr>
          <p:spPr>
            <a:xfrm>
              <a:off x="3636425" y="2740246"/>
              <a:ext cx="222000" cy="4344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sp>
          <p:nvSpPr>
            <p:cNvPr id="2541" name="Google Shape;2541;p48"/>
            <p:cNvSpPr/>
            <p:nvPr/>
          </p:nvSpPr>
          <p:spPr>
            <a:xfrm>
              <a:off x="3783780" y="3174745"/>
              <a:ext cx="149400" cy="149400"/>
            </a:xfrm>
            <a:prstGeom prst="ellipse">
              <a:avLst/>
            </a:prstGeom>
            <a:solidFill>
              <a:schemeClr val="accent1"/>
            </a:solidFill>
            <a:ln w="26425" cap="flat" cmpd="sng">
              <a:solidFill>
                <a:srgbClr val="46568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542" name="Google Shape;2542;p48"/>
            <p:cNvCxnSpPr>
              <a:stCxn id="2528" idx="4"/>
              <a:endCxn id="2541" idx="2"/>
            </p:cNvCxnSpPr>
            <p:nvPr/>
          </p:nvCxnSpPr>
          <p:spPr>
            <a:xfrm>
              <a:off x="2713800" y="2743475"/>
              <a:ext cx="1070100" cy="5061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2543" name="Google Shape;2543;p48"/>
            <p:cNvCxnSpPr>
              <a:stCxn id="2535" idx="4"/>
              <a:endCxn id="2541" idx="7"/>
            </p:cNvCxnSpPr>
            <p:nvPr/>
          </p:nvCxnSpPr>
          <p:spPr>
            <a:xfrm flipH="1">
              <a:off x="3911187" y="2740246"/>
              <a:ext cx="188700" cy="4563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2544" name="Google Shape;2544;p48"/>
            <p:cNvCxnSpPr>
              <a:stCxn id="2541" idx="4"/>
              <a:endCxn id="2545" idx="0"/>
            </p:cNvCxnSpPr>
            <p:nvPr/>
          </p:nvCxnSpPr>
          <p:spPr>
            <a:xfrm flipH="1">
              <a:off x="3854580" y="3324145"/>
              <a:ext cx="3900" cy="2973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2546" name="Google Shape;2546;p48"/>
            <p:cNvCxnSpPr>
              <a:stCxn id="2532" idx="4"/>
              <a:endCxn id="2541" idx="6"/>
            </p:cNvCxnSpPr>
            <p:nvPr/>
          </p:nvCxnSpPr>
          <p:spPr>
            <a:xfrm flipH="1">
              <a:off x="3933265" y="2740246"/>
              <a:ext cx="629700" cy="5091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2547" name="Google Shape;2547;p48"/>
            <p:cNvCxnSpPr>
              <a:stCxn id="2531" idx="4"/>
              <a:endCxn id="2541" idx="1"/>
            </p:cNvCxnSpPr>
            <p:nvPr/>
          </p:nvCxnSpPr>
          <p:spPr>
            <a:xfrm>
              <a:off x="3172964" y="2740246"/>
              <a:ext cx="632700" cy="4563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sp>
          <p:nvSpPr>
            <p:cNvPr id="2539" name="Google Shape;2539;p48"/>
            <p:cNvSpPr/>
            <p:nvPr/>
          </p:nvSpPr>
          <p:spPr>
            <a:xfrm>
              <a:off x="3316555" y="3621552"/>
              <a:ext cx="149400" cy="149400"/>
            </a:xfrm>
            <a:prstGeom prst="ellipse">
              <a:avLst/>
            </a:prstGeom>
            <a:solidFill>
              <a:schemeClr val="accent1"/>
            </a:solidFill>
            <a:ln w="26425" cap="flat" cmpd="sng">
              <a:solidFill>
                <a:srgbClr val="46568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5" name="Google Shape;2545;p48"/>
            <p:cNvSpPr/>
            <p:nvPr/>
          </p:nvSpPr>
          <p:spPr>
            <a:xfrm>
              <a:off x="3780016" y="3621552"/>
              <a:ext cx="149400" cy="149400"/>
            </a:xfrm>
            <a:prstGeom prst="ellipse">
              <a:avLst/>
            </a:prstGeom>
            <a:solidFill>
              <a:schemeClr val="accent1"/>
            </a:solidFill>
            <a:ln w="26425" cap="flat" cmpd="sng">
              <a:solidFill>
                <a:srgbClr val="46568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8" name="Google Shape;2548;p48"/>
            <p:cNvSpPr/>
            <p:nvPr/>
          </p:nvSpPr>
          <p:spPr>
            <a:xfrm>
              <a:off x="3531082" y="4039847"/>
              <a:ext cx="149400" cy="149400"/>
            </a:xfrm>
            <a:prstGeom prst="ellipse">
              <a:avLst/>
            </a:prstGeom>
            <a:solidFill>
              <a:schemeClr val="accent2"/>
            </a:solidFill>
            <a:ln w="26425" cap="flat" cmpd="sng">
              <a:solidFill>
                <a:srgbClr val="713B3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9" name="Google Shape;2549;p48"/>
            <p:cNvSpPr/>
            <p:nvPr/>
          </p:nvSpPr>
          <p:spPr>
            <a:xfrm>
              <a:off x="3531615" y="4475362"/>
              <a:ext cx="149400" cy="149400"/>
            </a:xfrm>
            <a:prstGeom prst="ellipse">
              <a:avLst/>
            </a:prstGeom>
            <a:solidFill>
              <a:schemeClr val="accent1"/>
            </a:solidFill>
            <a:ln w="26425" cap="flat" cmpd="sng">
              <a:solidFill>
                <a:srgbClr val="46568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550" name="Google Shape;2550;p48"/>
            <p:cNvCxnSpPr>
              <a:stCxn id="2539" idx="4"/>
              <a:endCxn id="2548" idx="1"/>
            </p:cNvCxnSpPr>
            <p:nvPr/>
          </p:nvCxnSpPr>
          <p:spPr>
            <a:xfrm>
              <a:off x="3391255" y="3770952"/>
              <a:ext cx="161700" cy="2907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2551" name="Google Shape;2551;p48"/>
            <p:cNvCxnSpPr>
              <a:stCxn id="2545" idx="4"/>
              <a:endCxn id="2548" idx="7"/>
            </p:cNvCxnSpPr>
            <p:nvPr/>
          </p:nvCxnSpPr>
          <p:spPr>
            <a:xfrm flipH="1">
              <a:off x="3658516" y="3770952"/>
              <a:ext cx="196200" cy="2907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2552" name="Google Shape;2552;p48"/>
            <p:cNvCxnSpPr>
              <a:stCxn id="2548" idx="4"/>
              <a:endCxn id="2549" idx="0"/>
            </p:cNvCxnSpPr>
            <p:nvPr/>
          </p:nvCxnSpPr>
          <p:spPr>
            <a:xfrm>
              <a:off x="3605782" y="4189247"/>
              <a:ext cx="600" cy="2862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2553" name="Google Shape;2553;p48"/>
            <p:cNvCxnSpPr>
              <a:stCxn id="2549" idx="4"/>
              <a:endCxn id="2554" idx="0"/>
            </p:cNvCxnSpPr>
            <p:nvPr/>
          </p:nvCxnSpPr>
          <p:spPr>
            <a:xfrm flipH="1">
              <a:off x="3605715" y="4624762"/>
              <a:ext cx="600" cy="3099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sp>
          <p:nvSpPr>
            <p:cNvPr id="2554" name="Google Shape;2554;p48"/>
            <p:cNvSpPr/>
            <p:nvPr/>
          </p:nvSpPr>
          <p:spPr>
            <a:xfrm>
              <a:off x="3531082" y="4934528"/>
              <a:ext cx="149400" cy="149400"/>
            </a:xfrm>
            <a:prstGeom prst="ellipse">
              <a:avLst/>
            </a:prstGeom>
            <a:solidFill>
              <a:schemeClr val="accent1"/>
            </a:solidFill>
            <a:ln w="26425" cap="flat" cmpd="sng">
              <a:solidFill>
                <a:srgbClr val="46568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5" name="Google Shape;2555;p48"/>
            <p:cNvSpPr/>
            <p:nvPr/>
          </p:nvSpPr>
          <p:spPr>
            <a:xfrm>
              <a:off x="3531082" y="5303897"/>
              <a:ext cx="149400" cy="149400"/>
            </a:xfrm>
            <a:prstGeom prst="ellipse">
              <a:avLst/>
            </a:prstGeom>
            <a:solidFill>
              <a:schemeClr val="accent6"/>
            </a:solidFill>
            <a:ln w="26425" cap="flat" cmpd="sng">
              <a:solidFill>
                <a:srgbClr val="555D6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6" name="Google Shape;2556;p48"/>
            <p:cNvSpPr/>
            <p:nvPr/>
          </p:nvSpPr>
          <p:spPr>
            <a:xfrm>
              <a:off x="3531082" y="5667106"/>
              <a:ext cx="149400" cy="149400"/>
            </a:xfrm>
            <a:prstGeom prst="ellipse">
              <a:avLst/>
            </a:prstGeom>
            <a:solidFill>
              <a:schemeClr val="accent1"/>
            </a:solidFill>
            <a:ln w="26425" cap="flat" cmpd="sng">
              <a:solidFill>
                <a:srgbClr val="46568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endParaRPr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557" name="Google Shape;2557;p48"/>
            <p:cNvCxnSpPr>
              <a:stCxn id="2554" idx="4"/>
              <a:endCxn id="2555" idx="0"/>
            </p:cNvCxnSpPr>
            <p:nvPr/>
          </p:nvCxnSpPr>
          <p:spPr>
            <a:xfrm>
              <a:off x="3605782" y="5083928"/>
              <a:ext cx="0" cy="2199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2558" name="Google Shape;2558;p48"/>
            <p:cNvCxnSpPr>
              <a:stCxn id="2556" idx="4"/>
            </p:cNvCxnSpPr>
            <p:nvPr/>
          </p:nvCxnSpPr>
          <p:spPr>
            <a:xfrm flipH="1">
              <a:off x="3602782" y="5816506"/>
              <a:ext cx="3000" cy="1914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2559" name="Google Shape;2559;p48"/>
            <p:cNvCxnSpPr>
              <a:stCxn id="2555" idx="4"/>
              <a:endCxn id="2556" idx="0"/>
            </p:cNvCxnSpPr>
            <p:nvPr/>
          </p:nvCxnSpPr>
          <p:spPr>
            <a:xfrm>
              <a:off x="3605782" y="5453297"/>
              <a:ext cx="0" cy="213900"/>
            </a:xfrm>
            <a:prstGeom prst="straightConnector1">
              <a:avLst/>
            </a:prstGeom>
            <a:noFill/>
            <a:ln w="9525" cap="flat" cmpd="sng">
              <a:solidFill>
                <a:srgbClr val="666666"/>
              </a:solidFill>
              <a:prstDash val="solid"/>
              <a:round/>
              <a:headEnd type="none" w="sm" len="sm"/>
              <a:tailEnd type="triangle" w="lg" len="lg"/>
            </a:ln>
          </p:spPr>
        </p:cxnSp>
      </p:grpSp>
      <p:grpSp>
        <p:nvGrpSpPr>
          <p:cNvPr id="2560" name="Google Shape;2560;p48"/>
          <p:cNvGrpSpPr/>
          <p:nvPr/>
        </p:nvGrpSpPr>
        <p:grpSpPr>
          <a:xfrm>
            <a:off x="6425506" y="1866818"/>
            <a:ext cx="1226703" cy="3446738"/>
            <a:chOff x="3013056" y="2467793"/>
            <a:chExt cx="1226703" cy="3446738"/>
          </a:xfrm>
        </p:grpSpPr>
        <p:sp>
          <p:nvSpPr>
            <p:cNvPr id="2561" name="Google Shape;2561;p48"/>
            <p:cNvSpPr/>
            <p:nvPr/>
          </p:nvSpPr>
          <p:spPr>
            <a:xfrm>
              <a:off x="3013056" y="2467793"/>
              <a:ext cx="593375" cy="1403500"/>
            </a:xfrm>
            <a:custGeom>
              <a:avLst/>
              <a:gdLst/>
              <a:ahLst/>
              <a:cxnLst/>
              <a:rect l="l" t="t" r="r" b="b"/>
              <a:pathLst>
                <a:path w="23735" h="56140" extrusionOk="0">
                  <a:moveTo>
                    <a:pt x="10558" y="2842"/>
                  </a:moveTo>
                  <a:cubicBezTo>
                    <a:pt x="6738" y="-1281"/>
                    <a:pt x="-52" y="-1281"/>
                    <a:pt x="8" y="6844"/>
                  </a:cubicBezTo>
                  <a:cubicBezTo>
                    <a:pt x="68" y="14969"/>
                    <a:pt x="7405" y="44014"/>
                    <a:pt x="10922" y="51594"/>
                  </a:cubicBezTo>
                  <a:cubicBezTo>
                    <a:pt x="14438" y="59173"/>
                    <a:pt x="19108" y="55657"/>
                    <a:pt x="21109" y="52322"/>
                  </a:cubicBezTo>
                  <a:cubicBezTo>
                    <a:pt x="23110" y="48987"/>
                    <a:pt x="24686" y="39830"/>
                    <a:pt x="22928" y="31584"/>
                  </a:cubicBezTo>
                  <a:cubicBezTo>
                    <a:pt x="21169" y="23337"/>
                    <a:pt x="14378" y="6965"/>
                    <a:pt x="10558" y="2842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lgDashDot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2" name="Google Shape;2562;p48"/>
            <p:cNvSpPr/>
            <p:nvPr/>
          </p:nvSpPr>
          <p:spPr>
            <a:xfrm>
              <a:off x="3417384" y="3888800"/>
              <a:ext cx="388274" cy="881775"/>
            </a:xfrm>
            <a:custGeom>
              <a:avLst/>
              <a:gdLst/>
              <a:ahLst/>
              <a:cxnLst/>
              <a:rect l="l" t="t" r="r" b="b"/>
              <a:pathLst>
                <a:path w="16200" h="35271" extrusionOk="0">
                  <a:moveTo>
                    <a:pt x="1810" y="32091"/>
                  </a:moveTo>
                  <a:cubicBezTo>
                    <a:pt x="3932" y="36760"/>
                    <a:pt x="11997" y="36092"/>
                    <a:pt x="14180" y="31363"/>
                  </a:cubicBezTo>
                  <a:cubicBezTo>
                    <a:pt x="16363" y="26633"/>
                    <a:pt x="17030" y="8382"/>
                    <a:pt x="14908" y="3713"/>
                  </a:cubicBezTo>
                  <a:cubicBezTo>
                    <a:pt x="12785" y="-956"/>
                    <a:pt x="3629" y="-1380"/>
                    <a:pt x="1446" y="3349"/>
                  </a:cubicBezTo>
                  <a:cubicBezTo>
                    <a:pt x="-737" y="8078"/>
                    <a:pt x="-312" y="27422"/>
                    <a:pt x="1810" y="3209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lgDashDot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3" name="Google Shape;2563;p48"/>
            <p:cNvSpPr/>
            <p:nvPr/>
          </p:nvSpPr>
          <p:spPr>
            <a:xfrm>
              <a:off x="3445589" y="4856956"/>
              <a:ext cx="337925" cy="1057575"/>
            </a:xfrm>
            <a:custGeom>
              <a:avLst/>
              <a:gdLst/>
              <a:ahLst/>
              <a:cxnLst/>
              <a:rect l="l" t="t" r="r" b="b"/>
              <a:pathLst>
                <a:path w="13517" h="42303" extrusionOk="0">
                  <a:moveTo>
                    <a:pt x="12175" y="4416"/>
                  </a:moveTo>
                  <a:cubicBezTo>
                    <a:pt x="10477" y="-1223"/>
                    <a:pt x="3867" y="-1587"/>
                    <a:pt x="1988" y="4052"/>
                  </a:cubicBezTo>
                  <a:cubicBezTo>
                    <a:pt x="108" y="9691"/>
                    <a:pt x="-800" y="32611"/>
                    <a:pt x="897" y="38251"/>
                  </a:cubicBezTo>
                  <a:cubicBezTo>
                    <a:pt x="2594" y="43890"/>
                    <a:pt x="10295" y="43526"/>
                    <a:pt x="12175" y="37887"/>
                  </a:cubicBezTo>
                  <a:cubicBezTo>
                    <a:pt x="14054" y="32247"/>
                    <a:pt x="13872" y="10055"/>
                    <a:pt x="12175" y="4416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lgDashDot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4" name="Google Shape;2564;p48"/>
            <p:cNvSpPr/>
            <p:nvPr/>
          </p:nvSpPr>
          <p:spPr>
            <a:xfrm flipH="1">
              <a:off x="3675756" y="2467800"/>
              <a:ext cx="564003" cy="1403500"/>
            </a:xfrm>
            <a:custGeom>
              <a:avLst/>
              <a:gdLst/>
              <a:ahLst/>
              <a:cxnLst/>
              <a:rect l="l" t="t" r="r" b="b"/>
              <a:pathLst>
                <a:path w="23735" h="56140" extrusionOk="0">
                  <a:moveTo>
                    <a:pt x="10558" y="2842"/>
                  </a:moveTo>
                  <a:cubicBezTo>
                    <a:pt x="6738" y="-1281"/>
                    <a:pt x="-52" y="-1281"/>
                    <a:pt x="8" y="6844"/>
                  </a:cubicBezTo>
                  <a:cubicBezTo>
                    <a:pt x="68" y="14969"/>
                    <a:pt x="7405" y="44014"/>
                    <a:pt x="10922" y="51594"/>
                  </a:cubicBezTo>
                  <a:cubicBezTo>
                    <a:pt x="14438" y="59173"/>
                    <a:pt x="19108" y="55657"/>
                    <a:pt x="21109" y="52322"/>
                  </a:cubicBezTo>
                  <a:cubicBezTo>
                    <a:pt x="23110" y="48987"/>
                    <a:pt x="24686" y="39830"/>
                    <a:pt x="22928" y="31584"/>
                  </a:cubicBezTo>
                  <a:cubicBezTo>
                    <a:pt x="21169" y="23337"/>
                    <a:pt x="14378" y="6965"/>
                    <a:pt x="10558" y="2842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000000"/>
              </a:solidFill>
              <a:prstDash val="lgDashDot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65" name="Google Shape;2565;p48"/>
          <p:cNvSpPr/>
          <p:nvPr/>
        </p:nvSpPr>
        <p:spPr>
          <a:xfrm>
            <a:off x="5038575" y="1449832"/>
            <a:ext cx="1617275" cy="1448900"/>
          </a:xfrm>
          <a:custGeom>
            <a:avLst/>
            <a:gdLst/>
            <a:ahLst/>
            <a:cxnLst/>
            <a:rect l="l" t="t" r="r" b="b"/>
            <a:pathLst>
              <a:path w="64691" h="57956" extrusionOk="0">
                <a:moveTo>
                  <a:pt x="0" y="57956"/>
                </a:moveTo>
                <a:cubicBezTo>
                  <a:pt x="5295" y="37653"/>
                  <a:pt x="12344" y="14255"/>
                  <a:pt x="29694" y="2456"/>
                </a:cubicBezTo>
                <a:cubicBezTo>
                  <a:pt x="40250" y="-4723"/>
                  <a:pt x="64691" y="5244"/>
                  <a:pt x="64691" y="18010"/>
                </a:cubicBez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6" name="Google Shape;2566;p48"/>
          <p:cNvSpPr/>
          <p:nvPr/>
        </p:nvSpPr>
        <p:spPr>
          <a:xfrm>
            <a:off x="5780925" y="3055700"/>
            <a:ext cx="1334447" cy="329108"/>
          </a:xfrm>
          <a:custGeom>
            <a:avLst/>
            <a:gdLst/>
            <a:ahLst/>
            <a:cxnLst/>
            <a:rect l="l" t="t" r="r" b="b"/>
            <a:pathLst>
              <a:path w="45956" h="13433" extrusionOk="0">
                <a:moveTo>
                  <a:pt x="0" y="0"/>
                </a:moveTo>
                <a:cubicBezTo>
                  <a:pt x="11108" y="4091"/>
                  <a:pt x="21037" y="13433"/>
                  <a:pt x="32876" y="13433"/>
                </a:cubicBezTo>
                <a:cubicBezTo>
                  <a:pt x="38718" y="13433"/>
                  <a:pt x="42716" y="6628"/>
                  <a:pt x="45956" y="1767"/>
                </a:cubicBez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7" name="Google Shape;2567;p48"/>
          <p:cNvSpPr/>
          <p:nvPr/>
        </p:nvSpPr>
        <p:spPr>
          <a:xfrm>
            <a:off x="5427425" y="3941575"/>
            <a:ext cx="1414010" cy="821866"/>
          </a:xfrm>
          <a:custGeom>
            <a:avLst/>
            <a:gdLst/>
            <a:ahLst/>
            <a:cxnLst/>
            <a:rect l="l" t="t" r="r" b="b"/>
            <a:pathLst>
              <a:path w="53379" h="31462" extrusionOk="0">
                <a:moveTo>
                  <a:pt x="0" y="0"/>
                </a:moveTo>
                <a:cubicBezTo>
                  <a:pt x="7614" y="3102"/>
                  <a:pt x="15651" y="5727"/>
                  <a:pt x="22271" y="10605"/>
                </a:cubicBezTo>
                <a:cubicBezTo>
                  <a:pt x="32321" y="18010"/>
                  <a:pt x="40894" y="31462"/>
                  <a:pt x="53379" y="31462"/>
                </a:cubicBez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8" name="Google Shape;2568;p48"/>
          <p:cNvSpPr/>
          <p:nvPr/>
        </p:nvSpPr>
        <p:spPr>
          <a:xfrm>
            <a:off x="7115425" y="3137350"/>
            <a:ext cx="1573040" cy="384200"/>
          </a:xfrm>
          <a:custGeom>
            <a:avLst/>
            <a:gdLst/>
            <a:ahLst/>
            <a:cxnLst/>
            <a:rect l="l" t="t" r="r" b="b"/>
            <a:pathLst>
              <a:path w="55146" h="15368" extrusionOk="0">
                <a:moveTo>
                  <a:pt x="0" y="0"/>
                </a:moveTo>
                <a:cubicBezTo>
                  <a:pt x="2874" y="4928"/>
                  <a:pt x="5391" y="11115"/>
                  <a:pt x="10605" y="13433"/>
                </a:cubicBezTo>
                <a:cubicBezTo>
                  <a:pt x="24457" y="19590"/>
                  <a:pt x="40762" y="9031"/>
                  <a:pt x="55146" y="4242"/>
                </a:cubicBezTo>
              </a:path>
            </a:pathLst>
          </a:custGeom>
          <a:noFill/>
          <a:ln w="1905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9" name="Google Shape;2569;p48"/>
          <p:cNvSpPr/>
          <p:nvPr/>
        </p:nvSpPr>
        <p:spPr>
          <a:xfrm>
            <a:off x="6623150" y="1438475"/>
            <a:ext cx="1519006" cy="1770453"/>
          </a:xfrm>
          <a:custGeom>
            <a:avLst/>
            <a:gdLst/>
            <a:ahLst/>
            <a:cxnLst/>
            <a:rect l="l" t="t" r="r" b="b"/>
            <a:pathLst>
              <a:path w="92047" h="66860" extrusionOk="0">
                <a:moveTo>
                  <a:pt x="0" y="17381"/>
                </a:moveTo>
                <a:cubicBezTo>
                  <a:pt x="3248" y="11534"/>
                  <a:pt x="7978" y="5675"/>
                  <a:pt x="14189" y="3192"/>
                </a:cubicBezTo>
                <a:cubicBezTo>
                  <a:pt x="30097" y="-3170"/>
                  <a:pt x="50868" y="599"/>
                  <a:pt x="65124" y="10105"/>
                </a:cubicBezTo>
                <a:cubicBezTo>
                  <a:pt x="82545" y="21721"/>
                  <a:pt x="87938" y="46328"/>
                  <a:pt x="92047" y="66860"/>
                </a:cubicBezTo>
              </a:path>
            </a:pathLst>
          </a:custGeom>
          <a:noFill/>
          <a:ln w="1905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0" name="Google Shape;2570;p48"/>
          <p:cNvSpPr/>
          <p:nvPr/>
        </p:nvSpPr>
        <p:spPr>
          <a:xfrm>
            <a:off x="5772100" y="3543875"/>
            <a:ext cx="1042825" cy="235750"/>
          </a:xfrm>
          <a:custGeom>
            <a:avLst/>
            <a:gdLst/>
            <a:ahLst/>
            <a:cxnLst/>
            <a:rect l="l" t="t" r="r" b="b"/>
            <a:pathLst>
              <a:path w="41713" h="9430" extrusionOk="0">
                <a:moveTo>
                  <a:pt x="0" y="0"/>
                </a:moveTo>
                <a:cubicBezTo>
                  <a:pt x="12033" y="7518"/>
                  <a:pt x="27800" y="11271"/>
                  <a:pt x="41713" y="8484"/>
                </a:cubicBez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1" name="Google Shape;2571;p48"/>
          <p:cNvSpPr txBox="1"/>
          <p:nvPr/>
        </p:nvSpPr>
        <p:spPr>
          <a:xfrm>
            <a:off x="5135800" y="5408625"/>
            <a:ext cx="6981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DFG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2" name="Google Shape;2572;p48"/>
          <p:cNvSpPr txBox="1"/>
          <p:nvPr/>
        </p:nvSpPr>
        <p:spPr>
          <a:xfrm>
            <a:off x="6524950" y="5408625"/>
            <a:ext cx="10278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MRRG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3" name="Google Shape;2573;p48"/>
          <p:cNvSpPr txBox="1"/>
          <p:nvPr/>
        </p:nvSpPr>
        <p:spPr>
          <a:xfrm>
            <a:off x="7769400" y="5408625"/>
            <a:ext cx="13746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Modules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4" name="Google Shape;2574;p48"/>
          <p:cNvSpPr txBox="1">
            <a:spLocks noGrp="1"/>
          </p:cNvSpPr>
          <p:nvPr>
            <p:ph type="body" idx="1"/>
          </p:nvPr>
        </p:nvSpPr>
        <p:spPr>
          <a:xfrm>
            <a:off x="256300" y="1600200"/>
            <a:ext cx="4922700" cy="43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81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Char char="•"/>
            </a:pPr>
            <a:r>
              <a:rPr lang="en-US" dirty="0"/>
              <a:t>A successful mapping associates all nodes and edges in the DFG with one or more MRRG nodes.</a:t>
            </a:r>
            <a:endParaRPr dirty="0"/>
          </a:p>
          <a:p>
            <a:pPr marL="457200" lvl="0" indent="-3581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40"/>
              <a:buChar char="•"/>
            </a:pPr>
            <a:r>
              <a:rPr lang="en-US" dirty="0"/>
              <a:t>Iterate the mapped sub-modules, generate a configuration bitstream for the submodule of the application.</a:t>
            </a:r>
            <a:endParaRPr sz="900" strike="sngStrike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" name="Google Shape;2580;p49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-US"/>
              <a:t>Functional Verification</a:t>
            </a:r>
            <a:endParaRPr/>
          </a:p>
        </p:txBody>
      </p:sp>
      <p:sp>
        <p:nvSpPr>
          <p:cNvPr id="2581" name="Google Shape;2581;p4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81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Char char="•"/>
            </a:pPr>
            <a:r>
              <a:rPr lang="en-US" dirty="0"/>
              <a:t>Configuration bitstream is emitted as part of a “configurator” Verilog module</a:t>
            </a:r>
            <a:endParaRPr dirty="0"/>
          </a:p>
          <a:p>
            <a:pPr marL="457200" lvl="0" indent="-3581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40"/>
              <a:buChar char="•"/>
            </a:pPr>
            <a:r>
              <a:rPr lang="en-US" dirty="0"/>
              <a:t>Testbench instantiates configurator &amp; CGRA, </a:t>
            </a:r>
            <a:br>
              <a:rPr lang="en-US" dirty="0"/>
            </a:br>
            <a:r>
              <a:rPr lang="en-US" dirty="0"/>
              <a:t>provides clock signal, etc.</a:t>
            </a:r>
            <a:endParaRPr dirty="0"/>
          </a:p>
          <a:p>
            <a:pPr marL="457200" lvl="0" indent="-3581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40"/>
              <a:buChar char="•"/>
            </a:pPr>
            <a:r>
              <a:rPr lang="en-US" dirty="0"/>
              <a:t>Permits functional verification of the CGRA as configured for an application</a:t>
            </a:r>
            <a:endParaRPr dirty="0"/>
          </a:p>
        </p:txBody>
      </p:sp>
      <p:sp>
        <p:nvSpPr>
          <p:cNvPr id="2582" name="Google Shape;2582;p49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31</a:t>
            </a:fld>
            <a:endParaRPr sz="1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583" name="Google Shape;2583;p49"/>
          <p:cNvGrpSpPr/>
          <p:nvPr/>
        </p:nvGrpSpPr>
        <p:grpSpPr>
          <a:xfrm>
            <a:off x="1044238" y="4388300"/>
            <a:ext cx="7055525" cy="1328100"/>
            <a:chOff x="198350" y="4405975"/>
            <a:chExt cx="7055525" cy="1328100"/>
          </a:xfrm>
        </p:grpSpPr>
        <p:sp>
          <p:nvSpPr>
            <p:cNvPr id="2584" name="Google Shape;2584;p49"/>
            <p:cNvSpPr/>
            <p:nvPr/>
          </p:nvSpPr>
          <p:spPr>
            <a:xfrm>
              <a:off x="4234350" y="4405975"/>
              <a:ext cx="1752600" cy="1328100"/>
            </a:xfrm>
            <a:prstGeom prst="rect">
              <a:avLst/>
            </a:prstGeom>
            <a:noFill/>
            <a:ln w="19050" cap="flat" cmpd="sng">
              <a:solidFill>
                <a:srgbClr val="99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Testbench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5" name="Google Shape;2585;p49"/>
            <p:cNvSpPr/>
            <p:nvPr/>
          </p:nvSpPr>
          <p:spPr>
            <a:xfrm>
              <a:off x="4335763" y="4765225"/>
              <a:ext cx="1549800" cy="3291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configurator.v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6" name="Google Shape;2586;p49"/>
            <p:cNvSpPr/>
            <p:nvPr/>
          </p:nvSpPr>
          <p:spPr>
            <a:xfrm>
              <a:off x="4634088" y="5251070"/>
              <a:ext cx="958500" cy="3336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CGRA.v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7" name="Google Shape;2587;p49"/>
            <p:cNvSpPr/>
            <p:nvPr/>
          </p:nvSpPr>
          <p:spPr>
            <a:xfrm>
              <a:off x="1890125" y="4405975"/>
              <a:ext cx="2244000" cy="1328100"/>
            </a:xfrm>
            <a:prstGeom prst="rect">
              <a:avLst/>
            </a:prstGeom>
            <a:noFill/>
            <a:ln w="19050" cap="flat" cmpd="sng">
              <a:solidFill>
                <a:srgbClr val="99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CGRA-ME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8" name="Google Shape;2588;p49"/>
            <p:cNvSpPr/>
            <p:nvPr/>
          </p:nvSpPr>
          <p:spPr>
            <a:xfrm>
              <a:off x="6187075" y="4862425"/>
              <a:ext cx="1066800" cy="4152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ModelSim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9" name="Google Shape;2589;p49"/>
            <p:cNvSpPr/>
            <p:nvPr/>
          </p:nvSpPr>
          <p:spPr>
            <a:xfrm>
              <a:off x="1992425" y="4764925"/>
              <a:ext cx="2041800" cy="3291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Configuration Gen.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90" name="Google Shape;2590;p49"/>
            <p:cNvSpPr/>
            <p:nvPr/>
          </p:nvSpPr>
          <p:spPr>
            <a:xfrm>
              <a:off x="1992425" y="5251075"/>
              <a:ext cx="2041800" cy="3291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Verilog Gen.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591" name="Google Shape;2591;p49"/>
            <p:cNvCxnSpPr>
              <a:stCxn id="2589" idx="3"/>
              <a:endCxn id="2585" idx="1"/>
            </p:cNvCxnSpPr>
            <p:nvPr/>
          </p:nvCxnSpPr>
          <p:spPr>
            <a:xfrm>
              <a:off x="4034225" y="4929475"/>
              <a:ext cx="301500" cy="600"/>
            </a:xfrm>
            <a:prstGeom prst="bentConnector3">
              <a:avLst>
                <a:gd name="adj1" fmla="val -108501"/>
              </a:avLst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2592" name="Google Shape;2592;p49"/>
            <p:cNvCxnSpPr>
              <a:stCxn id="2590" idx="3"/>
              <a:endCxn id="2586" idx="1"/>
            </p:cNvCxnSpPr>
            <p:nvPr/>
          </p:nvCxnSpPr>
          <p:spPr>
            <a:xfrm>
              <a:off x="4034225" y="5415625"/>
              <a:ext cx="600000" cy="2100"/>
            </a:xfrm>
            <a:prstGeom prst="bentConnector3">
              <a:avLst>
                <a:gd name="adj1" fmla="val -90992"/>
              </a:avLst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cxnSp>
          <p:nvCxnSpPr>
            <p:cNvPr id="2594" name="Google Shape;2594;p49"/>
            <p:cNvCxnSpPr>
              <a:stCxn id="2584" idx="3"/>
              <a:endCxn id="2588" idx="1"/>
            </p:cNvCxnSpPr>
            <p:nvPr/>
          </p:nvCxnSpPr>
          <p:spPr>
            <a:xfrm>
              <a:off x="5986950" y="5070025"/>
              <a:ext cx="200100" cy="600"/>
            </a:xfrm>
            <a:prstGeom prst="bentConnector3">
              <a:avLst>
                <a:gd name="adj1" fmla="val 6225"/>
              </a:avLst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lg" len="lg"/>
            </a:ln>
          </p:spPr>
        </p:cxnSp>
        <p:sp>
          <p:nvSpPr>
            <p:cNvPr id="2595" name="Google Shape;2595;p49"/>
            <p:cNvSpPr/>
            <p:nvPr/>
          </p:nvSpPr>
          <p:spPr>
            <a:xfrm>
              <a:off x="198350" y="4764925"/>
              <a:ext cx="1549800" cy="329100"/>
            </a:xfrm>
            <a:prstGeom prst="rect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benchmark.c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596" name="Google Shape;2596;p49"/>
            <p:cNvCxnSpPr>
              <a:stCxn id="2595" idx="3"/>
              <a:endCxn id="2589" idx="1"/>
            </p:cNvCxnSpPr>
            <p:nvPr/>
          </p:nvCxnSpPr>
          <p:spPr>
            <a:xfrm>
              <a:off x="1748150" y="4929475"/>
              <a:ext cx="244200" cy="600"/>
            </a:xfrm>
            <a:prstGeom prst="bentConnector3">
              <a:avLst>
                <a:gd name="adj1" fmla="val -90887"/>
              </a:avLst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triangle" w="lg" len="lg"/>
            </a:ln>
          </p:spPr>
        </p:cxn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2" name="Google Shape;2602;p50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-US"/>
              <a:t>Standard Cell CGRAs</a:t>
            </a:r>
            <a:endParaRPr/>
          </a:p>
        </p:txBody>
      </p:sp>
      <p:sp>
        <p:nvSpPr>
          <p:cNvPr id="2603" name="Google Shape;2603;p50"/>
          <p:cNvSpPr txBox="1">
            <a:spLocks noGrp="1"/>
          </p:cNvSpPr>
          <p:nvPr>
            <p:ph type="body" idx="1"/>
          </p:nvPr>
        </p:nvSpPr>
        <p:spPr>
          <a:xfrm>
            <a:off x="457199" y="1334814"/>
            <a:ext cx="8548255" cy="5142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81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Char char="•"/>
            </a:pPr>
            <a:r>
              <a:rPr lang="en-US" dirty="0"/>
              <a:t>Input CGRA Verilog RTL into ASIC flow</a:t>
            </a:r>
            <a:endParaRPr dirty="0"/>
          </a:p>
          <a:p>
            <a:pPr marL="914400" lvl="1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 dirty="0"/>
              <a:t>Open source 45nm standard cell library</a:t>
            </a:r>
            <a:endParaRPr dirty="0"/>
          </a:p>
          <a:p>
            <a:pPr marL="914400" lvl="1" indent="-3365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Char char="•"/>
            </a:pPr>
            <a:r>
              <a:rPr lang="en-US" dirty="0"/>
              <a:t>Implementation is not optimal, but allows relative comparisons between architectures</a:t>
            </a:r>
            <a:endParaRPr dirty="0"/>
          </a:p>
          <a:p>
            <a:pPr marL="457200" lvl="0" indent="-3581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40"/>
              <a:buChar char="•"/>
            </a:pPr>
            <a:r>
              <a:rPr lang="en-US" dirty="0"/>
              <a:t>Synthesized with Synopsys Design Compiler</a:t>
            </a:r>
            <a:endParaRPr dirty="0"/>
          </a:p>
          <a:p>
            <a:pPr marL="457200" lvl="0" indent="-3581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40"/>
              <a:buChar char="•"/>
            </a:pPr>
            <a:r>
              <a:rPr lang="en-US" dirty="0"/>
              <a:t>Place and route with Cadence </a:t>
            </a:r>
            <a:r>
              <a:rPr lang="en-US" dirty="0" err="1"/>
              <a:t>Innovus</a:t>
            </a:r>
            <a:r>
              <a:rPr lang="en-US" dirty="0"/>
              <a:t> (</a:t>
            </a:r>
            <a:r>
              <a:rPr lang="en-US" dirty="0" err="1"/>
              <a:t>floorplanned</a:t>
            </a:r>
            <a:r>
              <a:rPr lang="en-US" dirty="0"/>
              <a:t>)</a:t>
            </a:r>
            <a:endParaRPr dirty="0"/>
          </a:p>
          <a:p>
            <a:pPr marL="457200" lvl="0" indent="-35814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40"/>
              <a:buChar char="•"/>
            </a:pPr>
            <a:r>
              <a:rPr lang="en-US" dirty="0"/>
              <a:t>STA performed using Synopsys Prime Time</a:t>
            </a:r>
            <a:endParaRPr dirty="0"/>
          </a:p>
        </p:txBody>
      </p:sp>
      <p:sp>
        <p:nvSpPr>
          <p:cNvPr id="2604" name="Google Shape;2604;p50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32</a:t>
            </a:fld>
            <a:endParaRPr sz="1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05" name="Google Shape;2605;p50"/>
          <p:cNvPicPr preferRelativeResize="0"/>
          <p:nvPr/>
        </p:nvPicPr>
        <p:blipFill rotWithShape="1">
          <a:blip r:embed="rId3">
            <a:alphaModFix/>
          </a:blip>
          <a:srcRect l="18393"/>
          <a:stretch/>
        </p:blipFill>
        <p:spPr>
          <a:xfrm>
            <a:off x="1980092" y="3905907"/>
            <a:ext cx="2350171" cy="2810727"/>
          </a:xfrm>
          <a:prstGeom prst="rect">
            <a:avLst/>
          </a:prstGeom>
          <a:noFill/>
          <a:ln>
            <a:noFill/>
          </a:ln>
        </p:spPr>
      </p:pic>
      <p:sp>
        <p:nvSpPr>
          <p:cNvPr id="2606" name="Google Shape;2606;p50"/>
          <p:cNvSpPr txBox="1"/>
          <p:nvPr/>
        </p:nvSpPr>
        <p:spPr>
          <a:xfrm>
            <a:off x="4450368" y="4788050"/>
            <a:ext cx="280557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Floorplanned 4x4 ADRES CGRA</a:t>
            </a:r>
            <a:b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standard cells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" name="Google Shape;2611;p51"/>
          <p:cNvSpPr txBox="1">
            <a:spLocks noGrp="1"/>
          </p:cNvSpPr>
          <p:nvPr>
            <p:ph type="title"/>
          </p:nvPr>
        </p:nvSpPr>
        <p:spPr>
          <a:xfrm>
            <a:off x="457200" y="533399"/>
            <a:ext cx="8229600" cy="345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-US" dirty="0"/>
              <a:t>Thank You for Joining Us!</a:t>
            </a:r>
            <a:br>
              <a:rPr lang="en-US" dirty="0"/>
            </a:br>
            <a:r>
              <a:rPr lang="en-US" dirty="0"/>
              <a:t>https://</a:t>
            </a:r>
            <a:r>
              <a:rPr lang="en-US" dirty="0" err="1"/>
              <a:t>cgra-me.ece.utoronto.ca</a:t>
            </a:r>
            <a:r>
              <a:rPr lang="en-US" dirty="0"/>
              <a:t>/</a:t>
            </a:r>
            <a:endParaRPr dirty="0"/>
          </a:p>
        </p:txBody>
      </p:sp>
      <p:sp>
        <p:nvSpPr>
          <p:cNvPr id="2612" name="Google Shape;2612;p51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33</a:t>
            </a:fld>
            <a:endParaRPr/>
          </a:p>
        </p:txBody>
      </p:sp>
      <p:pic>
        <p:nvPicPr>
          <p:cNvPr id="2613" name="Google Shape;2613;p5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66950" y="3353857"/>
            <a:ext cx="4610103" cy="25611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Google Shape;788;p11"/>
          <p:cNvSpPr txBox="1"/>
          <p:nvPr/>
        </p:nvSpPr>
        <p:spPr>
          <a:xfrm>
            <a:off x="410184" y="279640"/>
            <a:ext cx="8437756" cy="1142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575" tIns="41775" rIns="83575" bIns="417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91"/>
              <a:buFont typeface="Arial"/>
              <a:buNone/>
            </a:pPr>
            <a:r>
              <a:rPr lang="en-US" sz="4000" b="0" i="0" u="none" strike="noStrike" cap="none">
                <a:solidFill>
                  <a:srgbClr val="2F5897"/>
                </a:solidFill>
                <a:latin typeface="Arial"/>
                <a:ea typeface="Arial"/>
                <a:cs typeface="Arial"/>
                <a:sym typeface="Arial"/>
              </a:rPr>
              <a:t>CGRA-ME: Framework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9" name="Google Shape;789;p11"/>
          <p:cNvSpPr/>
          <p:nvPr/>
        </p:nvSpPr>
        <p:spPr>
          <a:xfrm>
            <a:off x="2498725" y="1250247"/>
            <a:ext cx="1528234" cy="681567"/>
          </a:xfrm>
          <a:prstGeom prst="verticalScroll">
            <a:avLst>
              <a:gd name="adj" fmla="val 125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CGRA Architecture Description</a:t>
            </a:r>
            <a:endParaRPr/>
          </a:p>
        </p:txBody>
      </p:sp>
      <p:sp>
        <p:nvSpPr>
          <p:cNvPr id="790" name="Google Shape;790;p11"/>
          <p:cNvSpPr/>
          <p:nvPr/>
        </p:nvSpPr>
        <p:spPr>
          <a:xfrm>
            <a:off x="3210982" y="2096482"/>
            <a:ext cx="1477434" cy="694266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CGRA Architecture Interpreter</a:t>
            </a:r>
            <a:endParaRPr/>
          </a:p>
        </p:txBody>
      </p:sp>
      <p:sp>
        <p:nvSpPr>
          <p:cNvPr id="791" name="Google Shape;791;p11"/>
          <p:cNvSpPr/>
          <p:nvPr/>
        </p:nvSpPr>
        <p:spPr>
          <a:xfrm>
            <a:off x="2498725" y="2970052"/>
            <a:ext cx="1354667" cy="711200"/>
          </a:xfrm>
          <a:prstGeom prst="can">
            <a:avLst>
              <a:gd name="adj" fmla="val 25000"/>
            </a:avLst>
          </a:prstGeom>
          <a:solidFill>
            <a:schemeClr val="accent6"/>
          </a:solidFill>
          <a:ln w="25400" cap="flat" cmpd="sng">
            <a:solidFill>
              <a:srgbClr val="3136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Device Model of Architecture</a:t>
            </a:r>
            <a:endParaRPr/>
          </a:p>
        </p:txBody>
      </p:sp>
      <p:sp>
        <p:nvSpPr>
          <p:cNvPr id="792" name="Google Shape;792;p11"/>
          <p:cNvSpPr/>
          <p:nvPr/>
        </p:nvSpPr>
        <p:spPr>
          <a:xfrm>
            <a:off x="2793466" y="3937931"/>
            <a:ext cx="1100667" cy="82126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Verilog Simulation</a:t>
            </a:r>
            <a:endParaRPr/>
          </a:p>
        </p:txBody>
      </p:sp>
      <p:sp>
        <p:nvSpPr>
          <p:cNvPr id="793" name="Google Shape;793;p11"/>
          <p:cNvSpPr/>
          <p:nvPr/>
        </p:nvSpPr>
        <p:spPr>
          <a:xfrm>
            <a:off x="4330695" y="3965451"/>
            <a:ext cx="1100667" cy="82126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Std. Cell Synthesis Place and Route</a:t>
            </a:r>
            <a:endParaRPr/>
          </a:p>
        </p:txBody>
      </p:sp>
      <p:sp>
        <p:nvSpPr>
          <p:cNvPr id="794" name="Google Shape;794;p11"/>
          <p:cNvSpPr/>
          <p:nvPr/>
        </p:nvSpPr>
        <p:spPr>
          <a:xfrm>
            <a:off x="5867924" y="3965451"/>
            <a:ext cx="1100667" cy="82126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FPGA Synthesis Place and Route</a:t>
            </a:r>
            <a:endParaRPr/>
          </a:p>
        </p:txBody>
      </p:sp>
      <p:sp>
        <p:nvSpPr>
          <p:cNvPr id="795" name="Google Shape;795;p11"/>
          <p:cNvSpPr/>
          <p:nvPr/>
        </p:nvSpPr>
        <p:spPr>
          <a:xfrm>
            <a:off x="4235444" y="5060708"/>
            <a:ext cx="1291167" cy="1136607"/>
          </a:xfrm>
          <a:prstGeom prst="can">
            <a:avLst>
              <a:gd name="adj" fmla="val 25000"/>
            </a:avLst>
          </a:prstGeom>
          <a:solidFill>
            <a:schemeClr val="accent6"/>
          </a:solidFill>
          <a:ln w="25400" cap="flat" cmpd="sng">
            <a:solidFill>
              <a:srgbClr val="3136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Standard-Cell CGRA Perf, Power &amp; Area</a:t>
            </a:r>
            <a:endParaRPr/>
          </a:p>
        </p:txBody>
      </p:sp>
      <p:sp>
        <p:nvSpPr>
          <p:cNvPr id="796" name="Google Shape;796;p11"/>
          <p:cNvSpPr/>
          <p:nvPr/>
        </p:nvSpPr>
        <p:spPr>
          <a:xfrm>
            <a:off x="5772673" y="5073823"/>
            <a:ext cx="1291167" cy="1136477"/>
          </a:xfrm>
          <a:prstGeom prst="can">
            <a:avLst>
              <a:gd name="adj" fmla="val 25000"/>
            </a:avLst>
          </a:prstGeom>
          <a:solidFill>
            <a:schemeClr val="accent6"/>
          </a:solidFill>
          <a:ln w="25400" cap="flat" cmpd="sng">
            <a:solidFill>
              <a:srgbClr val="3136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FPGA-Overlay CGRA Perf, Power &amp; Area</a:t>
            </a:r>
            <a:endParaRPr/>
          </a:p>
        </p:txBody>
      </p:sp>
      <p:sp>
        <p:nvSpPr>
          <p:cNvPr id="797" name="Google Shape;797;p11"/>
          <p:cNvSpPr/>
          <p:nvPr/>
        </p:nvSpPr>
        <p:spPr>
          <a:xfrm>
            <a:off x="553508" y="2306032"/>
            <a:ext cx="1435100" cy="27516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LLVM</a:t>
            </a:r>
            <a:endParaRPr dirty="0"/>
          </a:p>
        </p:txBody>
      </p:sp>
      <p:sp>
        <p:nvSpPr>
          <p:cNvPr id="798" name="Google Shape;798;p11"/>
          <p:cNvSpPr/>
          <p:nvPr/>
        </p:nvSpPr>
        <p:spPr>
          <a:xfrm>
            <a:off x="539749" y="3992802"/>
            <a:ext cx="1477434" cy="694266"/>
          </a:xfrm>
          <a:prstGeom prst="flowChartProcess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Mapper</a:t>
            </a:r>
            <a:endParaRPr/>
          </a:p>
        </p:txBody>
      </p:sp>
      <p:sp>
        <p:nvSpPr>
          <p:cNvPr id="799" name="Google Shape;799;p11"/>
          <p:cNvSpPr/>
          <p:nvPr/>
        </p:nvSpPr>
        <p:spPr>
          <a:xfrm>
            <a:off x="593724" y="3013940"/>
            <a:ext cx="1354667" cy="711200"/>
          </a:xfrm>
          <a:prstGeom prst="can">
            <a:avLst>
              <a:gd name="adj" fmla="val 25000"/>
            </a:avLst>
          </a:prstGeom>
          <a:solidFill>
            <a:schemeClr val="accent6"/>
          </a:solidFill>
          <a:ln w="25400" cap="flat" cmpd="sng">
            <a:solidFill>
              <a:srgbClr val="3136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Data-Flow Graph of Application</a:t>
            </a:r>
            <a:endParaRPr/>
          </a:p>
        </p:txBody>
      </p:sp>
      <p:sp>
        <p:nvSpPr>
          <p:cNvPr id="800" name="Google Shape;800;p11"/>
          <p:cNvSpPr/>
          <p:nvPr/>
        </p:nvSpPr>
        <p:spPr>
          <a:xfrm>
            <a:off x="514349" y="1255066"/>
            <a:ext cx="1528234" cy="681567"/>
          </a:xfrm>
          <a:prstGeom prst="verticalScroll">
            <a:avLst>
              <a:gd name="adj" fmla="val 125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Benchmark</a:t>
            </a:r>
            <a:endParaRPr/>
          </a:p>
        </p:txBody>
      </p:sp>
      <p:sp>
        <p:nvSpPr>
          <p:cNvPr id="801" name="Google Shape;801;p11"/>
          <p:cNvSpPr/>
          <p:nvPr/>
        </p:nvSpPr>
        <p:spPr>
          <a:xfrm>
            <a:off x="4142312" y="3038236"/>
            <a:ext cx="1477434" cy="574833"/>
          </a:xfrm>
          <a:prstGeom prst="flowChartDocumen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Verilog RTL for CGRA</a:t>
            </a:r>
            <a:endParaRPr/>
          </a:p>
        </p:txBody>
      </p:sp>
      <p:cxnSp>
        <p:nvCxnSpPr>
          <p:cNvPr id="802" name="Google Shape;802;p11"/>
          <p:cNvCxnSpPr>
            <a:stCxn id="800" idx="2"/>
            <a:endCxn id="797" idx="0"/>
          </p:cNvCxnSpPr>
          <p:nvPr/>
        </p:nvCxnSpPr>
        <p:spPr>
          <a:xfrm flipH="1">
            <a:off x="1270966" y="1936633"/>
            <a:ext cx="7500" cy="3693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3" name="Google Shape;803;p11"/>
          <p:cNvCxnSpPr>
            <a:stCxn id="797" idx="2"/>
            <a:endCxn id="799" idx="1"/>
          </p:cNvCxnSpPr>
          <p:nvPr/>
        </p:nvCxnSpPr>
        <p:spPr>
          <a:xfrm>
            <a:off x="1271058" y="2581197"/>
            <a:ext cx="0" cy="4326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4" name="Google Shape;804;p11"/>
          <p:cNvCxnSpPr>
            <a:stCxn id="799" idx="3"/>
          </p:cNvCxnSpPr>
          <p:nvPr/>
        </p:nvCxnSpPr>
        <p:spPr>
          <a:xfrm>
            <a:off x="1271058" y="3725140"/>
            <a:ext cx="7500" cy="2676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5" name="Google Shape;805;p11"/>
          <p:cNvCxnSpPr>
            <a:stCxn id="789" idx="2"/>
            <a:endCxn id="790" idx="0"/>
          </p:cNvCxnSpPr>
          <p:nvPr/>
        </p:nvCxnSpPr>
        <p:spPr>
          <a:xfrm>
            <a:off x="3262842" y="1931814"/>
            <a:ext cx="686857" cy="164668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6" name="Google Shape;806;p11"/>
          <p:cNvCxnSpPr>
            <a:stCxn id="790" idx="2"/>
            <a:endCxn id="791" idx="1"/>
          </p:cNvCxnSpPr>
          <p:nvPr/>
        </p:nvCxnSpPr>
        <p:spPr>
          <a:xfrm flipH="1">
            <a:off x="3175999" y="2790748"/>
            <a:ext cx="773700" cy="1794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7" name="Google Shape;807;p11"/>
          <p:cNvCxnSpPr>
            <a:stCxn id="790" idx="2"/>
            <a:endCxn id="801" idx="0"/>
          </p:cNvCxnSpPr>
          <p:nvPr/>
        </p:nvCxnSpPr>
        <p:spPr>
          <a:xfrm>
            <a:off x="3949699" y="2790748"/>
            <a:ext cx="931200" cy="2475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8" name="Google Shape;808;p11"/>
          <p:cNvCxnSpPr>
            <a:stCxn id="791" idx="3"/>
          </p:cNvCxnSpPr>
          <p:nvPr/>
        </p:nvCxnSpPr>
        <p:spPr>
          <a:xfrm flipH="1">
            <a:off x="1278559" y="3681252"/>
            <a:ext cx="1897500" cy="3117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9" name="Google Shape;809;p11"/>
          <p:cNvCxnSpPr>
            <a:stCxn id="801" idx="2"/>
            <a:endCxn id="792" idx="0"/>
          </p:cNvCxnSpPr>
          <p:nvPr/>
        </p:nvCxnSpPr>
        <p:spPr>
          <a:xfrm flipH="1">
            <a:off x="3343829" y="3575066"/>
            <a:ext cx="1537200" cy="3630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10" name="Google Shape;810;p11"/>
          <p:cNvCxnSpPr>
            <a:stCxn id="801" idx="2"/>
            <a:endCxn id="793" idx="0"/>
          </p:cNvCxnSpPr>
          <p:nvPr/>
        </p:nvCxnSpPr>
        <p:spPr>
          <a:xfrm>
            <a:off x="4881029" y="3575066"/>
            <a:ext cx="0" cy="3903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11" name="Google Shape;811;p11"/>
          <p:cNvCxnSpPr>
            <a:stCxn id="801" idx="2"/>
            <a:endCxn id="794" idx="0"/>
          </p:cNvCxnSpPr>
          <p:nvPr/>
        </p:nvCxnSpPr>
        <p:spPr>
          <a:xfrm>
            <a:off x="4881029" y="3575066"/>
            <a:ext cx="1537200" cy="3903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12" name="Google Shape;812;p11"/>
          <p:cNvCxnSpPr>
            <a:stCxn id="793" idx="2"/>
            <a:endCxn id="795" idx="1"/>
          </p:cNvCxnSpPr>
          <p:nvPr/>
        </p:nvCxnSpPr>
        <p:spPr>
          <a:xfrm>
            <a:off x="4881029" y="4786716"/>
            <a:ext cx="0" cy="2739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13" name="Google Shape;813;p11"/>
          <p:cNvCxnSpPr>
            <a:stCxn id="794" idx="2"/>
            <a:endCxn id="796" idx="1"/>
          </p:cNvCxnSpPr>
          <p:nvPr/>
        </p:nvCxnSpPr>
        <p:spPr>
          <a:xfrm>
            <a:off x="6418258" y="4786716"/>
            <a:ext cx="0" cy="2871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14" name="Google Shape;814;p11"/>
          <p:cNvCxnSpPr>
            <a:endCxn id="792" idx="1"/>
          </p:cNvCxnSpPr>
          <p:nvPr/>
        </p:nvCxnSpPr>
        <p:spPr>
          <a:xfrm>
            <a:off x="2017066" y="4339864"/>
            <a:ext cx="776400" cy="87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815" name="Google Shape;815;p11"/>
          <p:cNvSpPr txBox="1"/>
          <p:nvPr/>
        </p:nvSpPr>
        <p:spPr>
          <a:xfrm>
            <a:off x="2015634" y="4087884"/>
            <a:ext cx="779381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Bitstream</a:t>
            </a:r>
            <a:endParaRPr/>
          </a:p>
        </p:txBody>
      </p:sp>
      <p:sp>
        <p:nvSpPr>
          <p:cNvPr id="816" name="Google Shape;816;p11"/>
          <p:cNvSpPr/>
          <p:nvPr/>
        </p:nvSpPr>
        <p:spPr>
          <a:xfrm>
            <a:off x="2664615" y="5115813"/>
            <a:ext cx="1358366" cy="362864"/>
          </a:xfrm>
          <a:prstGeom prst="flowChartTerminator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Functional Verification </a:t>
            </a:r>
            <a:endParaRPr/>
          </a:p>
        </p:txBody>
      </p:sp>
      <p:cxnSp>
        <p:nvCxnSpPr>
          <p:cNvPr id="817" name="Google Shape;817;p11"/>
          <p:cNvCxnSpPr>
            <a:stCxn id="792" idx="2"/>
            <a:endCxn id="816" idx="0"/>
          </p:cNvCxnSpPr>
          <p:nvPr/>
        </p:nvCxnSpPr>
        <p:spPr>
          <a:xfrm>
            <a:off x="3343800" y="4759196"/>
            <a:ext cx="0" cy="3567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" name="Google Shape;789;p11">
            <a:extLst>
              <a:ext uri="{FF2B5EF4-FFF2-40B4-BE49-F238E27FC236}">
                <a16:creationId xmlns:a16="http://schemas.microsoft.com/office/drawing/2014/main" id="{8D15E1F8-D3B6-C7D7-103B-C863B55D5DC7}"/>
              </a:ext>
            </a:extLst>
          </p:cNvPr>
          <p:cNvSpPr/>
          <p:nvPr/>
        </p:nvSpPr>
        <p:spPr>
          <a:xfrm>
            <a:off x="4106330" y="1255066"/>
            <a:ext cx="1528234" cy="681567"/>
          </a:xfrm>
          <a:prstGeom prst="verticalScroll">
            <a:avLst>
              <a:gd name="adj" fmla="val 125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Architecture Constraints</a:t>
            </a:r>
            <a:endParaRPr dirty="0"/>
          </a:p>
        </p:txBody>
      </p:sp>
      <p:cxnSp>
        <p:nvCxnSpPr>
          <p:cNvPr id="4" name="Google Shape;805;p11">
            <a:extLst>
              <a:ext uri="{FF2B5EF4-FFF2-40B4-BE49-F238E27FC236}">
                <a16:creationId xmlns:a16="http://schemas.microsoft.com/office/drawing/2014/main" id="{27B0D48B-999C-439C-4D81-603FDA5769FB}"/>
              </a:ext>
            </a:extLst>
          </p:cNvPr>
          <p:cNvCxnSpPr>
            <a:cxnSpLocks/>
            <a:stCxn id="3" idx="2"/>
            <a:endCxn id="790" idx="0"/>
          </p:cNvCxnSpPr>
          <p:nvPr/>
        </p:nvCxnSpPr>
        <p:spPr>
          <a:xfrm flipH="1">
            <a:off x="3949699" y="1936633"/>
            <a:ext cx="920748" cy="159849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Google Shape;823;p12"/>
          <p:cNvSpPr txBox="1"/>
          <p:nvPr/>
        </p:nvSpPr>
        <p:spPr>
          <a:xfrm>
            <a:off x="410184" y="279640"/>
            <a:ext cx="8437756" cy="1142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575" tIns="41775" rIns="83575" bIns="417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91"/>
              <a:buFont typeface="Arial"/>
              <a:buNone/>
            </a:pPr>
            <a:r>
              <a:rPr lang="en-US" sz="4000" b="0" i="0" u="none" strike="noStrike" cap="none">
                <a:solidFill>
                  <a:srgbClr val="2F5897"/>
                </a:solidFill>
                <a:latin typeface="Arial"/>
                <a:ea typeface="Arial"/>
                <a:cs typeface="Arial"/>
                <a:sym typeface="Arial"/>
              </a:rPr>
              <a:t>CGRA-ME: Inputs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4" name="Google Shape;824;p12"/>
          <p:cNvSpPr/>
          <p:nvPr/>
        </p:nvSpPr>
        <p:spPr>
          <a:xfrm>
            <a:off x="6632870" y="1366576"/>
            <a:ext cx="1528234" cy="681567"/>
          </a:xfrm>
          <a:prstGeom prst="verticalScroll">
            <a:avLst>
              <a:gd name="adj" fmla="val 125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CGRA Architecture Description</a:t>
            </a:r>
            <a:endParaRPr dirty="0"/>
          </a:p>
        </p:txBody>
      </p:sp>
      <p:sp>
        <p:nvSpPr>
          <p:cNvPr id="825" name="Google Shape;825;p12"/>
          <p:cNvSpPr/>
          <p:nvPr/>
        </p:nvSpPr>
        <p:spPr>
          <a:xfrm>
            <a:off x="982897" y="1366575"/>
            <a:ext cx="1528234" cy="681567"/>
          </a:xfrm>
          <a:prstGeom prst="verticalScroll">
            <a:avLst>
              <a:gd name="adj" fmla="val 125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Benchmark</a:t>
            </a:r>
            <a:endParaRPr/>
          </a:p>
        </p:txBody>
      </p:sp>
      <p:sp>
        <p:nvSpPr>
          <p:cNvPr id="826" name="Google Shape;826;p12"/>
          <p:cNvSpPr txBox="1"/>
          <p:nvPr/>
        </p:nvSpPr>
        <p:spPr>
          <a:xfrm>
            <a:off x="457200" y="2322576"/>
            <a:ext cx="8229600" cy="4154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CGRA-ME Framework takes in three input files which are:</a:t>
            </a:r>
            <a:endParaRPr dirty="0"/>
          </a:p>
          <a:p>
            <a:pPr marL="342900" marR="0" lvl="0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</a:pPr>
            <a:endParaRPr sz="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Benchmark:</a:t>
            </a:r>
            <a:endParaRPr dirty="0"/>
          </a:p>
          <a:p>
            <a:pPr marL="8001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 code application that needs </a:t>
            </a:r>
            <a:r>
              <a:rPr lang="en-US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acceleration</a:t>
            </a:r>
            <a:endParaRPr dirty="0"/>
          </a:p>
          <a:p>
            <a:pPr marL="8001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Example benchmarks are </a:t>
            </a:r>
            <a:r>
              <a:rPr lang="en-US" sz="2000" dirty="0"/>
              <a:t>m</a:t>
            </a:r>
            <a:r>
              <a:rPr lang="en-US" sz="200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achine learning,</a:t>
            </a:r>
            <a:r>
              <a:rPr lang="en-US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/>
              <a:t>signal processing, </a:t>
            </a: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image processing, … </a:t>
            </a:r>
            <a:endParaRPr dirty="0"/>
          </a:p>
          <a:p>
            <a:pPr marL="800100" marR="0" lvl="1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</a:pPr>
            <a:endParaRPr sz="9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Architecture Constraints:</a:t>
            </a:r>
            <a:endParaRPr dirty="0"/>
          </a:p>
          <a:p>
            <a:pPr marL="8001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constraint file that specifies the routing constraints and the fixed ports.</a:t>
            </a:r>
            <a:endParaRPr lang="en-US" sz="2000" dirty="0"/>
          </a:p>
          <a:p>
            <a:pPr marL="800100" marR="0" lvl="1" indent="-215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</a:pPr>
            <a:endParaRPr lang="en-US" sz="9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Architecture description:</a:t>
            </a:r>
            <a:endParaRPr lang="en-US" dirty="0"/>
          </a:p>
          <a:p>
            <a:pPr marL="8001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C++ description of an CGRA architecture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(specified using CGRA-ME’s API)</a:t>
            </a:r>
          </a:p>
          <a:p>
            <a:pPr marL="457200">
              <a:buClr>
                <a:schemeClr val="dk2"/>
              </a:buClr>
              <a:buSzPts val="2000"/>
            </a:pPr>
            <a:endParaRPr lang="en-US" sz="2000" dirty="0"/>
          </a:p>
          <a:p>
            <a:pPr marL="800100" indent="-342900">
              <a:buClr>
                <a:schemeClr val="dk2"/>
              </a:buClr>
              <a:buSzPts val="2000"/>
              <a:buFont typeface="Arial"/>
              <a:buChar char="•"/>
            </a:pPr>
            <a:endParaRPr lang="en-US"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824;p12">
            <a:extLst>
              <a:ext uri="{FF2B5EF4-FFF2-40B4-BE49-F238E27FC236}">
                <a16:creationId xmlns:a16="http://schemas.microsoft.com/office/drawing/2014/main" id="{AD9D7AC0-D0DD-6479-4AB7-7187D97865B3}"/>
              </a:ext>
            </a:extLst>
          </p:cNvPr>
          <p:cNvSpPr/>
          <p:nvPr/>
        </p:nvSpPr>
        <p:spPr>
          <a:xfrm>
            <a:off x="3807883" y="1331868"/>
            <a:ext cx="1528234" cy="681567"/>
          </a:xfrm>
          <a:prstGeom prst="verticalScroll">
            <a:avLst>
              <a:gd name="adj" fmla="val 125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Architecture Constraints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" name="Google Shape;788;p11"/>
          <p:cNvSpPr txBox="1"/>
          <p:nvPr/>
        </p:nvSpPr>
        <p:spPr>
          <a:xfrm>
            <a:off x="410184" y="279640"/>
            <a:ext cx="8437756" cy="1142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3575" tIns="41775" rIns="83575" bIns="417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991"/>
              <a:buFont typeface="Arial"/>
              <a:buNone/>
            </a:pPr>
            <a:r>
              <a:rPr lang="en-US" sz="4000" b="0" i="0" u="none" strike="noStrike" cap="none" dirty="0">
                <a:solidFill>
                  <a:srgbClr val="2F5897"/>
                </a:solidFill>
                <a:latin typeface="Arial"/>
                <a:ea typeface="Arial"/>
                <a:cs typeface="Arial"/>
                <a:sym typeface="Arial"/>
              </a:rPr>
              <a:t>CGRA-ME: Architecture Description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9" name="Google Shape;789;p11"/>
          <p:cNvSpPr/>
          <p:nvPr/>
        </p:nvSpPr>
        <p:spPr>
          <a:xfrm>
            <a:off x="2498725" y="1250247"/>
            <a:ext cx="1528234" cy="681567"/>
          </a:xfrm>
          <a:prstGeom prst="verticalScroll">
            <a:avLst>
              <a:gd name="adj" fmla="val 125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CGRA Architecture Description</a:t>
            </a:r>
            <a:endParaRPr/>
          </a:p>
        </p:txBody>
      </p:sp>
      <p:sp>
        <p:nvSpPr>
          <p:cNvPr id="790" name="Google Shape;790;p11"/>
          <p:cNvSpPr/>
          <p:nvPr/>
        </p:nvSpPr>
        <p:spPr>
          <a:xfrm>
            <a:off x="3210982" y="2096482"/>
            <a:ext cx="1477434" cy="694266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CGRA Architecture Interpreter</a:t>
            </a:r>
            <a:endParaRPr/>
          </a:p>
        </p:txBody>
      </p:sp>
      <p:sp>
        <p:nvSpPr>
          <p:cNvPr id="791" name="Google Shape;791;p11"/>
          <p:cNvSpPr/>
          <p:nvPr/>
        </p:nvSpPr>
        <p:spPr>
          <a:xfrm>
            <a:off x="2498725" y="2970052"/>
            <a:ext cx="1354667" cy="711200"/>
          </a:xfrm>
          <a:prstGeom prst="can">
            <a:avLst>
              <a:gd name="adj" fmla="val 25000"/>
            </a:avLst>
          </a:prstGeom>
          <a:solidFill>
            <a:schemeClr val="accent6"/>
          </a:solidFill>
          <a:ln w="25400" cap="flat" cmpd="sng">
            <a:solidFill>
              <a:srgbClr val="3136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Device Model of Architecture</a:t>
            </a:r>
            <a:endParaRPr/>
          </a:p>
        </p:txBody>
      </p:sp>
      <p:sp>
        <p:nvSpPr>
          <p:cNvPr id="792" name="Google Shape;792;p11"/>
          <p:cNvSpPr/>
          <p:nvPr/>
        </p:nvSpPr>
        <p:spPr>
          <a:xfrm>
            <a:off x="2793466" y="3937931"/>
            <a:ext cx="1100667" cy="82126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Verilog Simulation</a:t>
            </a:r>
            <a:endParaRPr/>
          </a:p>
        </p:txBody>
      </p:sp>
      <p:sp>
        <p:nvSpPr>
          <p:cNvPr id="793" name="Google Shape;793;p11"/>
          <p:cNvSpPr/>
          <p:nvPr/>
        </p:nvSpPr>
        <p:spPr>
          <a:xfrm>
            <a:off x="4330695" y="3965451"/>
            <a:ext cx="1100667" cy="82126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Std. Cell Synthesis Place and Route</a:t>
            </a:r>
            <a:endParaRPr/>
          </a:p>
        </p:txBody>
      </p:sp>
      <p:sp>
        <p:nvSpPr>
          <p:cNvPr id="794" name="Google Shape;794;p11"/>
          <p:cNvSpPr/>
          <p:nvPr/>
        </p:nvSpPr>
        <p:spPr>
          <a:xfrm>
            <a:off x="5867924" y="3965451"/>
            <a:ext cx="1100667" cy="82126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FPGA Synthesis Place and Route</a:t>
            </a:r>
            <a:endParaRPr/>
          </a:p>
        </p:txBody>
      </p:sp>
      <p:sp>
        <p:nvSpPr>
          <p:cNvPr id="795" name="Google Shape;795;p11"/>
          <p:cNvSpPr/>
          <p:nvPr/>
        </p:nvSpPr>
        <p:spPr>
          <a:xfrm>
            <a:off x="4235444" y="5060708"/>
            <a:ext cx="1291167" cy="1136607"/>
          </a:xfrm>
          <a:prstGeom prst="can">
            <a:avLst>
              <a:gd name="adj" fmla="val 25000"/>
            </a:avLst>
          </a:prstGeom>
          <a:solidFill>
            <a:schemeClr val="accent6"/>
          </a:solidFill>
          <a:ln w="25400" cap="flat" cmpd="sng">
            <a:solidFill>
              <a:srgbClr val="3136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Standard-Cell CGRA Perf, Power &amp; Area</a:t>
            </a:r>
            <a:endParaRPr/>
          </a:p>
        </p:txBody>
      </p:sp>
      <p:sp>
        <p:nvSpPr>
          <p:cNvPr id="796" name="Google Shape;796;p11"/>
          <p:cNvSpPr/>
          <p:nvPr/>
        </p:nvSpPr>
        <p:spPr>
          <a:xfrm>
            <a:off x="5772673" y="5073823"/>
            <a:ext cx="1291167" cy="1136477"/>
          </a:xfrm>
          <a:prstGeom prst="can">
            <a:avLst>
              <a:gd name="adj" fmla="val 25000"/>
            </a:avLst>
          </a:prstGeom>
          <a:solidFill>
            <a:schemeClr val="accent6"/>
          </a:solidFill>
          <a:ln w="25400" cap="flat" cmpd="sng">
            <a:solidFill>
              <a:srgbClr val="3136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FPGA-Overlay CGRA Perf, Power &amp; Area</a:t>
            </a:r>
            <a:endParaRPr/>
          </a:p>
        </p:txBody>
      </p:sp>
      <p:sp>
        <p:nvSpPr>
          <p:cNvPr id="797" name="Google Shape;797;p11"/>
          <p:cNvSpPr/>
          <p:nvPr/>
        </p:nvSpPr>
        <p:spPr>
          <a:xfrm>
            <a:off x="553508" y="2306032"/>
            <a:ext cx="1435100" cy="275165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LLVM</a:t>
            </a:r>
            <a:endParaRPr dirty="0"/>
          </a:p>
        </p:txBody>
      </p:sp>
      <p:sp>
        <p:nvSpPr>
          <p:cNvPr id="798" name="Google Shape;798;p11"/>
          <p:cNvSpPr/>
          <p:nvPr/>
        </p:nvSpPr>
        <p:spPr>
          <a:xfrm>
            <a:off x="539749" y="3992802"/>
            <a:ext cx="1477434" cy="694266"/>
          </a:xfrm>
          <a:prstGeom prst="flowChartProcess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Mapper</a:t>
            </a:r>
            <a:endParaRPr/>
          </a:p>
        </p:txBody>
      </p:sp>
      <p:sp>
        <p:nvSpPr>
          <p:cNvPr id="799" name="Google Shape;799;p11"/>
          <p:cNvSpPr/>
          <p:nvPr/>
        </p:nvSpPr>
        <p:spPr>
          <a:xfrm>
            <a:off x="593724" y="3013940"/>
            <a:ext cx="1354667" cy="711200"/>
          </a:xfrm>
          <a:prstGeom prst="can">
            <a:avLst>
              <a:gd name="adj" fmla="val 25000"/>
            </a:avLst>
          </a:prstGeom>
          <a:solidFill>
            <a:schemeClr val="accent6"/>
          </a:solidFill>
          <a:ln w="25400" cap="flat" cmpd="sng">
            <a:solidFill>
              <a:srgbClr val="31363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Data-Flow Graph of Application</a:t>
            </a:r>
            <a:endParaRPr/>
          </a:p>
        </p:txBody>
      </p:sp>
      <p:sp>
        <p:nvSpPr>
          <p:cNvPr id="800" name="Google Shape;800;p11"/>
          <p:cNvSpPr/>
          <p:nvPr/>
        </p:nvSpPr>
        <p:spPr>
          <a:xfrm>
            <a:off x="514349" y="1255066"/>
            <a:ext cx="1528234" cy="681567"/>
          </a:xfrm>
          <a:prstGeom prst="verticalScroll">
            <a:avLst>
              <a:gd name="adj" fmla="val 125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Benchmark</a:t>
            </a:r>
            <a:endParaRPr/>
          </a:p>
        </p:txBody>
      </p:sp>
      <p:sp>
        <p:nvSpPr>
          <p:cNvPr id="801" name="Google Shape;801;p11"/>
          <p:cNvSpPr/>
          <p:nvPr/>
        </p:nvSpPr>
        <p:spPr>
          <a:xfrm>
            <a:off x="4142312" y="3038236"/>
            <a:ext cx="1477434" cy="574833"/>
          </a:xfrm>
          <a:prstGeom prst="flowChartDocument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Verilog RTL for CGRA</a:t>
            </a:r>
            <a:endParaRPr/>
          </a:p>
        </p:txBody>
      </p:sp>
      <p:cxnSp>
        <p:nvCxnSpPr>
          <p:cNvPr id="802" name="Google Shape;802;p11"/>
          <p:cNvCxnSpPr>
            <a:stCxn id="800" idx="2"/>
            <a:endCxn id="797" idx="0"/>
          </p:cNvCxnSpPr>
          <p:nvPr/>
        </p:nvCxnSpPr>
        <p:spPr>
          <a:xfrm flipH="1">
            <a:off x="1270966" y="1936633"/>
            <a:ext cx="7500" cy="3693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3" name="Google Shape;803;p11"/>
          <p:cNvCxnSpPr>
            <a:stCxn id="797" idx="2"/>
            <a:endCxn id="799" idx="1"/>
          </p:cNvCxnSpPr>
          <p:nvPr/>
        </p:nvCxnSpPr>
        <p:spPr>
          <a:xfrm>
            <a:off x="1271058" y="2581197"/>
            <a:ext cx="0" cy="4326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4" name="Google Shape;804;p11"/>
          <p:cNvCxnSpPr>
            <a:stCxn id="799" idx="3"/>
          </p:cNvCxnSpPr>
          <p:nvPr/>
        </p:nvCxnSpPr>
        <p:spPr>
          <a:xfrm>
            <a:off x="1271058" y="3725140"/>
            <a:ext cx="7500" cy="2676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5" name="Google Shape;805;p11"/>
          <p:cNvCxnSpPr>
            <a:stCxn id="789" idx="2"/>
            <a:endCxn id="790" idx="0"/>
          </p:cNvCxnSpPr>
          <p:nvPr/>
        </p:nvCxnSpPr>
        <p:spPr>
          <a:xfrm>
            <a:off x="3262842" y="1931814"/>
            <a:ext cx="686857" cy="164668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6" name="Google Shape;806;p11"/>
          <p:cNvCxnSpPr>
            <a:stCxn id="790" idx="2"/>
            <a:endCxn id="791" idx="1"/>
          </p:cNvCxnSpPr>
          <p:nvPr/>
        </p:nvCxnSpPr>
        <p:spPr>
          <a:xfrm flipH="1">
            <a:off x="3175999" y="2790748"/>
            <a:ext cx="773700" cy="1794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7" name="Google Shape;807;p11"/>
          <p:cNvCxnSpPr>
            <a:stCxn id="790" idx="2"/>
            <a:endCxn id="801" idx="0"/>
          </p:cNvCxnSpPr>
          <p:nvPr/>
        </p:nvCxnSpPr>
        <p:spPr>
          <a:xfrm>
            <a:off x="3949699" y="2790748"/>
            <a:ext cx="931200" cy="2475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8" name="Google Shape;808;p11"/>
          <p:cNvCxnSpPr>
            <a:stCxn id="791" idx="3"/>
          </p:cNvCxnSpPr>
          <p:nvPr/>
        </p:nvCxnSpPr>
        <p:spPr>
          <a:xfrm flipH="1">
            <a:off x="1278559" y="3681252"/>
            <a:ext cx="1897500" cy="3117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09" name="Google Shape;809;p11"/>
          <p:cNvCxnSpPr>
            <a:stCxn id="801" idx="2"/>
            <a:endCxn id="792" idx="0"/>
          </p:cNvCxnSpPr>
          <p:nvPr/>
        </p:nvCxnSpPr>
        <p:spPr>
          <a:xfrm flipH="1">
            <a:off x="3343829" y="3575066"/>
            <a:ext cx="1537200" cy="3630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10" name="Google Shape;810;p11"/>
          <p:cNvCxnSpPr>
            <a:stCxn id="801" idx="2"/>
            <a:endCxn id="793" idx="0"/>
          </p:cNvCxnSpPr>
          <p:nvPr/>
        </p:nvCxnSpPr>
        <p:spPr>
          <a:xfrm>
            <a:off x="4881029" y="3575066"/>
            <a:ext cx="0" cy="3903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11" name="Google Shape;811;p11"/>
          <p:cNvCxnSpPr>
            <a:stCxn id="801" idx="2"/>
            <a:endCxn id="794" idx="0"/>
          </p:cNvCxnSpPr>
          <p:nvPr/>
        </p:nvCxnSpPr>
        <p:spPr>
          <a:xfrm>
            <a:off x="4881029" y="3575066"/>
            <a:ext cx="1537200" cy="3903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12" name="Google Shape;812;p11"/>
          <p:cNvCxnSpPr>
            <a:stCxn id="793" idx="2"/>
            <a:endCxn id="795" idx="1"/>
          </p:cNvCxnSpPr>
          <p:nvPr/>
        </p:nvCxnSpPr>
        <p:spPr>
          <a:xfrm>
            <a:off x="4881029" y="4786716"/>
            <a:ext cx="0" cy="2739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13" name="Google Shape;813;p11"/>
          <p:cNvCxnSpPr>
            <a:stCxn id="794" idx="2"/>
            <a:endCxn id="796" idx="1"/>
          </p:cNvCxnSpPr>
          <p:nvPr/>
        </p:nvCxnSpPr>
        <p:spPr>
          <a:xfrm>
            <a:off x="6418258" y="4786716"/>
            <a:ext cx="0" cy="2871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814" name="Google Shape;814;p11"/>
          <p:cNvCxnSpPr>
            <a:endCxn id="792" idx="1"/>
          </p:cNvCxnSpPr>
          <p:nvPr/>
        </p:nvCxnSpPr>
        <p:spPr>
          <a:xfrm>
            <a:off x="2017066" y="4339864"/>
            <a:ext cx="776400" cy="87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815" name="Google Shape;815;p11"/>
          <p:cNvSpPr txBox="1"/>
          <p:nvPr/>
        </p:nvSpPr>
        <p:spPr>
          <a:xfrm>
            <a:off x="2015634" y="4087884"/>
            <a:ext cx="779381" cy="2616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Bitstream</a:t>
            </a:r>
            <a:endParaRPr/>
          </a:p>
        </p:txBody>
      </p:sp>
      <p:sp>
        <p:nvSpPr>
          <p:cNvPr id="816" name="Google Shape;816;p11"/>
          <p:cNvSpPr/>
          <p:nvPr/>
        </p:nvSpPr>
        <p:spPr>
          <a:xfrm>
            <a:off x="2664615" y="5115813"/>
            <a:ext cx="1358366" cy="362864"/>
          </a:xfrm>
          <a:prstGeom prst="flowChartTerminator">
            <a:avLst/>
          </a:prstGeom>
          <a:solidFill>
            <a:schemeClr val="accent1"/>
          </a:solidFill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Functional Verification </a:t>
            </a:r>
            <a:endParaRPr/>
          </a:p>
        </p:txBody>
      </p:sp>
      <p:cxnSp>
        <p:nvCxnSpPr>
          <p:cNvPr id="817" name="Google Shape;817;p11"/>
          <p:cNvCxnSpPr>
            <a:stCxn id="792" idx="2"/>
            <a:endCxn id="816" idx="0"/>
          </p:cNvCxnSpPr>
          <p:nvPr/>
        </p:nvCxnSpPr>
        <p:spPr>
          <a:xfrm>
            <a:off x="3343800" y="4759196"/>
            <a:ext cx="0" cy="356700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" name="Google Shape;789;p11">
            <a:extLst>
              <a:ext uri="{FF2B5EF4-FFF2-40B4-BE49-F238E27FC236}">
                <a16:creationId xmlns:a16="http://schemas.microsoft.com/office/drawing/2014/main" id="{8D15E1F8-D3B6-C7D7-103B-C863B55D5DC7}"/>
              </a:ext>
            </a:extLst>
          </p:cNvPr>
          <p:cNvSpPr/>
          <p:nvPr/>
        </p:nvSpPr>
        <p:spPr>
          <a:xfrm>
            <a:off x="4106330" y="1255066"/>
            <a:ext cx="1528234" cy="681567"/>
          </a:xfrm>
          <a:prstGeom prst="verticalScroll">
            <a:avLst>
              <a:gd name="adj" fmla="val 12500"/>
            </a:avLst>
          </a:prstGeom>
          <a:solidFill>
            <a:schemeClr val="lt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Architecture Constraints</a:t>
            </a:r>
            <a:endParaRPr dirty="0"/>
          </a:p>
        </p:txBody>
      </p:sp>
      <p:cxnSp>
        <p:nvCxnSpPr>
          <p:cNvPr id="4" name="Google Shape;805;p11">
            <a:extLst>
              <a:ext uri="{FF2B5EF4-FFF2-40B4-BE49-F238E27FC236}">
                <a16:creationId xmlns:a16="http://schemas.microsoft.com/office/drawing/2014/main" id="{27B0D48B-999C-439C-4D81-603FDA5769FB}"/>
              </a:ext>
            </a:extLst>
          </p:cNvPr>
          <p:cNvCxnSpPr>
            <a:cxnSpLocks/>
            <a:stCxn id="3" idx="2"/>
            <a:endCxn id="790" idx="0"/>
          </p:cNvCxnSpPr>
          <p:nvPr/>
        </p:nvCxnSpPr>
        <p:spPr>
          <a:xfrm flipH="1">
            <a:off x="3949699" y="1936633"/>
            <a:ext cx="920748" cy="159849"/>
          </a:xfrm>
          <a:prstGeom prst="straightConnector1">
            <a:avLst/>
          </a:prstGeom>
          <a:noFill/>
          <a:ln w="9525" cap="flat" cmpd="sng">
            <a:solidFill>
              <a:srgbClr val="5A72B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" name="Google Shape;862;p13">
            <a:extLst>
              <a:ext uri="{FF2B5EF4-FFF2-40B4-BE49-F238E27FC236}">
                <a16:creationId xmlns:a16="http://schemas.microsoft.com/office/drawing/2014/main" id="{584EA0B1-7E9C-BCF9-7980-C17D32721A31}"/>
              </a:ext>
            </a:extLst>
          </p:cNvPr>
          <p:cNvSpPr/>
          <p:nvPr/>
        </p:nvSpPr>
        <p:spPr>
          <a:xfrm>
            <a:off x="2421469" y="1109133"/>
            <a:ext cx="3343704" cy="1765837"/>
          </a:xfrm>
          <a:prstGeom prst="roundRect">
            <a:avLst>
              <a:gd name="adj" fmla="val 16667"/>
            </a:avLst>
          </a:prstGeom>
          <a:noFill/>
          <a:ln w="25400" cap="flat" cmpd="sng">
            <a:solidFill>
              <a:srgbClr val="28314B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6173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7" name="Google Shape;867;p14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en-US"/>
              <a:t>Architecture Description</a:t>
            </a:r>
            <a:endParaRPr/>
          </a:p>
        </p:txBody>
      </p:sp>
      <p:sp>
        <p:nvSpPr>
          <p:cNvPr id="868" name="Google Shape;868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581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</a:pPr>
            <a:r>
              <a:rPr lang="en-US" dirty="0"/>
              <a:t>As a user of CGRA-ME, there are </a:t>
            </a:r>
            <a:r>
              <a:rPr lang="en-US" b="1" dirty="0"/>
              <a:t>two aspects of architecture</a:t>
            </a:r>
            <a:r>
              <a:rPr lang="en-US" dirty="0"/>
              <a:t> that you need to describe</a:t>
            </a:r>
            <a:endParaRPr dirty="0"/>
          </a:p>
          <a:p>
            <a: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</a:pPr>
            <a:endParaRPr dirty="0"/>
          </a:p>
          <a:p>
            <a:pPr marL="457200" marR="0" lvl="0" indent="-3581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</a:pPr>
            <a:r>
              <a:rPr lang="en-US" dirty="0"/>
              <a:t>The first is the content of the </a:t>
            </a:r>
            <a:r>
              <a:rPr lang="en-US" b="1" dirty="0"/>
              <a:t>Processing Element (PE)</a:t>
            </a:r>
            <a:endParaRPr dirty="0"/>
          </a:p>
          <a:p>
            <a: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None/>
            </a:pPr>
            <a:endParaRPr dirty="0"/>
          </a:p>
          <a:p>
            <a:pPr marL="457200" marR="0" lvl="0" indent="-35814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Arial"/>
              <a:buChar char="•"/>
            </a:pPr>
            <a:r>
              <a:rPr lang="en-US" dirty="0"/>
              <a:t>The second is the </a:t>
            </a:r>
            <a:r>
              <a:rPr lang="en-US" b="1" dirty="0"/>
              <a:t>PE matrix</a:t>
            </a:r>
            <a:r>
              <a:rPr lang="en-US" dirty="0"/>
              <a:t> and the </a:t>
            </a:r>
            <a:r>
              <a:rPr lang="en-US" b="1" dirty="0"/>
              <a:t>interconnect</a:t>
            </a:r>
            <a:r>
              <a:rPr lang="en-US" dirty="0"/>
              <a:t> connecting the constituent PEs.</a:t>
            </a:r>
            <a:endParaRPr dirty="0"/>
          </a:p>
        </p:txBody>
      </p:sp>
      <p:sp>
        <p:nvSpPr>
          <p:cNvPr id="869" name="Google Shape;869;p14"/>
          <p:cNvSpPr txBox="1">
            <a:spLocks noGrp="1"/>
          </p:cNvSpPr>
          <p:nvPr>
            <p:ph type="sldNum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59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lang="en-US" sz="3600"/>
              <a:t>RIKEN PE – Instantiate Submodules</a:t>
            </a:r>
            <a:endParaRPr/>
          </a:p>
        </p:txBody>
      </p:sp>
      <p:sp>
        <p:nvSpPr>
          <p:cNvPr id="876" name="Google Shape;876;p59"/>
          <p:cNvSpPr/>
          <p:nvPr/>
        </p:nvSpPr>
        <p:spPr>
          <a:xfrm>
            <a:off x="2325566" y="1857375"/>
            <a:ext cx="85725" cy="304800"/>
          </a:xfrm>
          <a:custGeom>
            <a:avLst/>
            <a:gdLst/>
            <a:ahLst/>
            <a:cxnLst/>
            <a:rect l="l" t="t" r="r" b="b"/>
            <a:pathLst>
              <a:path w="114300" h="304800" extrusionOk="0">
                <a:moveTo>
                  <a:pt x="0" y="0"/>
                </a:moveTo>
                <a:lnTo>
                  <a:pt x="114300" y="0"/>
                </a:lnTo>
                <a:lnTo>
                  <a:pt x="114300" y="304800"/>
                </a:lnTo>
                <a:lnTo>
                  <a:pt x="0" y="304800"/>
                </a:lnTo>
                <a:close/>
              </a:path>
            </a:pathLst>
          </a:custGeom>
          <a:solidFill>
            <a:srgbClr val="DAE8FC"/>
          </a:solidFill>
          <a:ln w="9525" cap="flat" cmpd="sng">
            <a:solidFill>
              <a:srgbClr val="6C8EB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59"/>
          <p:cNvSpPr/>
          <p:nvPr/>
        </p:nvSpPr>
        <p:spPr>
          <a:xfrm>
            <a:off x="2411291" y="1857375"/>
            <a:ext cx="85725" cy="304800"/>
          </a:xfrm>
          <a:custGeom>
            <a:avLst/>
            <a:gdLst/>
            <a:ahLst/>
            <a:cxnLst/>
            <a:rect l="l" t="t" r="r" b="b"/>
            <a:pathLst>
              <a:path w="114300" h="304800" extrusionOk="0">
                <a:moveTo>
                  <a:pt x="0" y="0"/>
                </a:moveTo>
                <a:lnTo>
                  <a:pt x="114300" y="0"/>
                </a:lnTo>
                <a:lnTo>
                  <a:pt x="114300" y="304800"/>
                </a:lnTo>
                <a:lnTo>
                  <a:pt x="0" y="304800"/>
                </a:lnTo>
                <a:close/>
              </a:path>
            </a:pathLst>
          </a:custGeom>
          <a:solidFill>
            <a:srgbClr val="DAE8FC"/>
          </a:solidFill>
          <a:ln w="9525" cap="flat" cmpd="sng">
            <a:solidFill>
              <a:srgbClr val="6C8EB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59"/>
          <p:cNvSpPr/>
          <p:nvPr/>
        </p:nvSpPr>
        <p:spPr>
          <a:xfrm>
            <a:off x="2497016" y="1857375"/>
            <a:ext cx="85725" cy="304800"/>
          </a:xfrm>
          <a:custGeom>
            <a:avLst/>
            <a:gdLst/>
            <a:ahLst/>
            <a:cxnLst/>
            <a:rect l="l" t="t" r="r" b="b"/>
            <a:pathLst>
              <a:path w="114300" h="304800" extrusionOk="0">
                <a:moveTo>
                  <a:pt x="0" y="0"/>
                </a:moveTo>
                <a:lnTo>
                  <a:pt x="114300" y="0"/>
                </a:lnTo>
                <a:lnTo>
                  <a:pt x="114300" y="304800"/>
                </a:lnTo>
                <a:lnTo>
                  <a:pt x="0" y="304800"/>
                </a:lnTo>
                <a:close/>
              </a:path>
            </a:pathLst>
          </a:custGeom>
          <a:solidFill>
            <a:srgbClr val="DAE8FC"/>
          </a:solidFill>
          <a:ln w="9525" cap="flat" cmpd="sng">
            <a:solidFill>
              <a:srgbClr val="6C8EB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59"/>
          <p:cNvSpPr/>
          <p:nvPr/>
        </p:nvSpPr>
        <p:spPr>
          <a:xfrm>
            <a:off x="2311279" y="3105150"/>
            <a:ext cx="85725" cy="304800"/>
          </a:xfrm>
          <a:custGeom>
            <a:avLst/>
            <a:gdLst/>
            <a:ahLst/>
            <a:cxnLst/>
            <a:rect l="l" t="t" r="r" b="b"/>
            <a:pathLst>
              <a:path w="114300" h="304800" extrusionOk="0">
                <a:moveTo>
                  <a:pt x="0" y="0"/>
                </a:moveTo>
                <a:lnTo>
                  <a:pt x="114300" y="0"/>
                </a:lnTo>
                <a:lnTo>
                  <a:pt x="114300" y="304800"/>
                </a:lnTo>
                <a:lnTo>
                  <a:pt x="0" y="304800"/>
                </a:lnTo>
                <a:close/>
              </a:path>
            </a:pathLst>
          </a:custGeom>
          <a:solidFill>
            <a:srgbClr val="DAE8FC"/>
          </a:solidFill>
          <a:ln w="9525" cap="flat" cmpd="sng">
            <a:solidFill>
              <a:srgbClr val="6C8EB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0" name="Google Shape;880;p59"/>
          <p:cNvSpPr/>
          <p:nvPr/>
        </p:nvSpPr>
        <p:spPr>
          <a:xfrm>
            <a:off x="2397004" y="3105150"/>
            <a:ext cx="85725" cy="304800"/>
          </a:xfrm>
          <a:custGeom>
            <a:avLst/>
            <a:gdLst/>
            <a:ahLst/>
            <a:cxnLst/>
            <a:rect l="l" t="t" r="r" b="b"/>
            <a:pathLst>
              <a:path w="114300" h="304800" extrusionOk="0">
                <a:moveTo>
                  <a:pt x="0" y="0"/>
                </a:moveTo>
                <a:lnTo>
                  <a:pt x="114300" y="0"/>
                </a:lnTo>
                <a:lnTo>
                  <a:pt x="114300" y="304800"/>
                </a:lnTo>
                <a:lnTo>
                  <a:pt x="0" y="304800"/>
                </a:lnTo>
                <a:close/>
              </a:path>
            </a:pathLst>
          </a:custGeom>
          <a:solidFill>
            <a:srgbClr val="DAE8FC"/>
          </a:solidFill>
          <a:ln w="9525" cap="flat" cmpd="sng">
            <a:solidFill>
              <a:srgbClr val="6C8EB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1" name="Google Shape;881;p59"/>
          <p:cNvSpPr/>
          <p:nvPr/>
        </p:nvSpPr>
        <p:spPr>
          <a:xfrm>
            <a:off x="2482729" y="3105150"/>
            <a:ext cx="85725" cy="304800"/>
          </a:xfrm>
          <a:custGeom>
            <a:avLst/>
            <a:gdLst/>
            <a:ahLst/>
            <a:cxnLst/>
            <a:rect l="l" t="t" r="r" b="b"/>
            <a:pathLst>
              <a:path w="114300" h="304800" extrusionOk="0">
                <a:moveTo>
                  <a:pt x="0" y="0"/>
                </a:moveTo>
                <a:lnTo>
                  <a:pt x="114300" y="0"/>
                </a:lnTo>
                <a:lnTo>
                  <a:pt x="114300" y="304800"/>
                </a:lnTo>
                <a:lnTo>
                  <a:pt x="0" y="304800"/>
                </a:lnTo>
                <a:close/>
              </a:path>
            </a:pathLst>
          </a:custGeom>
          <a:solidFill>
            <a:srgbClr val="DAE8FC"/>
          </a:solidFill>
          <a:ln w="9525" cap="flat" cmpd="sng">
            <a:solidFill>
              <a:srgbClr val="6C8EB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2" name="Google Shape;882;p59"/>
          <p:cNvSpPr/>
          <p:nvPr/>
        </p:nvSpPr>
        <p:spPr>
          <a:xfrm>
            <a:off x="2325600" y="2486025"/>
            <a:ext cx="500491" cy="295275"/>
          </a:xfrm>
          <a:custGeom>
            <a:avLst/>
            <a:gdLst/>
            <a:ahLst/>
            <a:cxnLst/>
            <a:rect l="l" t="t" r="r" b="b"/>
            <a:pathLst>
              <a:path w="590550" h="295275" extrusionOk="0">
                <a:moveTo>
                  <a:pt x="0" y="0"/>
                </a:moveTo>
                <a:lnTo>
                  <a:pt x="590550" y="0"/>
                </a:lnTo>
                <a:lnTo>
                  <a:pt x="590550" y="295275"/>
                </a:lnTo>
                <a:lnTo>
                  <a:pt x="0" y="295275"/>
                </a:lnTo>
                <a:close/>
              </a:path>
            </a:pathLst>
          </a:custGeom>
          <a:solidFill>
            <a:srgbClr val="DAE8FC"/>
          </a:solidFill>
          <a:ln w="9525" cap="flat" cmpd="sng">
            <a:solidFill>
              <a:srgbClr val="6C8EB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</a:rPr>
              <a:t>IMM</a:t>
            </a:r>
            <a:endParaRPr sz="1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3" name="Google Shape;883;p59"/>
          <p:cNvSpPr/>
          <p:nvPr/>
        </p:nvSpPr>
        <p:spPr>
          <a:xfrm>
            <a:off x="3121200" y="2486025"/>
            <a:ext cx="442913" cy="295275"/>
          </a:xfrm>
          <a:custGeom>
            <a:avLst/>
            <a:gdLst/>
            <a:ahLst/>
            <a:cxnLst/>
            <a:rect l="l" t="t" r="r" b="b"/>
            <a:pathLst>
              <a:path w="590550" h="295275" extrusionOk="0">
                <a:moveTo>
                  <a:pt x="0" y="0"/>
                </a:moveTo>
                <a:lnTo>
                  <a:pt x="590550" y="0"/>
                </a:lnTo>
                <a:lnTo>
                  <a:pt x="590550" y="295275"/>
                </a:lnTo>
                <a:lnTo>
                  <a:pt x="0" y="295275"/>
                </a:lnTo>
                <a:close/>
              </a:path>
            </a:pathLst>
          </a:custGeom>
          <a:solidFill>
            <a:srgbClr val="D5E8D4"/>
          </a:solidFill>
          <a:ln w="9525" cap="flat" cmpd="sng">
            <a:solidFill>
              <a:srgbClr val="82B366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</a:rPr>
              <a:t>fork</a:t>
            </a:r>
            <a:endParaRPr sz="1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5" name="Google Shape;885;p59"/>
          <p:cNvSpPr/>
          <p:nvPr/>
        </p:nvSpPr>
        <p:spPr>
          <a:xfrm rot="5400000" flipH="1">
            <a:off x="3780000" y="1872000"/>
            <a:ext cx="542925" cy="244315"/>
          </a:xfrm>
          <a:custGeom>
            <a:avLst/>
            <a:gdLst/>
            <a:ahLst/>
            <a:cxnLst/>
            <a:rect l="l" t="t" r="r" b="b"/>
            <a:pathLst>
              <a:path w="542925" h="325754" extrusionOk="0">
                <a:moveTo>
                  <a:pt x="0" y="325755"/>
                </a:moveTo>
                <a:lnTo>
                  <a:pt x="124873" y="0"/>
                </a:lnTo>
                <a:lnTo>
                  <a:pt x="418052" y="0"/>
                </a:lnTo>
                <a:lnTo>
                  <a:pt x="542925" y="325755"/>
                </a:lnTo>
                <a:close/>
              </a:path>
            </a:pathLst>
          </a:custGeom>
          <a:solidFill>
            <a:srgbClr val="DAE8FC"/>
          </a:solidFill>
          <a:ln w="9525" cap="flat" cmpd="sng">
            <a:solidFill>
              <a:srgbClr val="6C8EB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6" name="Google Shape;886;p59"/>
          <p:cNvSpPr/>
          <p:nvPr/>
        </p:nvSpPr>
        <p:spPr>
          <a:xfrm rot="5400000" flipH="1">
            <a:off x="3780000" y="3096000"/>
            <a:ext cx="542925" cy="244315"/>
          </a:xfrm>
          <a:custGeom>
            <a:avLst/>
            <a:gdLst/>
            <a:ahLst/>
            <a:cxnLst/>
            <a:rect l="l" t="t" r="r" b="b"/>
            <a:pathLst>
              <a:path w="542925" h="325754" extrusionOk="0">
                <a:moveTo>
                  <a:pt x="0" y="325755"/>
                </a:moveTo>
                <a:lnTo>
                  <a:pt x="124873" y="0"/>
                </a:lnTo>
                <a:lnTo>
                  <a:pt x="418052" y="0"/>
                </a:lnTo>
                <a:lnTo>
                  <a:pt x="542925" y="325755"/>
                </a:lnTo>
                <a:close/>
              </a:path>
            </a:pathLst>
          </a:custGeom>
          <a:solidFill>
            <a:srgbClr val="DAE8FC"/>
          </a:solidFill>
          <a:ln w="9525" cap="flat" cmpd="sng">
            <a:solidFill>
              <a:srgbClr val="6C8EB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7" name="Google Shape;887;p59"/>
          <p:cNvSpPr/>
          <p:nvPr/>
        </p:nvSpPr>
        <p:spPr>
          <a:xfrm>
            <a:off x="4654800" y="1790700"/>
            <a:ext cx="542925" cy="1714500"/>
          </a:xfrm>
          <a:custGeom>
            <a:avLst/>
            <a:gdLst/>
            <a:ahLst/>
            <a:cxnLst/>
            <a:rect l="l" t="t" r="r" b="b"/>
            <a:pathLst>
              <a:path w="542925" h="1714500" extrusionOk="0">
                <a:moveTo>
                  <a:pt x="0" y="0"/>
                </a:moveTo>
                <a:lnTo>
                  <a:pt x="542925" y="0"/>
                </a:lnTo>
                <a:lnTo>
                  <a:pt x="542925" y="1714500"/>
                </a:lnTo>
                <a:lnTo>
                  <a:pt x="0" y="1714500"/>
                </a:lnTo>
                <a:close/>
              </a:path>
            </a:pathLst>
          </a:custGeom>
          <a:solidFill>
            <a:srgbClr val="D5E8D4"/>
          </a:solidFill>
          <a:ln w="9525" cap="flat" cmpd="sng">
            <a:solidFill>
              <a:srgbClr val="82B366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</a:rPr>
              <a:t>Join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CCA7A5B-D0E9-FFA0-0297-3082075914DB}"/>
              </a:ext>
            </a:extLst>
          </p:cNvPr>
          <p:cNvGrpSpPr/>
          <p:nvPr/>
        </p:nvGrpSpPr>
        <p:grpSpPr>
          <a:xfrm>
            <a:off x="5670000" y="1797051"/>
            <a:ext cx="1097089" cy="1714500"/>
            <a:chOff x="5231037" y="1771650"/>
            <a:chExt cx="1097089" cy="1714500"/>
          </a:xfrm>
        </p:grpSpPr>
        <p:sp>
          <p:nvSpPr>
            <p:cNvPr id="875" name="Google Shape;875;p59"/>
            <p:cNvSpPr/>
            <p:nvPr/>
          </p:nvSpPr>
          <p:spPr>
            <a:xfrm>
              <a:off x="5231037" y="1771650"/>
              <a:ext cx="1097089" cy="1714500"/>
            </a:xfrm>
            <a:custGeom>
              <a:avLst/>
              <a:gdLst/>
              <a:ahLst/>
              <a:cxnLst/>
              <a:rect l="l" t="t" r="r" b="b"/>
              <a:pathLst>
                <a:path w="990600" h="1714500" extrusionOk="0">
                  <a:moveTo>
                    <a:pt x="0" y="0"/>
                  </a:moveTo>
                  <a:lnTo>
                    <a:pt x="990600" y="0"/>
                  </a:lnTo>
                  <a:lnTo>
                    <a:pt x="990600" y="1714500"/>
                  </a:lnTo>
                  <a:lnTo>
                    <a:pt x="0" y="1714500"/>
                  </a:lnTo>
                  <a:close/>
                </a:path>
              </a:pathLst>
            </a:custGeom>
            <a:solidFill>
              <a:srgbClr val="D5E8D4"/>
            </a:solidFill>
            <a:ln w="9525" cap="flat" cmpd="sng">
              <a:solidFill>
                <a:srgbClr val="82B366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dirty="0">
                  <a:solidFill>
                    <a:schemeClr val="dk1"/>
                  </a:solidFill>
                </a:rPr>
                <a:t>FP Wrapper</a:t>
              </a:r>
              <a:endParaRPr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1" name="Google Shape;891;p59"/>
            <p:cNvSpPr/>
            <p:nvPr/>
          </p:nvSpPr>
          <p:spPr>
            <a:xfrm rot="5400000" flipH="1">
              <a:off x="5212069" y="2274344"/>
              <a:ext cx="1152525" cy="747236"/>
            </a:xfrm>
            <a:custGeom>
              <a:avLst/>
              <a:gdLst/>
              <a:ahLst/>
              <a:cxnLst/>
              <a:rect l="l" t="t" r="r" b="b"/>
              <a:pathLst>
                <a:path w="1152525" h="571500" extrusionOk="0">
                  <a:moveTo>
                    <a:pt x="0" y="571500"/>
                  </a:moveTo>
                  <a:lnTo>
                    <a:pt x="265081" y="0"/>
                  </a:lnTo>
                  <a:lnTo>
                    <a:pt x="887444" y="0"/>
                  </a:lnTo>
                  <a:lnTo>
                    <a:pt x="1152525" y="571500"/>
                  </a:lnTo>
                  <a:close/>
                </a:path>
              </a:pathLst>
            </a:custGeom>
            <a:solidFill>
              <a:srgbClr val="DAE8FC"/>
            </a:solidFill>
            <a:ln w="9525" cap="flat" cmpd="sng">
              <a:solidFill>
                <a:srgbClr val="6C8EB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2" name="Google Shape;892;p59"/>
            <p:cNvSpPr/>
            <p:nvPr/>
          </p:nvSpPr>
          <p:spPr>
            <a:xfrm rot="5400000">
              <a:off x="5367447" y="2576591"/>
              <a:ext cx="240432" cy="142763"/>
            </a:xfrm>
            <a:custGeom>
              <a:avLst/>
              <a:gdLst/>
              <a:ahLst/>
              <a:cxnLst/>
              <a:rect l="l" t="t" r="r" b="b"/>
              <a:pathLst>
                <a:path w="240432" h="151876" extrusionOk="0">
                  <a:moveTo>
                    <a:pt x="8464" y="151876"/>
                  </a:moveTo>
                  <a:lnTo>
                    <a:pt x="231921" y="151876"/>
                  </a:lnTo>
                  <a:cubicBezTo>
                    <a:pt x="234969" y="151781"/>
                    <a:pt x="237636" y="150162"/>
                    <a:pt x="239160" y="147590"/>
                  </a:cubicBezTo>
                  <a:cubicBezTo>
                    <a:pt x="240684" y="145113"/>
                    <a:pt x="240874" y="141970"/>
                    <a:pt x="239541" y="139398"/>
                  </a:cubicBezTo>
                  <a:lnTo>
                    <a:pt x="125336" y="1572"/>
                  </a:lnTo>
                  <a:cubicBezTo>
                    <a:pt x="122288" y="-524"/>
                    <a:pt x="118192" y="-524"/>
                    <a:pt x="115144" y="1572"/>
                  </a:cubicBezTo>
                  <a:lnTo>
                    <a:pt x="844" y="139398"/>
                  </a:lnTo>
                  <a:cubicBezTo>
                    <a:pt x="-394" y="141970"/>
                    <a:pt x="-299" y="145113"/>
                    <a:pt x="1320" y="147590"/>
                  </a:cubicBezTo>
                  <a:cubicBezTo>
                    <a:pt x="2845" y="150162"/>
                    <a:pt x="5511" y="151781"/>
                    <a:pt x="8464" y="151876"/>
                  </a:cubicBezTo>
                  <a:close/>
                </a:path>
              </a:pathLst>
            </a:custGeom>
            <a:solidFill>
              <a:srgbClr val="DAE8FC"/>
            </a:solidFill>
            <a:ln w="9525" cap="flat" cmpd="sng">
              <a:solidFill>
                <a:srgbClr val="6C8EB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3" name="Google Shape;893;p59"/>
            <p:cNvSpPr/>
            <p:nvPr/>
          </p:nvSpPr>
          <p:spPr>
            <a:xfrm rot="5400000">
              <a:off x="5349562" y="2576591"/>
              <a:ext cx="240432" cy="142763"/>
            </a:xfrm>
            <a:custGeom>
              <a:avLst/>
              <a:gdLst/>
              <a:ahLst/>
              <a:cxnLst/>
              <a:rect l="l" t="t" r="r" b="b"/>
              <a:pathLst>
                <a:path w="240432" h="151876" extrusionOk="0">
                  <a:moveTo>
                    <a:pt x="8464" y="151876"/>
                  </a:moveTo>
                  <a:lnTo>
                    <a:pt x="231921" y="151876"/>
                  </a:lnTo>
                  <a:cubicBezTo>
                    <a:pt x="234969" y="151781"/>
                    <a:pt x="237636" y="150162"/>
                    <a:pt x="239160" y="147590"/>
                  </a:cubicBezTo>
                  <a:cubicBezTo>
                    <a:pt x="240684" y="145113"/>
                    <a:pt x="240874" y="141970"/>
                    <a:pt x="239541" y="139398"/>
                  </a:cubicBezTo>
                  <a:lnTo>
                    <a:pt x="125336" y="1572"/>
                  </a:lnTo>
                  <a:cubicBezTo>
                    <a:pt x="122288" y="-524"/>
                    <a:pt x="118192" y="-524"/>
                    <a:pt x="115144" y="1572"/>
                  </a:cubicBezTo>
                  <a:lnTo>
                    <a:pt x="844" y="139398"/>
                  </a:lnTo>
                  <a:cubicBezTo>
                    <a:pt x="-394" y="141970"/>
                    <a:pt x="-299" y="145113"/>
                    <a:pt x="1320" y="147590"/>
                  </a:cubicBezTo>
                  <a:cubicBezTo>
                    <a:pt x="2845" y="150162"/>
                    <a:pt x="5511" y="151781"/>
                    <a:pt x="8464" y="151876"/>
                  </a:cubicBezTo>
                  <a:close/>
                </a:path>
              </a:pathLst>
            </a:custGeom>
            <a:solidFill>
              <a:srgbClr val="D5E8D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4" name="Google Shape;894;p59"/>
            <p:cNvSpPr/>
            <p:nvPr/>
          </p:nvSpPr>
          <p:spPr>
            <a:xfrm>
              <a:off x="5497745" y="2743200"/>
              <a:ext cx="371570" cy="257175"/>
            </a:xfrm>
            <a:custGeom>
              <a:avLst/>
              <a:gdLst/>
              <a:ahLst/>
              <a:cxnLst/>
              <a:rect l="l" t="t" r="r" b="b"/>
              <a:pathLst>
                <a:path w="395287" h="257175" extrusionOk="0">
                  <a:moveTo>
                    <a:pt x="0" y="0"/>
                  </a:moveTo>
                  <a:lnTo>
                    <a:pt x="395288" y="0"/>
                  </a:lnTo>
                  <a:lnTo>
                    <a:pt x="395288" y="257175"/>
                  </a:lnTo>
                  <a:lnTo>
                    <a:pt x="0" y="257175"/>
                  </a:lnTo>
                  <a:close/>
                </a:path>
              </a:pathLst>
            </a:custGeom>
            <a:solidFill>
              <a:srgbClr val="DAE8F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895" name="Google Shape;895;p59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5571711" y="2558108"/>
              <a:ext cx="577573" cy="240433"/>
            </a:xfrm>
            <a:custGeom>
              <a:avLst/>
              <a:gdLst/>
              <a:ahLst/>
              <a:cxnLst/>
              <a:rect l="l" t="t" r="r" b="b"/>
              <a:pathLst>
                <a:path w="381000" h="161925" extrusionOk="0">
                  <a:moveTo>
                    <a:pt x="-1" y="-1"/>
                  </a:moveTo>
                  <a:lnTo>
                    <a:pt x="381000" y="-1"/>
                  </a:lnTo>
                  <a:lnTo>
                    <a:pt x="381000" y="161925"/>
                  </a:lnTo>
                  <a:lnTo>
                    <a:pt x="-1" y="161925"/>
                  </a:lnTo>
                  <a:close/>
                </a:path>
              </a:pathLst>
            </a:custGeom>
            <a:noFill/>
            <a:ln>
              <a:noFill/>
            </a:ln>
          </p:spPr>
        </p:pic>
      </p:grpSp>
      <p:sp>
        <p:nvSpPr>
          <p:cNvPr id="896" name="Google Shape;896;p59"/>
          <p:cNvSpPr/>
          <p:nvPr/>
        </p:nvSpPr>
        <p:spPr>
          <a:xfrm>
            <a:off x="4557988" y="1571625"/>
            <a:ext cx="428625" cy="285750"/>
          </a:xfrm>
          <a:custGeom>
            <a:avLst/>
            <a:gdLst/>
            <a:ahLst/>
            <a:cxnLst/>
            <a:rect l="l" t="t" r="r" b="b"/>
            <a:pathLst>
              <a:path w="571500" h="285750" extrusionOk="0">
                <a:moveTo>
                  <a:pt x="0" y="0"/>
                </a:moveTo>
                <a:lnTo>
                  <a:pt x="571500" y="0"/>
                </a:lnTo>
                <a:lnTo>
                  <a:pt x="571500" y="285750"/>
                </a:lnTo>
                <a:lnTo>
                  <a:pt x="0" y="28575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7" name="Google Shape;897;p59"/>
          <p:cNvSpPr/>
          <p:nvPr/>
        </p:nvSpPr>
        <p:spPr>
          <a:xfrm>
            <a:off x="3861473" y="1533525"/>
            <a:ext cx="428625" cy="285750"/>
          </a:xfrm>
          <a:custGeom>
            <a:avLst/>
            <a:gdLst/>
            <a:ahLst/>
            <a:cxnLst/>
            <a:rect l="l" t="t" r="r" b="b"/>
            <a:pathLst>
              <a:path w="571500" h="285750" extrusionOk="0">
                <a:moveTo>
                  <a:pt x="0" y="0"/>
                </a:moveTo>
                <a:lnTo>
                  <a:pt x="571500" y="0"/>
                </a:lnTo>
                <a:lnTo>
                  <a:pt x="571500" y="285750"/>
                </a:lnTo>
                <a:lnTo>
                  <a:pt x="0" y="28575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8" name="Google Shape;898;p59"/>
          <p:cNvSpPr/>
          <p:nvPr/>
        </p:nvSpPr>
        <p:spPr>
          <a:xfrm>
            <a:off x="3861473" y="3448050"/>
            <a:ext cx="428625" cy="285750"/>
          </a:xfrm>
          <a:custGeom>
            <a:avLst/>
            <a:gdLst/>
            <a:ahLst/>
            <a:cxnLst/>
            <a:rect l="l" t="t" r="r" b="b"/>
            <a:pathLst>
              <a:path w="571500" h="285750" extrusionOk="0">
                <a:moveTo>
                  <a:pt x="0" y="0"/>
                </a:moveTo>
                <a:lnTo>
                  <a:pt x="571500" y="0"/>
                </a:lnTo>
                <a:lnTo>
                  <a:pt x="571500" y="285750"/>
                </a:lnTo>
                <a:lnTo>
                  <a:pt x="0" y="28575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9" name="Google Shape;899;p59"/>
          <p:cNvSpPr/>
          <p:nvPr/>
        </p:nvSpPr>
        <p:spPr>
          <a:xfrm>
            <a:off x="2239841" y="1628775"/>
            <a:ext cx="428625" cy="285750"/>
          </a:xfrm>
          <a:custGeom>
            <a:avLst/>
            <a:gdLst/>
            <a:ahLst/>
            <a:cxnLst/>
            <a:rect l="l" t="t" r="r" b="b"/>
            <a:pathLst>
              <a:path w="571500" h="285750" extrusionOk="0">
                <a:moveTo>
                  <a:pt x="0" y="0"/>
                </a:moveTo>
                <a:lnTo>
                  <a:pt x="571500" y="0"/>
                </a:lnTo>
                <a:lnTo>
                  <a:pt x="571500" y="285750"/>
                </a:lnTo>
                <a:lnTo>
                  <a:pt x="0" y="28575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0" name="Google Shape;900;p59"/>
          <p:cNvSpPr/>
          <p:nvPr/>
        </p:nvSpPr>
        <p:spPr>
          <a:xfrm>
            <a:off x="2239841" y="3381375"/>
            <a:ext cx="428625" cy="285750"/>
          </a:xfrm>
          <a:custGeom>
            <a:avLst/>
            <a:gdLst/>
            <a:ahLst/>
            <a:cxnLst/>
            <a:rect l="l" t="t" r="r" b="b"/>
            <a:pathLst>
              <a:path w="571500" h="285750" extrusionOk="0">
                <a:moveTo>
                  <a:pt x="0" y="0"/>
                </a:moveTo>
                <a:lnTo>
                  <a:pt x="571500" y="0"/>
                </a:lnTo>
                <a:lnTo>
                  <a:pt x="571500" y="285750"/>
                </a:lnTo>
                <a:lnTo>
                  <a:pt x="0" y="28575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A50DF29-A622-53E0-652D-D821DB8DBE68}"/>
              </a:ext>
            </a:extLst>
          </p:cNvPr>
          <p:cNvGrpSpPr/>
          <p:nvPr/>
        </p:nvGrpSpPr>
        <p:grpSpPr>
          <a:xfrm>
            <a:off x="1080000" y="1857375"/>
            <a:ext cx="694730" cy="1552575"/>
            <a:chOff x="1391521" y="1857375"/>
            <a:chExt cx="694730" cy="1552575"/>
          </a:xfrm>
        </p:grpSpPr>
        <p:sp>
          <p:nvSpPr>
            <p:cNvPr id="884" name="Google Shape;884;p59"/>
            <p:cNvSpPr/>
            <p:nvPr/>
          </p:nvSpPr>
          <p:spPr>
            <a:xfrm rot="5400000">
              <a:off x="1095651" y="2419350"/>
              <a:ext cx="1552575" cy="428625"/>
            </a:xfrm>
            <a:custGeom>
              <a:avLst/>
              <a:gdLst/>
              <a:ahLst/>
              <a:cxnLst/>
              <a:rect l="l" t="t" r="r" b="b"/>
              <a:pathLst>
                <a:path w="1552575" h="571500" extrusionOk="0">
                  <a:moveTo>
                    <a:pt x="0" y="0"/>
                  </a:moveTo>
                  <a:lnTo>
                    <a:pt x="1552575" y="0"/>
                  </a:lnTo>
                  <a:lnTo>
                    <a:pt x="1552575" y="571500"/>
                  </a:lnTo>
                  <a:lnTo>
                    <a:pt x="0" y="571500"/>
                  </a:lnTo>
                  <a:close/>
                </a:path>
              </a:pathLst>
            </a:custGeom>
            <a:solidFill>
              <a:srgbClr val="FFE6CC"/>
            </a:solidFill>
            <a:ln w="9525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chemeClr val="dk1"/>
                  </a:solidFill>
                </a:rPr>
                <a:t>Crossbar (SB)</a:t>
              </a: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902" name="Google Shape;902;p59"/>
            <p:cNvGrpSpPr/>
            <p:nvPr/>
          </p:nvGrpSpPr>
          <p:grpSpPr>
            <a:xfrm>
              <a:off x="1411166" y="2000250"/>
              <a:ext cx="240029" cy="238886"/>
              <a:chOff x="1881555" y="1695450"/>
              <a:chExt cx="320039" cy="238886"/>
            </a:xfrm>
          </p:grpSpPr>
          <p:sp>
            <p:nvSpPr>
              <p:cNvPr id="903" name="Google Shape;903;p59"/>
              <p:cNvSpPr/>
              <p:nvPr/>
            </p:nvSpPr>
            <p:spPr>
              <a:xfrm>
                <a:off x="1881555" y="1695450"/>
                <a:ext cx="280035" cy="208978"/>
              </a:xfrm>
              <a:custGeom>
                <a:avLst/>
                <a:gdLst/>
                <a:ahLst/>
                <a:cxnLst/>
                <a:rect l="l" t="t" r="r" b="b"/>
                <a:pathLst>
                  <a:path w="280035" h="208978" extrusionOk="0">
                    <a:moveTo>
                      <a:pt x="0" y="0"/>
                    </a:moveTo>
                    <a:lnTo>
                      <a:pt x="280035" y="208979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04" name="Google Shape;904;p59"/>
              <p:cNvSpPr/>
              <p:nvPr/>
            </p:nvSpPr>
            <p:spPr>
              <a:xfrm>
                <a:off x="2128252" y="1867757"/>
                <a:ext cx="73342" cy="66579"/>
              </a:xfrm>
              <a:custGeom>
                <a:avLst/>
                <a:gdLst/>
                <a:ahLst/>
                <a:cxnLst/>
                <a:rect l="l" t="t" r="r" b="b"/>
                <a:pathLst>
                  <a:path w="73342" h="66579" extrusionOk="0">
                    <a:moveTo>
                      <a:pt x="73342" y="66580"/>
                    </a:moveTo>
                    <a:lnTo>
                      <a:pt x="0" y="53435"/>
                    </a:lnTo>
                    <a:lnTo>
                      <a:pt x="33338" y="36671"/>
                    </a:lnTo>
                    <a:lnTo>
                      <a:pt x="39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05" name="Google Shape;905;p59"/>
            <p:cNvGrpSpPr/>
            <p:nvPr/>
          </p:nvGrpSpPr>
          <p:grpSpPr>
            <a:xfrm>
              <a:off x="1404023" y="3027521"/>
              <a:ext cx="246887" cy="210978"/>
              <a:chOff x="1872030" y="2722721"/>
              <a:chExt cx="329183" cy="210978"/>
            </a:xfrm>
          </p:grpSpPr>
          <p:sp>
            <p:nvSpPr>
              <p:cNvPr id="906" name="Google Shape;906;p59"/>
              <p:cNvSpPr/>
              <p:nvPr/>
            </p:nvSpPr>
            <p:spPr>
              <a:xfrm>
                <a:off x="1872030" y="2749772"/>
                <a:ext cx="287083" cy="183927"/>
              </a:xfrm>
              <a:custGeom>
                <a:avLst/>
                <a:gdLst/>
                <a:ahLst/>
                <a:cxnLst/>
                <a:rect l="l" t="t" r="r" b="b"/>
                <a:pathLst>
                  <a:path w="287083" h="183927" extrusionOk="0">
                    <a:moveTo>
                      <a:pt x="0" y="183928"/>
                    </a:moveTo>
                    <a:lnTo>
                      <a:pt x="287084" y="0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07" name="Google Shape;907;p59"/>
              <p:cNvSpPr/>
              <p:nvPr/>
            </p:nvSpPr>
            <p:spPr>
              <a:xfrm>
                <a:off x="2127109" y="2722721"/>
                <a:ext cx="74104" cy="64103"/>
              </a:xfrm>
              <a:custGeom>
                <a:avLst/>
                <a:gdLst/>
                <a:ahLst/>
                <a:cxnLst/>
                <a:rect l="l" t="t" r="r" b="b"/>
                <a:pathLst>
                  <a:path w="74104" h="64103" extrusionOk="0">
                    <a:moveTo>
                      <a:pt x="74105" y="0"/>
                    </a:moveTo>
                    <a:lnTo>
                      <a:pt x="35909" y="64103"/>
                    </a:lnTo>
                    <a:lnTo>
                      <a:pt x="32004" y="27051"/>
                    </a:lnTo>
                    <a:lnTo>
                      <a:pt x="0" y="7906"/>
                    </a:ln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908" name="Google Shape;908;p59"/>
            <p:cNvSpPr/>
            <p:nvPr/>
          </p:nvSpPr>
          <p:spPr>
            <a:xfrm rot="5400000">
              <a:off x="1275435" y="2521744"/>
              <a:ext cx="571500" cy="214313"/>
            </a:xfrm>
            <a:custGeom>
              <a:avLst/>
              <a:gdLst/>
              <a:ahLst/>
              <a:cxnLst/>
              <a:rect l="l" t="t" r="r" b="b"/>
              <a:pathLst>
                <a:path w="571500" h="285750" extrusionOk="0">
                  <a:moveTo>
                    <a:pt x="0" y="0"/>
                  </a:moveTo>
                  <a:lnTo>
                    <a:pt x="571500" y="0"/>
                  </a:lnTo>
                  <a:lnTo>
                    <a:pt x="571500" y="285750"/>
                  </a:lnTo>
                  <a:lnTo>
                    <a:pt x="0" y="285750"/>
                  </a:lnTo>
                  <a:close/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909" name="Google Shape;909;p59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rot="5400000">
              <a:off x="1322762" y="2467472"/>
              <a:ext cx="414338" cy="276820"/>
            </a:xfrm>
            <a:custGeom>
              <a:avLst/>
              <a:gdLst/>
              <a:ahLst/>
              <a:cxnLst/>
              <a:rect l="l" t="t" r="r" b="b"/>
              <a:pathLst>
                <a:path w="552450" h="369093" extrusionOk="0">
                  <a:moveTo>
                    <a:pt x="-4" y="-4"/>
                  </a:moveTo>
                  <a:lnTo>
                    <a:pt x="552446" y="-4"/>
                  </a:lnTo>
                  <a:lnTo>
                    <a:pt x="552446" y="369089"/>
                  </a:lnTo>
                  <a:lnTo>
                    <a:pt x="-4" y="369089"/>
                  </a:lnTo>
                  <a:close/>
                </a:path>
              </a:pathLst>
            </a:custGeom>
            <a:noFill/>
            <a:ln>
              <a:noFill/>
            </a:ln>
          </p:spPr>
        </p:pic>
      </p:grpSp>
      <p:sp>
        <p:nvSpPr>
          <p:cNvPr id="910" name="Google Shape;910;p59"/>
          <p:cNvSpPr/>
          <p:nvPr/>
        </p:nvSpPr>
        <p:spPr>
          <a:xfrm>
            <a:off x="3182816" y="2209800"/>
            <a:ext cx="400050" cy="266700"/>
          </a:xfrm>
          <a:custGeom>
            <a:avLst/>
            <a:gdLst/>
            <a:ahLst/>
            <a:cxnLst/>
            <a:rect l="l" t="t" r="r" b="b"/>
            <a:pathLst>
              <a:path w="533400" h="266700" extrusionOk="0">
                <a:moveTo>
                  <a:pt x="0" y="0"/>
                </a:moveTo>
                <a:lnTo>
                  <a:pt x="533400" y="0"/>
                </a:lnTo>
                <a:lnTo>
                  <a:pt x="533400" y="266700"/>
                </a:lnTo>
                <a:lnTo>
                  <a:pt x="0" y="26670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1" name="Google Shape;911;p59"/>
          <p:cNvSpPr txBox="1"/>
          <p:nvPr/>
        </p:nvSpPr>
        <p:spPr>
          <a:xfrm>
            <a:off x="2145750" y="1587000"/>
            <a:ext cx="615600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</a:rPr>
              <a:t>buff A</a:t>
            </a:r>
            <a:endParaRPr sz="1200" dirty="0">
              <a:solidFill>
                <a:schemeClr val="dk1"/>
              </a:solidFill>
            </a:endParaRPr>
          </a:p>
        </p:txBody>
      </p:sp>
      <p:sp>
        <p:nvSpPr>
          <p:cNvPr id="912" name="Google Shape;912;p59"/>
          <p:cNvSpPr txBox="1"/>
          <p:nvPr/>
        </p:nvSpPr>
        <p:spPr>
          <a:xfrm>
            <a:off x="2188085" y="3344893"/>
            <a:ext cx="615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</a:rPr>
              <a:t>buff B</a:t>
            </a:r>
            <a:endParaRPr sz="1200" dirty="0">
              <a:solidFill>
                <a:schemeClr val="dk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D1FA12B-E366-D582-2342-171AADB57EB2}"/>
              </a:ext>
            </a:extLst>
          </p:cNvPr>
          <p:cNvGrpSpPr/>
          <p:nvPr/>
        </p:nvGrpSpPr>
        <p:grpSpPr>
          <a:xfrm>
            <a:off x="7074000" y="2116725"/>
            <a:ext cx="747300" cy="683625"/>
            <a:chOff x="6633465" y="2116725"/>
            <a:chExt cx="747300" cy="683625"/>
          </a:xfrm>
        </p:grpSpPr>
        <p:sp>
          <p:nvSpPr>
            <p:cNvPr id="888" name="Google Shape;888;p59"/>
            <p:cNvSpPr/>
            <p:nvPr/>
          </p:nvSpPr>
          <p:spPr>
            <a:xfrm>
              <a:off x="6868991" y="2495550"/>
              <a:ext cx="85725" cy="304800"/>
            </a:xfrm>
            <a:custGeom>
              <a:avLst/>
              <a:gdLst/>
              <a:ahLst/>
              <a:cxnLst/>
              <a:rect l="l" t="t" r="r" b="b"/>
              <a:pathLst>
                <a:path w="114300" h="304800" extrusionOk="0">
                  <a:moveTo>
                    <a:pt x="0" y="0"/>
                  </a:moveTo>
                  <a:lnTo>
                    <a:pt x="114300" y="0"/>
                  </a:lnTo>
                  <a:lnTo>
                    <a:pt x="114300" y="304800"/>
                  </a:lnTo>
                  <a:lnTo>
                    <a:pt x="0" y="304800"/>
                  </a:lnTo>
                  <a:close/>
                </a:path>
              </a:pathLst>
            </a:custGeom>
            <a:solidFill>
              <a:srgbClr val="DAE8FC"/>
            </a:solidFill>
            <a:ln w="9525" cap="flat" cmpd="sng">
              <a:solidFill>
                <a:srgbClr val="6C8EB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9" name="Google Shape;889;p59"/>
            <p:cNvSpPr/>
            <p:nvPr/>
          </p:nvSpPr>
          <p:spPr>
            <a:xfrm>
              <a:off x="6954716" y="2495550"/>
              <a:ext cx="85725" cy="304800"/>
            </a:xfrm>
            <a:custGeom>
              <a:avLst/>
              <a:gdLst/>
              <a:ahLst/>
              <a:cxnLst/>
              <a:rect l="l" t="t" r="r" b="b"/>
              <a:pathLst>
                <a:path w="114300" h="304800" extrusionOk="0">
                  <a:moveTo>
                    <a:pt x="0" y="0"/>
                  </a:moveTo>
                  <a:lnTo>
                    <a:pt x="114300" y="0"/>
                  </a:lnTo>
                  <a:lnTo>
                    <a:pt x="114300" y="304800"/>
                  </a:lnTo>
                  <a:lnTo>
                    <a:pt x="0" y="304800"/>
                  </a:lnTo>
                  <a:close/>
                </a:path>
              </a:pathLst>
            </a:custGeom>
            <a:solidFill>
              <a:srgbClr val="DAE8FC"/>
            </a:solidFill>
            <a:ln w="9525" cap="flat" cmpd="sng">
              <a:solidFill>
                <a:srgbClr val="6C8EB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0" name="Google Shape;890;p59"/>
            <p:cNvSpPr/>
            <p:nvPr/>
          </p:nvSpPr>
          <p:spPr>
            <a:xfrm>
              <a:off x="7040441" y="2495550"/>
              <a:ext cx="85725" cy="304800"/>
            </a:xfrm>
            <a:custGeom>
              <a:avLst/>
              <a:gdLst/>
              <a:ahLst/>
              <a:cxnLst/>
              <a:rect l="l" t="t" r="r" b="b"/>
              <a:pathLst>
                <a:path w="114300" h="304800" extrusionOk="0">
                  <a:moveTo>
                    <a:pt x="0" y="0"/>
                  </a:moveTo>
                  <a:lnTo>
                    <a:pt x="114300" y="0"/>
                  </a:lnTo>
                  <a:lnTo>
                    <a:pt x="114300" y="304800"/>
                  </a:lnTo>
                  <a:lnTo>
                    <a:pt x="0" y="304800"/>
                  </a:lnTo>
                  <a:close/>
                </a:path>
              </a:pathLst>
            </a:custGeom>
            <a:solidFill>
              <a:srgbClr val="DAE8FC"/>
            </a:solidFill>
            <a:ln w="9525" cap="flat" cmpd="sng">
              <a:solidFill>
                <a:srgbClr val="6C8EB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1" name="Google Shape;901;p59"/>
            <p:cNvSpPr/>
            <p:nvPr/>
          </p:nvSpPr>
          <p:spPr>
            <a:xfrm>
              <a:off x="6761835" y="2257425"/>
              <a:ext cx="428625" cy="285750"/>
            </a:xfrm>
            <a:custGeom>
              <a:avLst/>
              <a:gdLst/>
              <a:ahLst/>
              <a:cxnLst/>
              <a:rect l="l" t="t" r="r" b="b"/>
              <a:pathLst>
                <a:path w="571500" h="285750" extrusionOk="0">
                  <a:moveTo>
                    <a:pt x="0" y="0"/>
                  </a:moveTo>
                  <a:lnTo>
                    <a:pt x="571500" y="0"/>
                  </a:lnTo>
                  <a:lnTo>
                    <a:pt x="571500" y="285750"/>
                  </a:lnTo>
                  <a:lnTo>
                    <a:pt x="0" y="285750"/>
                  </a:lnTo>
                  <a:close/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3" name="Google Shape;913;p59"/>
            <p:cNvSpPr txBox="1"/>
            <p:nvPr/>
          </p:nvSpPr>
          <p:spPr>
            <a:xfrm>
              <a:off x="6633465" y="2116725"/>
              <a:ext cx="7473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dirty="0">
                  <a:solidFill>
                    <a:schemeClr val="dk1"/>
                  </a:solidFill>
                </a:rPr>
                <a:t>buff Out</a:t>
              </a:r>
              <a:endParaRPr sz="1200" dirty="0">
                <a:solidFill>
                  <a:schemeClr val="dk1"/>
                </a:solidFill>
              </a:endParaRPr>
            </a:p>
          </p:txBody>
        </p:sp>
      </p:grpSp>
      <p:sp>
        <p:nvSpPr>
          <p:cNvPr id="914" name="Google Shape;914;p59"/>
          <p:cNvSpPr txBox="1"/>
          <p:nvPr/>
        </p:nvSpPr>
        <p:spPr>
          <a:xfrm>
            <a:off x="3716575" y="1425600"/>
            <a:ext cx="68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</a:rPr>
              <a:t>MUX A</a:t>
            </a:r>
            <a:endParaRPr sz="1200" dirty="0">
              <a:solidFill>
                <a:schemeClr val="dk1"/>
              </a:solidFill>
            </a:endParaRPr>
          </a:p>
        </p:txBody>
      </p:sp>
      <p:sp>
        <p:nvSpPr>
          <p:cNvPr id="915" name="Google Shape;915;p59"/>
          <p:cNvSpPr txBox="1"/>
          <p:nvPr/>
        </p:nvSpPr>
        <p:spPr>
          <a:xfrm>
            <a:off x="3716650" y="3505200"/>
            <a:ext cx="68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</a:rPr>
              <a:t>MUX B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916" name="Google Shape;916;p59"/>
          <p:cNvSpPr txBox="1">
            <a:spLocks noGrp="1"/>
          </p:cNvSpPr>
          <p:nvPr>
            <p:ph type="body" idx="1"/>
          </p:nvPr>
        </p:nvSpPr>
        <p:spPr>
          <a:xfrm>
            <a:off x="457200" y="4189192"/>
            <a:ext cx="8229600" cy="17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906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en-US" sz="1400" b="0" dirty="0" err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addSubModule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400" b="0" dirty="0">
                <a:solidFill>
                  <a:srgbClr val="C586C0"/>
                </a:solidFill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-US" sz="14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 dirty="0" err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ElasticBufferFIFO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400" b="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“</a:t>
            </a:r>
            <a:r>
              <a:rPr lang="en-US" sz="1400" b="0" dirty="0" err="1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buff_A</a:t>
            </a:r>
            <a:r>
              <a:rPr lang="en-US" sz="1400" b="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lang="en-US" sz="14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loc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lang="en-US" sz="14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 dirty="0" err="1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b</a:t>
            </a:r>
            <a:r>
              <a:rPr lang="en-US" sz="1400" b="0" dirty="0" err="1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uffer_depth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lang="en-US" sz="14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32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));</a:t>
            </a:r>
          </a:p>
          <a:p>
            <a:pPr marL="99060" indent="0">
              <a:buNone/>
            </a:pPr>
            <a:r>
              <a:rPr lang="en-US" sz="1400" b="0" dirty="0" err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addSubModule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400" b="0" dirty="0">
                <a:solidFill>
                  <a:srgbClr val="C586C0"/>
                </a:solidFill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-US" sz="14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 dirty="0" err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ElasticBufferFIFO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400" b="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“</a:t>
            </a:r>
            <a:r>
              <a:rPr lang="en-US" sz="1400" b="0" dirty="0" err="1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buff_b</a:t>
            </a:r>
            <a:r>
              <a:rPr lang="en-US" sz="1400" b="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"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lang="en-US" sz="14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loc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lang="en-US" sz="14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 b="0" dirty="0" err="1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buffer_depth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lang="en-US" sz="14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32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));</a:t>
            </a:r>
            <a:endParaRPr sz="1400" b="0" dirty="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9906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en-US" sz="1400" b="0" dirty="0" err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addSubModule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400" b="0" dirty="0">
                <a:solidFill>
                  <a:srgbClr val="C586C0"/>
                </a:solidFill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-US" sz="14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 b="0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Multiplexer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400" b="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“MUX_A"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lang="en-US" sz="14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loc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lang="en-US" sz="14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 b="0" dirty="0" err="1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num_inputs</a:t>
            </a:r>
            <a:r>
              <a:rPr lang="en-US" sz="14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+ 2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));</a:t>
            </a:r>
            <a:r>
              <a:rPr lang="en-US" sz="1400" b="0" dirty="0">
                <a:solidFill>
                  <a:srgbClr val="6A9955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endParaRPr dirty="0"/>
          </a:p>
          <a:p>
            <a:pPr marL="9906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en-US" sz="1400" b="0" dirty="0" err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addSubModule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400" b="0" dirty="0">
                <a:solidFill>
                  <a:srgbClr val="C586C0"/>
                </a:solidFill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-US" sz="14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 b="0" dirty="0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Multiplexer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400" b="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“MUX_B"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lang="en-US" sz="14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loc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lang="en-US" sz="14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 b="0" dirty="0" err="1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num_inputs</a:t>
            </a:r>
            <a:r>
              <a:rPr lang="en-US" sz="14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+ 2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));</a:t>
            </a:r>
            <a:endParaRPr dirty="0"/>
          </a:p>
          <a:p>
            <a:pPr marL="9906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r>
              <a:rPr lang="en-US" sz="1400" b="0" dirty="0" err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addSubModule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400" b="0" dirty="0">
                <a:solidFill>
                  <a:srgbClr val="C586C0"/>
                </a:solidFill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-US" sz="14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 b="0" dirty="0" err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ConstUnit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400" b="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“IMM"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lang="en-US" sz="14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loc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lang="en-US" sz="14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32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));</a:t>
            </a:r>
            <a:endParaRPr dirty="0"/>
          </a:p>
          <a:p>
            <a:pPr marL="99060" indent="0">
              <a:buNone/>
            </a:pPr>
            <a:r>
              <a:rPr lang="en-US" sz="1400" b="0" dirty="0" err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addSubModule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400" b="0" dirty="0">
                <a:solidFill>
                  <a:srgbClr val="C586C0"/>
                </a:solidFill>
                <a:latin typeface="Consolas"/>
                <a:ea typeface="Consolas"/>
                <a:cs typeface="Consolas"/>
                <a:sym typeface="Consolas"/>
              </a:rPr>
              <a:t>new</a:t>
            </a:r>
            <a:r>
              <a:rPr lang="en-US" sz="14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 dirty="0" err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ElasticFPFuncUnit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400" b="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“FPALU"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lang="en-US" sz="14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loc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lang="en-US" sz="1400" b="0" dirty="0">
                <a:solidFill>
                  <a:srgbClr val="CCCCCC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r>
              <a:rPr lang="en-US" sz="14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Op-list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lang="en-US" sz="14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32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</a:t>
            </a:r>
            <a:r>
              <a:rPr lang="en-US" sz="1400" b="0" dirty="0">
                <a:solidFill>
                  <a:schemeClr val="dk2"/>
                </a:solidFill>
                <a:latin typeface="Consolas"/>
                <a:ea typeface="Consolas"/>
                <a:cs typeface="Consolas"/>
                <a:sym typeface="Consolas"/>
              </a:rPr>
              <a:t> latency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));</a:t>
            </a:r>
            <a:endParaRPr lang="en-US" sz="1400" b="0" dirty="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9906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endParaRPr sz="1400" b="0" dirty="0">
              <a:solidFill>
                <a:schemeClr val="accent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9906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endParaRPr sz="1400"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01127128-F579-6363-8345-9772D3133B2F}"/>
              </a:ext>
            </a:extLst>
          </p:cNvPr>
          <p:cNvSpPr/>
          <p:nvPr/>
        </p:nvSpPr>
        <p:spPr>
          <a:xfrm>
            <a:off x="248455" y="1364093"/>
            <a:ext cx="2189945" cy="3047040"/>
          </a:xfrm>
          <a:custGeom>
            <a:avLst/>
            <a:gdLst>
              <a:gd name="connsiteX0" fmla="*/ 369612 w 2189945"/>
              <a:gd name="connsiteY0" fmla="*/ 3047040 h 3047040"/>
              <a:gd name="connsiteX1" fmla="*/ 64812 w 2189945"/>
              <a:gd name="connsiteY1" fmla="*/ 1108174 h 3047040"/>
              <a:gd name="connsiteX2" fmla="*/ 1478745 w 2189945"/>
              <a:gd name="connsiteY2" fmla="*/ 49840 h 3047040"/>
              <a:gd name="connsiteX3" fmla="*/ 2189945 w 2189945"/>
              <a:gd name="connsiteY3" fmla="*/ 269974 h 3047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89945" h="3047040">
                <a:moveTo>
                  <a:pt x="369612" y="3047040"/>
                </a:moveTo>
                <a:cubicBezTo>
                  <a:pt x="124784" y="2327373"/>
                  <a:pt x="-120043" y="1607707"/>
                  <a:pt x="64812" y="1108174"/>
                </a:cubicBezTo>
                <a:cubicBezTo>
                  <a:pt x="249667" y="608641"/>
                  <a:pt x="1124556" y="189540"/>
                  <a:pt x="1478745" y="49840"/>
                </a:cubicBezTo>
                <a:cubicBezTo>
                  <a:pt x="1832934" y="-89860"/>
                  <a:pt x="2011439" y="90057"/>
                  <a:pt x="2189945" y="269974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17D4990A-7FFB-1CA6-0BFB-94D5C91E1886}"/>
              </a:ext>
            </a:extLst>
          </p:cNvPr>
          <p:cNvSpPr/>
          <p:nvPr/>
        </p:nvSpPr>
        <p:spPr>
          <a:xfrm>
            <a:off x="2012356" y="3640667"/>
            <a:ext cx="6014044" cy="1083733"/>
          </a:xfrm>
          <a:custGeom>
            <a:avLst/>
            <a:gdLst>
              <a:gd name="connsiteX0" fmla="*/ 5514511 w 6014044"/>
              <a:gd name="connsiteY0" fmla="*/ 1083733 h 1083733"/>
              <a:gd name="connsiteX1" fmla="*/ 6014044 w 6014044"/>
              <a:gd name="connsiteY1" fmla="*/ 592666 h 1083733"/>
              <a:gd name="connsiteX2" fmla="*/ 6014044 w 6014044"/>
              <a:gd name="connsiteY2" fmla="*/ 592666 h 1083733"/>
              <a:gd name="connsiteX3" fmla="*/ 578444 w 6014044"/>
              <a:gd name="connsiteY3" fmla="*/ 491066 h 1083733"/>
              <a:gd name="connsiteX4" fmla="*/ 417577 w 6014044"/>
              <a:gd name="connsiteY4" fmla="*/ 0 h 1083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14044" h="1083733">
                <a:moveTo>
                  <a:pt x="5514511" y="1083733"/>
                </a:moveTo>
                <a:lnTo>
                  <a:pt x="6014044" y="592666"/>
                </a:lnTo>
                <a:lnTo>
                  <a:pt x="6014044" y="592666"/>
                </a:lnTo>
                <a:cubicBezTo>
                  <a:pt x="5108111" y="575733"/>
                  <a:pt x="1511188" y="589844"/>
                  <a:pt x="578444" y="491066"/>
                </a:cubicBezTo>
                <a:cubicBezTo>
                  <a:pt x="-354300" y="392288"/>
                  <a:pt x="31638" y="196144"/>
                  <a:pt x="417577" y="0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1CE8C640-4B92-752F-4790-2D4286E96998}"/>
              </a:ext>
            </a:extLst>
          </p:cNvPr>
          <p:cNvSpPr/>
          <p:nvPr/>
        </p:nvSpPr>
        <p:spPr>
          <a:xfrm>
            <a:off x="4334933" y="1137310"/>
            <a:ext cx="4482362" cy="4112452"/>
          </a:xfrm>
          <a:custGeom>
            <a:avLst/>
            <a:gdLst>
              <a:gd name="connsiteX0" fmla="*/ 2235200 w 4482362"/>
              <a:gd name="connsiteY0" fmla="*/ 3925757 h 4112452"/>
              <a:gd name="connsiteX1" fmla="*/ 4428067 w 4482362"/>
              <a:gd name="connsiteY1" fmla="*/ 3697157 h 4112452"/>
              <a:gd name="connsiteX2" fmla="*/ 3488267 w 4482362"/>
              <a:gd name="connsiteY2" fmla="*/ 259690 h 4112452"/>
              <a:gd name="connsiteX3" fmla="*/ 0 w 4482362"/>
              <a:gd name="connsiteY3" fmla="*/ 505223 h 4112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82362" h="4112452">
                <a:moveTo>
                  <a:pt x="2235200" y="3925757"/>
                </a:moveTo>
                <a:cubicBezTo>
                  <a:pt x="3227211" y="4116962"/>
                  <a:pt x="4219223" y="4308168"/>
                  <a:pt x="4428067" y="3697157"/>
                </a:cubicBezTo>
                <a:cubicBezTo>
                  <a:pt x="4636911" y="3086146"/>
                  <a:pt x="4226278" y="791679"/>
                  <a:pt x="3488267" y="259690"/>
                </a:cubicBezTo>
                <a:cubicBezTo>
                  <a:pt x="2750256" y="-272299"/>
                  <a:pt x="1375128" y="116462"/>
                  <a:pt x="0" y="505223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A21B9AF-8041-609B-7F64-0B24A6B342AE}"/>
              </a:ext>
            </a:extLst>
          </p:cNvPr>
          <p:cNvSpPr/>
          <p:nvPr/>
        </p:nvSpPr>
        <p:spPr>
          <a:xfrm>
            <a:off x="-30187" y="3471333"/>
            <a:ext cx="3755520" cy="1854200"/>
          </a:xfrm>
          <a:custGeom>
            <a:avLst/>
            <a:gdLst>
              <a:gd name="connsiteX0" fmla="*/ 588987 w 3755520"/>
              <a:gd name="connsiteY0" fmla="*/ 1854200 h 1854200"/>
              <a:gd name="connsiteX1" fmla="*/ 241854 w 3755520"/>
              <a:gd name="connsiteY1" fmla="*/ 533400 h 1854200"/>
              <a:gd name="connsiteX2" fmla="*/ 3755520 w 3755520"/>
              <a:gd name="connsiteY2" fmla="*/ 0 h 1854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55520" h="1854200">
                <a:moveTo>
                  <a:pt x="588987" y="1854200"/>
                </a:moveTo>
                <a:cubicBezTo>
                  <a:pt x="151542" y="1348316"/>
                  <a:pt x="-285902" y="842433"/>
                  <a:pt x="241854" y="533400"/>
                </a:cubicBezTo>
                <a:cubicBezTo>
                  <a:pt x="769610" y="224367"/>
                  <a:pt x="2262565" y="112183"/>
                  <a:pt x="3755520" y="0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6" grpId="0" animBg="1"/>
      <p:bldP spid="877" grpId="0" animBg="1"/>
      <p:bldP spid="878" grpId="0" animBg="1"/>
      <p:bldP spid="879" grpId="0" animBg="1"/>
      <p:bldP spid="880" grpId="0" animBg="1"/>
      <p:bldP spid="881" grpId="0" animBg="1"/>
      <p:bldP spid="882" grpId="0" animBg="1"/>
      <p:bldP spid="883" grpId="0" animBg="1"/>
      <p:bldP spid="885" grpId="0" animBg="1"/>
      <p:bldP spid="886" grpId="0" animBg="1"/>
      <p:bldP spid="887" grpId="0" animBg="1"/>
      <p:bldP spid="899" grpId="0"/>
      <p:bldP spid="911" grpId="0"/>
      <p:bldP spid="912" grpId="0"/>
      <p:bldP spid="914" grpId="0"/>
      <p:bldP spid="915" grpId="0"/>
      <p:bldP spid="916" grpId="0" uiExpand="1" build="p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59"/>
          <p:cNvSpPr txBox="1"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en-US" sz="3600" dirty="0"/>
              <a:t>RIKEN PE – Interconnect Modelling</a:t>
            </a:r>
            <a:endParaRPr dirty="0"/>
          </a:p>
        </p:txBody>
      </p:sp>
      <p:sp>
        <p:nvSpPr>
          <p:cNvPr id="876" name="Google Shape;876;p59"/>
          <p:cNvSpPr/>
          <p:nvPr/>
        </p:nvSpPr>
        <p:spPr>
          <a:xfrm>
            <a:off x="2325566" y="1857375"/>
            <a:ext cx="85725" cy="304800"/>
          </a:xfrm>
          <a:custGeom>
            <a:avLst/>
            <a:gdLst/>
            <a:ahLst/>
            <a:cxnLst/>
            <a:rect l="l" t="t" r="r" b="b"/>
            <a:pathLst>
              <a:path w="114300" h="304800" extrusionOk="0">
                <a:moveTo>
                  <a:pt x="0" y="0"/>
                </a:moveTo>
                <a:lnTo>
                  <a:pt x="114300" y="0"/>
                </a:lnTo>
                <a:lnTo>
                  <a:pt x="114300" y="304800"/>
                </a:lnTo>
                <a:lnTo>
                  <a:pt x="0" y="304800"/>
                </a:lnTo>
                <a:close/>
              </a:path>
            </a:pathLst>
          </a:custGeom>
          <a:solidFill>
            <a:srgbClr val="DAE8FC"/>
          </a:solidFill>
          <a:ln w="9525" cap="flat" cmpd="sng">
            <a:solidFill>
              <a:srgbClr val="6C8EB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59"/>
          <p:cNvSpPr/>
          <p:nvPr/>
        </p:nvSpPr>
        <p:spPr>
          <a:xfrm>
            <a:off x="2411291" y="1857375"/>
            <a:ext cx="85725" cy="304800"/>
          </a:xfrm>
          <a:custGeom>
            <a:avLst/>
            <a:gdLst/>
            <a:ahLst/>
            <a:cxnLst/>
            <a:rect l="l" t="t" r="r" b="b"/>
            <a:pathLst>
              <a:path w="114300" h="304800" extrusionOk="0">
                <a:moveTo>
                  <a:pt x="0" y="0"/>
                </a:moveTo>
                <a:lnTo>
                  <a:pt x="114300" y="0"/>
                </a:lnTo>
                <a:lnTo>
                  <a:pt x="114300" y="304800"/>
                </a:lnTo>
                <a:lnTo>
                  <a:pt x="0" y="304800"/>
                </a:lnTo>
                <a:close/>
              </a:path>
            </a:pathLst>
          </a:custGeom>
          <a:solidFill>
            <a:srgbClr val="DAE8FC"/>
          </a:solidFill>
          <a:ln w="9525" cap="flat" cmpd="sng">
            <a:solidFill>
              <a:srgbClr val="6C8EB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59"/>
          <p:cNvSpPr/>
          <p:nvPr/>
        </p:nvSpPr>
        <p:spPr>
          <a:xfrm>
            <a:off x="2497016" y="1857375"/>
            <a:ext cx="85725" cy="304800"/>
          </a:xfrm>
          <a:custGeom>
            <a:avLst/>
            <a:gdLst/>
            <a:ahLst/>
            <a:cxnLst/>
            <a:rect l="l" t="t" r="r" b="b"/>
            <a:pathLst>
              <a:path w="114300" h="304800" extrusionOk="0">
                <a:moveTo>
                  <a:pt x="0" y="0"/>
                </a:moveTo>
                <a:lnTo>
                  <a:pt x="114300" y="0"/>
                </a:lnTo>
                <a:lnTo>
                  <a:pt x="114300" y="304800"/>
                </a:lnTo>
                <a:lnTo>
                  <a:pt x="0" y="304800"/>
                </a:lnTo>
                <a:close/>
              </a:path>
            </a:pathLst>
          </a:custGeom>
          <a:solidFill>
            <a:srgbClr val="DAE8FC"/>
          </a:solidFill>
          <a:ln w="9525" cap="flat" cmpd="sng">
            <a:solidFill>
              <a:srgbClr val="6C8EB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59"/>
          <p:cNvSpPr/>
          <p:nvPr/>
        </p:nvSpPr>
        <p:spPr>
          <a:xfrm>
            <a:off x="2311279" y="3105150"/>
            <a:ext cx="85725" cy="304800"/>
          </a:xfrm>
          <a:custGeom>
            <a:avLst/>
            <a:gdLst/>
            <a:ahLst/>
            <a:cxnLst/>
            <a:rect l="l" t="t" r="r" b="b"/>
            <a:pathLst>
              <a:path w="114300" h="304800" extrusionOk="0">
                <a:moveTo>
                  <a:pt x="0" y="0"/>
                </a:moveTo>
                <a:lnTo>
                  <a:pt x="114300" y="0"/>
                </a:lnTo>
                <a:lnTo>
                  <a:pt x="114300" y="304800"/>
                </a:lnTo>
                <a:lnTo>
                  <a:pt x="0" y="304800"/>
                </a:lnTo>
                <a:close/>
              </a:path>
            </a:pathLst>
          </a:custGeom>
          <a:solidFill>
            <a:srgbClr val="DAE8FC"/>
          </a:solidFill>
          <a:ln w="9525" cap="flat" cmpd="sng">
            <a:solidFill>
              <a:srgbClr val="6C8EB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0" name="Google Shape;880;p59"/>
          <p:cNvSpPr/>
          <p:nvPr/>
        </p:nvSpPr>
        <p:spPr>
          <a:xfrm>
            <a:off x="2397004" y="3105150"/>
            <a:ext cx="85725" cy="304800"/>
          </a:xfrm>
          <a:custGeom>
            <a:avLst/>
            <a:gdLst/>
            <a:ahLst/>
            <a:cxnLst/>
            <a:rect l="l" t="t" r="r" b="b"/>
            <a:pathLst>
              <a:path w="114300" h="304800" extrusionOk="0">
                <a:moveTo>
                  <a:pt x="0" y="0"/>
                </a:moveTo>
                <a:lnTo>
                  <a:pt x="114300" y="0"/>
                </a:lnTo>
                <a:lnTo>
                  <a:pt x="114300" y="304800"/>
                </a:lnTo>
                <a:lnTo>
                  <a:pt x="0" y="304800"/>
                </a:lnTo>
                <a:close/>
              </a:path>
            </a:pathLst>
          </a:custGeom>
          <a:solidFill>
            <a:srgbClr val="DAE8FC"/>
          </a:solidFill>
          <a:ln w="9525" cap="flat" cmpd="sng">
            <a:solidFill>
              <a:srgbClr val="6C8EB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1" name="Google Shape;881;p59"/>
          <p:cNvSpPr/>
          <p:nvPr/>
        </p:nvSpPr>
        <p:spPr>
          <a:xfrm>
            <a:off x="2482729" y="3105150"/>
            <a:ext cx="85725" cy="304800"/>
          </a:xfrm>
          <a:custGeom>
            <a:avLst/>
            <a:gdLst/>
            <a:ahLst/>
            <a:cxnLst/>
            <a:rect l="l" t="t" r="r" b="b"/>
            <a:pathLst>
              <a:path w="114300" h="304800" extrusionOk="0">
                <a:moveTo>
                  <a:pt x="0" y="0"/>
                </a:moveTo>
                <a:lnTo>
                  <a:pt x="114300" y="0"/>
                </a:lnTo>
                <a:lnTo>
                  <a:pt x="114300" y="304800"/>
                </a:lnTo>
                <a:lnTo>
                  <a:pt x="0" y="304800"/>
                </a:lnTo>
                <a:close/>
              </a:path>
            </a:pathLst>
          </a:custGeom>
          <a:solidFill>
            <a:srgbClr val="DAE8FC"/>
          </a:solidFill>
          <a:ln w="9525" cap="flat" cmpd="sng">
            <a:solidFill>
              <a:srgbClr val="6C8EB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2" name="Google Shape;882;p59"/>
          <p:cNvSpPr/>
          <p:nvPr/>
        </p:nvSpPr>
        <p:spPr>
          <a:xfrm>
            <a:off x="2325600" y="2486025"/>
            <a:ext cx="529970" cy="295275"/>
          </a:xfrm>
          <a:custGeom>
            <a:avLst/>
            <a:gdLst/>
            <a:ahLst/>
            <a:cxnLst/>
            <a:rect l="l" t="t" r="r" b="b"/>
            <a:pathLst>
              <a:path w="590550" h="295275" extrusionOk="0">
                <a:moveTo>
                  <a:pt x="0" y="0"/>
                </a:moveTo>
                <a:lnTo>
                  <a:pt x="590550" y="0"/>
                </a:lnTo>
                <a:lnTo>
                  <a:pt x="590550" y="295275"/>
                </a:lnTo>
                <a:lnTo>
                  <a:pt x="0" y="295275"/>
                </a:lnTo>
                <a:close/>
              </a:path>
            </a:pathLst>
          </a:custGeom>
          <a:solidFill>
            <a:srgbClr val="DAE8FC"/>
          </a:solidFill>
          <a:ln w="9525" cap="flat" cmpd="sng">
            <a:solidFill>
              <a:srgbClr val="6C8EB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IMM</a:t>
            </a:r>
            <a:endParaRPr dirty="0"/>
          </a:p>
        </p:txBody>
      </p:sp>
      <p:sp>
        <p:nvSpPr>
          <p:cNvPr id="887" name="Google Shape;887;p59"/>
          <p:cNvSpPr/>
          <p:nvPr/>
        </p:nvSpPr>
        <p:spPr>
          <a:xfrm>
            <a:off x="4653934" y="1790700"/>
            <a:ext cx="542925" cy="1714500"/>
          </a:xfrm>
          <a:custGeom>
            <a:avLst/>
            <a:gdLst/>
            <a:ahLst/>
            <a:cxnLst/>
            <a:rect l="l" t="t" r="r" b="b"/>
            <a:pathLst>
              <a:path w="542925" h="1714500" extrusionOk="0">
                <a:moveTo>
                  <a:pt x="0" y="0"/>
                </a:moveTo>
                <a:lnTo>
                  <a:pt x="542925" y="0"/>
                </a:lnTo>
                <a:lnTo>
                  <a:pt x="542925" y="1714500"/>
                </a:lnTo>
                <a:lnTo>
                  <a:pt x="0" y="1714500"/>
                </a:lnTo>
                <a:close/>
              </a:path>
            </a:pathLst>
          </a:custGeom>
          <a:solidFill>
            <a:srgbClr val="D5E8D4"/>
          </a:solidFill>
          <a:ln w="9525" cap="flat" cmpd="sng">
            <a:solidFill>
              <a:srgbClr val="82B366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</a:rPr>
              <a:t>Join</a:t>
            </a:r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CF44AD7-3F86-2DAF-8115-760784D2A2A8}"/>
              </a:ext>
            </a:extLst>
          </p:cNvPr>
          <p:cNvGrpSpPr/>
          <p:nvPr/>
        </p:nvGrpSpPr>
        <p:grpSpPr>
          <a:xfrm>
            <a:off x="5671304" y="1796400"/>
            <a:ext cx="1097089" cy="1714500"/>
            <a:chOff x="5671304" y="1771650"/>
            <a:chExt cx="1097089" cy="1714500"/>
          </a:xfrm>
        </p:grpSpPr>
        <p:sp>
          <p:nvSpPr>
            <p:cNvPr id="875" name="Google Shape;875;p59"/>
            <p:cNvSpPr/>
            <p:nvPr/>
          </p:nvSpPr>
          <p:spPr>
            <a:xfrm>
              <a:off x="5671304" y="1771650"/>
              <a:ext cx="1097089" cy="1714500"/>
            </a:xfrm>
            <a:custGeom>
              <a:avLst/>
              <a:gdLst/>
              <a:ahLst/>
              <a:cxnLst/>
              <a:rect l="l" t="t" r="r" b="b"/>
              <a:pathLst>
                <a:path w="990600" h="1714500" extrusionOk="0">
                  <a:moveTo>
                    <a:pt x="0" y="0"/>
                  </a:moveTo>
                  <a:lnTo>
                    <a:pt x="990600" y="0"/>
                  </a:lnTo>
                  <a:lnTo>
                    <a:pt x="990600" y="1714500"/>
                  </a:lnTo>
                  <a:lnTo>
                    <a:pt x="0" y="1714500"/>
                  </a:lnTo>
                  <a:close/>
                </a:path>
              </a:pathLst>
            </a:custGeom>
            <a:solidFill>
              <a:srgbClr val="D5E8D4"/>
            </a:solidFill>
            <a:ln w="9525" cap="flat" cmpd="sng">
              <a:solidFill>
                <a:srgbClr val="82B366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chemeClr val="dk1"/>
                  </a:solidFill>
                </a:rPr>
                <a:t>FP Wrapper</a:t>
              </a:r>
              <a:endParaRPr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1" name="Google Shape;891;p59"/>
            <p:cNvSpPr/>
            <p:nvPr/>
          </p:nvSpPr>
          <p:spPr>
            <a:xfrm rot="5400000" flipH="1">
              <a:off x="5652336" y="2274344"/>
              <a:ext cx="1152525" cy="747236"/>
            </a:xfrm>
            <a:custGeom>
              <a:avLst/>
              <a:gdLst/>
              <a:ahLst/>
              <a:cxnLst/>
              <a:rect l="l" t="t" r="r" b="b"/>
              <a:pathLst>
                <a:path w="1152525" h="571500" extrusionOk="0">
                  <a:moveTo>
                    <a:pt x="0" y="571500"/>
                  </a:moveTo>
                  <a:lnTo>
                    <a:pt x="265081" y="0"/>
                  </a:lnTo>
                  <a:lnTo>
                    <a:pt x="887444" y="0"/>
                  </a:lnTo>
                  <a:lnTo>
                    <a:pt x="1152525" y="571500"/>
                  </a:lnTo>
                  <a:close/>
                </a:path>
              </a:pathLst>
            </a:custGeom>
            <a:solidFill>
              <a:srgbClr val="DAE8FC"/>
            </a:solidFill>
            <a:ln w="9525" cap="flat" cmpd="sng">
              <a:solidFill>
                <a:srgbClr val="6C8EB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2" name="Google Shape;892;p59"/>
            <p:cNvSpPr/>
            <p:nvPr/>
          </p:nvSpPr>
          <p:spPr>
            <a:xfrm rot="5400000">
              <a:off x="5807714" y="2576591"/>
              <a:ext cx="240432" cy="142763"/>
            </a:xfrm>
            <a:custGeom>
              <a:avLst/>
              <a:gdLst/>
              <a:ahLst/>
              <a:cxnLst/>
              <a:rect l="l" t="t" r="r" b="b"/>
              <a:pathLst>
                <a:path w="240432" h="151876" extrusionOk="0">
                  <a:moveTo>
                    <a:pt x="8464" y="151876"/>
                  </a:moveTo>
                  <a:lnTo>
                    <a:pt x="231921" y="151876"/>
                  </a:lnTo>
                  <a:cubicBezTo>
                    <a:pt x="234969" y="151781"/>
                    <a:pt x="237636" y="150162"/>
                    <a:pt x="239160" y="147590"/>
                  </a:cubicBezTo>
                  <a:cubicBezTo>
                    <a:pt x="240684" y="145113"/>
                    <a:pt x="240874" y="141970"/>
                    <a:pt x="239541" y="139398"/>
                  </a:cubicBezTo>
                  <a:lnTo>
                    <a:pt x="125336" y="1572"/>
                  </a:lnTo>
                  <a:cubicBezTo>
                    <a:pt x="122288" y="-524"/>
                    <a:pt x="118192" y="-524"/>
                    <a:pt x="115144" y="1572"/>
                  </a:cubicBezTo>
                  <a:lnTo>
                    <a:pt x="844" y="139398"/>
                  </a:lnTo>
                  <a:cubicBezTo>
                    <a:pt x="-394" y="141970"/>
                    <a:pt x="-299" y="145113"/>
                    <a:pt x="1320" y="147590"/>
                  </a:cubicBezTo>
                  <a:cubicBezTo>
                    <a:pt x="2845" y="150162"/>
                    <a:pt x="5511" y="151781"/>
                    <a:pt x="8464" y="151876"/>
                  </a:cubicBezTo>
                  <a:close/>
                </a:path>
              </a:pathLst>
            </a:custGeom>
            <a:solidFill>
              <a:srgbClr val="DAE8FC"/>
            </a:solidFill>
            <a:ln w="9525" cap="flat" cmpd="sng">
              <a:solidFill>
                <a:srgbClr val="6C8EB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3" name="Google Shape;893;p59"/>
            <p:cNvSpPr/>
            <p:nvPr/>
          </p:nvSpPr>
          <p:spPr>
            <a:xfrm rot="5400000">
              <a:off x="5789829" y="2576591"/>
              <a:ext cx="240432" cy="142763"/>
            </a:xfrm>
            <a:custGeom>
              <a:avLst/>
              <a:gdLst/>
              <a:ahLst/>
              <a:cxnLst/>
              <a:rect l="l" t="t" r="r" b="b"/>
              <a:pathLst>
                <a:path w="240432" h="151876" extrusionOk="0">
                  <a:moveTo>
                    <a:pt x="8464" y="151876"/>
                  </a:moveTo>
                  <a:lnTo>
                    <a:pt x="231921" y="151876"/>
                  </a:lnTo>
                  <a:cubicBezTo>
                    <a:pt x="234969" y="151781"/>
                    <a:pt x="237636" y="150162"/>
                    <a:pt x="239160" y="147590"/>
                  </a:cubicBezTo>
                  <a:cubicBezTo>
                    <a:pt x="240684" y="145113"/>
                    <a:pt x="240874" y="141970"/>
                    <a:pt x="239541" y="139398"/>
                  </a:cubicBezTo>
                  <a:lnTo>
                    <a:pt x="125336" y="1572"/>
                  </a:lnTo>
                  <a:cubicBezTo>
                    <a:pt x="122288" y="-524"/>
                    <a:pt x="118192" y="-524"/>
                    <a:pt x="115144" y="1572"/>
                  </a:cubicBezTo>
                  <a:lnTo>
                    <a:pt x="844" y="139398"/>
                  </a:lnTo>
                  <a:cubicBezTo>
                    <a:pt x="-394" y="141970"/>
                    <a:pt x="-299" y="145113"/>
                    <a:pt x="1320" y="147590"/>
                  </a:cubicBezTo>
                  <a:cubicBezTo>
                    <a:pt x="2845" y="150162"/>
                    <a:pt x="5511" y="151781"/>
                    <a:pt x="8464" y="151876"/>
                  </a:cubicBezTo>
                  <a:close/>
                </a:path>
              </a:pathLst>
            </a:custGeom>
            <a:solidFill>
              <a:srgbClr val="D5E8D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4" name="Google Shape;894;p59"/>
            <p:cNvSpPr/>
            <p:nvPr/>
          </p:nvSpPr>
          <p:spPr>
            <a:xfrm>
              <a:off x="5938012" y="2743200"/>
              <a:ext cx="371570" cy="257175"/>
            </a:xfrm>
            <a:custGeom>
              <a:avLst/>
              <a:gdLst/>
              <a:ahLst/>
              <a:cxnLst/>
              <a:rect l="l" t="t" r="r" b="b"/>
              <a:pathLst>
                <a:path w="395287" h="257175" extrusionOk="0">
                  <a:moveTo>
                    <a:pt x="0" y="0"/>
                  </a:moveTo>
                  <a:lnTo>
                    <a:pt x="395288" y="0"/>
                  </a:lnTo>
                  <a:lnTo>
                    <a:pt x="395288" y="257175"/>
                  </a:lnTo>
                  <a:lnTo>
                    <a:pt x="0" y="257175"/>
                  </a:lnTo>
                  <a:close/>
                </a:path>
              </a:pathLst>
            </a:custGeom>
            <a:solidFill>
              <a:srgbClr val="DAE8F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895" name="Google Shape;895;p59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011978" y="2558108"/>
              <a:ext cx="577573" cy="240433"/>
            </a:xfrm>
            <a:custGeom>
              <a:avLst/>
              <a:gdLst/>
              <a:ahLst/>
              <a:cxnLst/>
              <a:rect l="l" t="t" r="r" b="b"/>
              <a:pathLst>
                <a:path w="381000" h="161925" extrusionOk="0">
                  <a:moveTo>
                    <a:pt x="-1" y="-1"/>
                  </a:moveTo>
                  <a:lnTo>
                    <a:pt x="381000" y="-1"/>
                  </a:lnTo>
                  <a:lnTo>
                    <a:pt x="381000" y="161925"/>
                  </a:lnTo>
                  <a:lnTo>
                    <a:pt x="-1" y="161925"/>
                  </a:lnTo>
                  <a:close/>
                </a:path>
              </a:pathLst>
            </a:custGeom>
            <a:noFill/>
            <a:ln>
              <a:noFill/>
            </a:ln>
          </p:spPr>
        </p:pic>
      </p:grpSp>
      <p:sp>
        <p:nvSpPr>
          <p:cNvPr id="896" name="Google Shape;896;p59"/>
          <p:cNvSpPr/>
          <p:nvPr/>
        </p:nvSpPr>
        <p:spPr>
          <a:xfrm>
            <a:off x="4557988" y="1571625"/>
            <a:ext cx="428625" cy="285750"/>
          </a:xfrm>
          <a:custGeom>
            <a:avLst/>
            <a:gdLst/>
            <a:ahLst/>
            <a:cxnLst/>
            <a:rect l="l" t="t" r="r" b="b"/>
            <a:pathLst>
              <a:path w="571500" h="285750" extrusionOk="0">
                <a:moveTo>
                  <a:pt x="0" y="0"/>
                </a:moveTo>
                <a:lnTo>
                  <a:pt x="571500" y="0"/>
                </a:lnTo>
                <a:lnTo>
                  <a:pt x="571500" y="285750"/>
                </a:lnTo>
                <a:lnTo>
                  <a:pt x="0" y="28575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7" name="Google Shape;897;p59"/>
          <p:cNvSpPr/>
          <p:nvPr/>
        </p:nvSpPr>
        <p:spPr>
          <a:xfrm>
            <a:off x="3861473" y="1533525"/>
            <a:ext cx="428625" cy="285750"/>
          </a:xfrm>
          <a:custGeom>
            <a:avLst/>
            <a:gdLst/>
            <a:ahLst/>
            <a:cxnLst/>
            <a:rect l="l" t="t" r="r" b="b"/>
            <a:pathLst>
              <a:path w="571500" h="285750" extrusionOk="0">
                <a:moveTo>
                  <a:pt x="0" y="0"/>
                </a:moveTo>
                <a:lnTo>
                  <a:pt x="571500" y="0"/>
                </a:lnTo>
                <a:lnTo>
                  <a:pt x="571500" y="285750"/>
                </a:lnTo>
                <a:lnTo>
                  <a:pt x="0" y="28575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8" name="Google Shape;898;p59"/>
          <p:cNvSpPr/>
          <p:nvPr/>
        </p:nvSpPr>
        <p:spPr>
          <a:xfrm>
            <a:off x="3861473" y="3448050"/>
            <a:ext cx="428625" cy="285750"/>
          </a:xfrm>
          <a:custGeom>
            <a:avLst/>
            <a:gdLst/>
            <a:ahLst/>
            <a:cxnLst/>
            <a:rect l="l" t="t" r="r" b="b"/>
            <a:pathLst>
              <a:path w="571500" h="285750" extrusionOk="0">
                <a:moveTo>
                  <a:pt x="0" y="0"/>
                </a:moveTo>
                <a:lnTo>
                  <a:pt x="571500" y="0"/>
                </a:lnTo>
                <a:lnTo>
                  <a:pt x="571500" y="285750"/>
                </a:lnTo>
                <a:lnTo>
                  <a:pt x="0" y="28575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9" name="Google Shape;899;p59"/>
          <p:cNvSpPr/>
          <p:nvPr/>
        </p:nvSpPr>
        <p:spPr>
          <a:xfrm>
            <a:off x="2239841" y="1628775"/>
            <a:ext cx="428625" cy="285750"/>
          </a:xfrm>
          <a:custGeom>
            <a:avLst/>
            <a:gdLst/>
            <a:ahLst/>
            <a:cxnLst/>
            <a:rect l="l" t="t" r="r" b="b"/>
            <a:pathLst>
              <a:path w="571500" h="285750" extrusionOk="0">
                <a:moveTo>
                  <a:pt x="0" y="0"/>
                </a:moveTo>
                <a:lnTo>
                  <a:pt x="571500" y="0"/>
                </a:lnTo>
                <a:lnTo>
                  <a:pt x="571500" y="285750"/>
                </a:lnTo>
                <a:lnTo>
                  <a:pt x="0" y="28575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0" name="Google Shape;900;p59"/>
          <p:cNvSpPr/>
          <p:nvPr/>
        </p:nvSpPr>
        <p:spPr>
          <a:xfrm>
            <a:off x="2239841" y="3381375"/>
            <a:ext cx="428625" cy="285750"/>
          </a:xfrm>
          <a:custGeom>
            <a:avLst/>
            <a:gdLst/>
            <a:ahLst/>
            <a:cxnLst/>
            <a:rect l="l" t="t" r="r" b="b"/>
            <a:pathLst>
              <a:path w="571500" h="285750" extrusionOk="0">
                <a:moveTo>
                  <a:pt x="0" y="0"/>
                </a:moveTo>
                <a:lnTo>
                  <a:pt x="571500" y="0"/>
                </a:lnTo>
                <a:lnTo>
                  <a:pt x="571500" y="285750"/>
                </a:lnTo>
                <a:lnTo>
                  <a:pt x="0" y="28575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0" name="Google Shape;910;p59"/>
          <p:cNvSpPr/>
          <p:nvPr/>
        </p:nvSpPr>
        <p:spPr>
          <a:xfrm>
            <a:off x="3182816" y="2209800"/>
            <a:ext cx="400050" cy="266700"/>
          </a:xfrm>
          <a:custGeom>
            <a:avLst/>
            <a:gdLst/>
            <a:ahLst/>
            <a:cxnLst/>
            <a:rect l="l" t="t" r="r" b="b"/>
            <a:pathLst>
              <a:path w="533400" h="266700" extrusionOk="0">
                <a:moveTo>
                  <a:pt x="0" y="0"/>
                </a:moveTo>
                <a:lnTo>
                  <a:pt x="533400" y="0"/>
                </a:lnTo>
                <a:lnTo>
                  <a:pt x="533400" y="266700"/>
                </a:lnTo>
                <a:lnTo>
                  <a:pt x="0" y="266700"/>
                </a:lnTo>
                <a:close/>
              </a:path>
            </a:pathLst>
          </a:cu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1" name="Google Shape;911;p59"/>
          <p:cNvSpPr txBox="1"/>
          <p:nvPr/>
        </p:nvSpPr>
        <p:spPr>
          <a:xfrm>
            <a:off x="2145750" y="1587000"/>
            <a:ext cx="615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</a:rPr>
              <a:t>buff A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912" name="Google Shape;912;p59"/>
          <p:cNvSpPr txBox="1"/>
          <p:nvPr/>
        </p:nvSpPr>
        <p:spPr>
          <a:xfrm>
            <a:off x="2188085" y="3344893"/>
            <a:ext cx="6156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</a:rPr>
              <a:t>buff B</a:t>
            </a:r>
            <a:endParaRPr sz="1200" dirty="0">
              <a:solidFill>
                <a:schemeClr val="dk1"/>
              </a:solidFill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D0BC784-A4C5-0149-1E1B-46BAA53F2D83}"/>
              </a:ext>
            </a:extLst>
          </p:cNvPr>
          <p:cNvGrpSpPr/>
          <p:nvPr/>
        </p:nvGrpSpPr>
        <p:grpSpPr>
          <a:xfrm>
            <a:off x="7073732" y="2116725"/>
            <a:ext cx="747300" cy="683625"/>
            <a:chOff x="7073732" y="2116725"/>
            <a:chExt cx="747300" cy="683625"/>
          </a:xfrm>
        </p:grpSpPr>
        <p:sp>
          <p:nvSpPr>
            <p:cNvPr id="888" name="Google Shape;888;p59"/>
            <p:cNvSpPr/>
            <p:nvPr/>
          </p:nvSpPr>
          <p:spPr>
            <a:xfrm>
              <a:off x="7309258" y="2495550"/>
              <a:ext cx="85725" cy="304800"/>
            </a:xfrm>
            <a:custGeom>
              <a:avLst/>
              <a:gdLst/>
              <a:ahLst/>
              <a:cxnLst/>
              <a:rect l="l" t="t" r="r" b="b"/>
              <a:pathLst>
                <a:path w="114300" h="304800" extrusionOk="0">
                  <a:moveTo>
                    <a:pt x="0" y="0"/>
                  </a:moveTo>
                  <a:lnTo>
                    <a:pt x="114300" y="0"/>
                  </a:lnTo>
                  <a:lnTo>
                    <a:pt x="114300" y="304800"/>
                  </a:lnTo>
                  <a:lnTo>
                    <a:pt x="0" y="304800"/>
                  </a:lnTo>
                  <a:close/>
                </a:path>
              </a:pathLst>
            </a:custGeom>
            <a:solidFill>
              <a:srgbClr val="DAE8FC"/>
            </a:solidFill>
            <a:ln w="9525" cap="flat" cmpd="sng">
              <a:solidFill>
                <a:srgbClr val="6C8EB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9" name="Google Shape;889;p59"/>
            <p:cNvSpPr/>
            <p:nvPr/>
          </p:nvSpPr>
          <p:spPr>
            <a:xfrm>
              <a:off x="7394983" y="2495550"/>
              <a:ext cx="85725" cy="304800"/>
            </a:xfrm>
            <a:custGeom>
              <a:avLst/>
              <a:gdLst/>
              <a:ahLst/>
              <a:cxnLst/>
              <a:rect l="l" t="t" r="r" b="b"/>
              <a:pathLst>
                <a:path w="114300" h="304800" extrusionOk="0">
                  <a:moveTo>
                    <a:pt x="0" y="0"/>
                  </a:moveTo>
                  <a:lnTo>
                    <a:pt x="114300" y="0"/>
                  </a:lnTo>
                  <a:lnTo>
                    <a:pt x="114300" y="304800"/>
                  </a:lnTo>
                  <a:lnTo>
                    <a:pt x="0" y="304800"/>
                  </a:lnTo>
                  <a:close/>
                </a:path>
              </a:pathLst>
            </a:custGeom>
            <a:solidFill>
              <a:srgbClr val="DAE8FC"/>
            </a:solidFill>
            <a:ln w="9525" cap="flat" cmpd="sng">
              <a:solidFill>
                <a:srgbClr val="6C8EB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0" name="Google Shape;890;p59"/>
            <p:cNvSpPr/>
            <p:nvPr/>
          </p:nvSpPr>
          <p:spPr>
            <a:xfrm>
              <a:off x="7480708" y="2495550"/>
              <a:ext cx="85725" cy="304800"/>
            </a:xfrm>
            <a:custGeom>
              <a:avLst/>
              <a:gdLst/>
              <a:ahLst/>
              <a:cxnLst/>
              <a:rect l="l" t="t" r="r" b="b"/>
              <a:pathLst>
                <a:path w="114300" h="304800" extrusionOk="0">
                  <a:moveTo>
                    <a:pt x="0" y="0"/>
                  </a:moveTo>
                  <a:lnTo>
                    <a:pt x="114300" y="0"/>
                  </a:lnTo>
                  <a:lnTo>
                    <a:pt x="114300" y="304800"/>
                  </a:lnTo>
                  <a:lnTo>
                    <a:pt x="0" y="304800"/>
                  </a:lnTo>
                  <a:close/>
                </a:path>
              </a:pathLst>
            </a:custGeom>
            <a:solidFill>
              <a:srgbClr val="DAE8FC"/>
            </a:solidFill>
            <a:ln w="9525" cap="flat" cmpd="sng">
              <a:solidFill>
                <a:srgbClr val="6C8EBF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1" name="Google Shape;901;p59"/>
            <p:cNvSpPr/>
            <p:nvPr/>
          </p:nvSpPr>
          <p:spPr>
            <a:xfrm>
              <a:off x="7202102" y="2257425"/>
              <a:ext cx="428625" cy="285750"/>
            </a:xfrm>
            <a:custGeom>
              <a:avLst/>
              <a:gdLst/>
              <a:ahLst/>
              <a:cxnLst/>
              <a:rect l="l" t="t" r="r" b="b"/>
              <a:pathLst>
                <a:path w="571500" h="285750" extrusionOk="0">
                  <a:moveTo>
                    <a:pt x="0" y="0"/>
                  </a:moveTo>
                  <a:lnTo>
                    <a:pt x="571500" y="0"/>
                  </a:lnTo>
                  <a:lnTo>
                    <a:pt x="571500" y="285750"/>
                  </a:lnTo>
                  <a:lnTo>
                    <a:pt x="0" y="285750"/>
                  </a:lnTo>
                  <a:close/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3" name="Google Shape;913;p59"/>
            <p:cNvSpPr txBox="1"/>
            <p:nvPr/>
          </p:nvSpPr>
          <p:spPr>
            <a:xfrm>
              <a:off x="7073732" y="2116725"/>
              <a:ext cx="7473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>
                  <a:solidFill>
                    <a:schemeClr val="dk1"/>
                  </a:solidFill>
                </a:rPr>
                <a:t>buff Out</a:t>
              </a:r>
              <a:endParaRPr sz="1200">
                <a:solidFill>
                  <a:schemeClr val="dk1"/>
                </a:solidFill>
              </a:endParaRPr>
            </a:p>
          </p:txBody>
        </p:sp>
      </p:grpSp>
      <p:sp>
        <p:nvSpPr>
          <p:cNvPr id="914" name="Google Shape;914;p59"/>
          <p:cNvSpPr txBox="1"/>
          <p:nvPr/>
        </p:nvSpPr>
        <p:spPr>
          <a:xfrm>
            <a:off x="3716575" y="1424014"/>
            <a:ext cx="68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>
                <a:solidFill>
                  <a:schemeClr val="dk1"/>
                </a:solidFill>
              </a:rPr>
              <a:t>MUX A</a:t>
            </a:r>
            <a:endParaRPr sz="1200" dirty="0">
              <a:solidFill>
                <a:schemeClr val="dk1"/>
              </a:solidFill>
            </a:endParaRPr>
          </a:p>
        </p:txBody>
      </p:sp>
      <p:sp>
        <p:nvSpPr>
          <p:cNvPr id="915" name="Google Shape;915;p59"/>
          <p:cNvSpPr txBox="1"/>
          <p:nvPr/>
        </p:nvSpPr>
        <p:spPr>
          <a:xfrm>
            <a:off x="3716650" y="3505200"/>
            <a:ext cx="681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</a:rPr>
              <a:t>MUX B</a:t>
            </a:r>
            <a:endParaRPr sz="1200">
              <a:solidFill>
                <a:schemeClr val="dk1"/>
              </a:solidFill>
            </a:endParaRPr>
          </a:p>
        </p:txBody>
      </p:sp>
      <p:sp>
        <p:nvSpPr>
          <p:cNvPr id="916" name="Google Shape;916;p59"/>
          <p:cNvSpPr txBox="1">
            <a:spLocks noGrp="1"/>
          </p:cNvSpPr>
          <p:nvPr>
            <p:ph type="body" idx="1"/>
          </p:nvPr>
        </p:nvSpPr>
        <p:spPr>
          <a:xfrm>
            <a:off x="457200" y="4189192"/>
            <a:ext cx="8229600" cy="17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9060" lvl="0" indent="0">
              <a:buNone/>
            </a:pPr>
            <a:r>
              <a:rPr lang="en-US" sz="1400" b="0" dirty="0" err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connectPorts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400" b="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“</a:t>
            </a:r>
            <a:r>
              <a:rPr lang="en-US" sz="1400" dirty="0" err="1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crossbar.out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”</a:t>
            </a:r>
            <a:r>
              <a:rPr lang="en-US" sz="1400" b="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 + </a:t>
            </a:r>
            <a:r>
              <a:rPr lang="en-US" sz="1400" b="0" dirty="0" err="1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num_outports</a:t>
            </a:r>
            <a:r>
              <a:rPr lang="en-US" sz="1400" b="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 - 1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“buff_A.in”</a:t>
            </a:r>
            <a:r>
              <a:rPr lang="en-US" sz="140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-US" sz="1400" dirty="0" err="1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isElastic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</a:p>
          <a:p>
            <a:pPr marL="99060" indent="0">
              <a:buNone/>
            </a:pPr>
            <a:r>
              <a:rPr lang="en-US" sz="1400" b="0" dirty="0" err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connectPorts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“</a:t>
            </a:r>
            <a:r>
              <a:rPr lang="en-US" sz="1400" dirty="0" err="1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crossbar.out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” + </a:t>
            </a:r>
            <a:r>
              <a:rPr lang="en-US" sz="1400" dirty="0" err="1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num_outports</a:t>
            </a:r>
            <a:r>
              <a:rPr lang="en-US" sz="140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“buff_B.in”</a:t>
            </a:r>
            <a:r>
              <a:rPr lang="en-US" sz="140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-US" sz="1400" dirty="0" err="1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isElastic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endParaRPr sz="1400" b="0" dirty="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99060" lvl="0" indent="0">
              <a:buNone/>
            </a:pPr>
            <a:r>
              <a:rPr lang="en-US" sz="1400" b="0" dirty="0" err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connectPorts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“</a:t>
            </a:r>
            <a:r>
              <a:rPr lang="en-US" sz="1400" dirty="0" err="1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buff_A.out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”</a:t>
            </a:r>
            <a:r>
              <a:rPr lang="en-US" sz="140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“MUX_A.in0”</a:t>
            </a:r>
            <a:r>
              <a:rPr lang="en-US" sz="140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-US" sz="1400" dirty="0" err="1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isElastic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r>
              <a:rPr lang="en-US" sz="1400" b="0" dirty="0">
                <a:solidFill>
                  <a:srgbClr val="6A9955"/>
                </a:solidFill>
                <a:latin typeface="Consolas"/>
                <a:ea typeface="Consolas"/>
                <a:cs typeface="Consolas"/>
                <a:sym typeface="Consolas"/>
              </a:rPr>
              <a:t> </a:t>
            </a:r>
            <a:endParaRPr dirty="0"/>
          </a:p>
          <a:p>
            <a:pPr marL="99060" lvl="0" indent="0">
              <a:buNone/>
            </a:pPr>
            <a:r>
              <a:rPr lang="en-US" sz="1400" b="0" dirty="0" err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connectPorts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“</a:t>
            </a:r>
            <a:r>
              <a:rPr lang="en-US" sz="1400" dirty="0" err="1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buff_B.out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”</a:t>
            </a:r>
            <a:r>
              <a:rPr lang="en-US" sz="140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“MUX_B.in0”</a:t>
            </a:r>
            <a:r>
              <a:rPr lang="en-US" sz="140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-US" sz="1400" dirty="0" err="1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isElastic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endParaRPr dirty="0"/>
          </a:p>
          <a:p>
            <a:pPr marL="99060" lvl="0" indent="0">
              <a:buNone/>
            </a:pPr>
            <a:r>
              <a:rPr lang="en-US" sz="1400" b="0" dirty="0" err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connectPorts</a:t>
            </a:r>
            <a:r>
              <a:rPr lang="en-US" sz="140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“</a:t>
            </a:r>
            <a:r>
              <a:rPr lang="en-US" sz="1400" dirty="0" err="1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MUX_A.out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”</a:t>
            </a:r>
            <a:r>
              <a:rPr lang="en-US" sz="140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“join.in0”</a:t>
            </a:r>
            <a:r>
              <a:rPr lang="en-US" sz="140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-US" sz="1400" dirty="0" err="1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isElastic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endParaRPr dirty="0"/>
          </a:p>
          <a:p>
            <a:pPr marL="99060" indent="0">
              <a:buNone/>
            </a:pPr>
            <a:r>
              <a:rPr lang="en-US" sz="1400" b="0" dirty="0" err="1">
                <a:solidFill>
                  <a:srgbClr val="FF0000"/>
                </a:solidFill>
                <a:latin typeface="Consolas"/>
                <a:ea typeface="Consolas"/>
                <a:cs typeface="Consolas"/>
                <a:sym typeface="Consolas"/>
              </a:rPr>
              <a:t>connectPorts</a:t>
            </a:r>
            <a:r>
              <a:rPr lang="en-US" sz="140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(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“</a:t>
            </a:r>
            <a:r>
              <a:rPr lang="en-US" sz="1400" dirty="0" err="1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MUX_B.out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”</a:t>
            </a:r>
            <a:r>
              <a:rPr lang="en-US" sz="140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-US" sz="1400" dirty="0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“join.in1”</a:t>
            </a:r>
            <a:r>
              <a:rPr lang="en-US" sz="140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, </a:t>
            </a:r>
            <a:r>
              <a:rPr lang="en-US" sz="1400" dirty="0" err="1">
                <a:solidFill>
                  <a:srgbClr val="CE9178"/>
                </a:solidFill>
                <a:latin typeface="Consolas"/>
                <a:ea typeface="Consolas"/>
                <a:cs typeface="Consolas"/>
                <a:sym typeface="Consolas"/>
              </a:rPr>
              <a:t>isElastic</a:t>
            </a:r>
            <a:r>
              <a:rPr lang="en-US" sz="1400" b="0" dirty="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);</a:t>
            </a:r>
            <a:endParaRPr lang="en-US" sz="1400" b="0" dirty="0">
              <a:solidFill>
                <a:srgbClr val="FF0000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9906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endParaRPr sz="1400" b="0" dirty="0">
              <a:solidFill>
                <a:schemeClr val="accent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marL="9906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040"/>
              <a:buNone/>
            </a:pPr>
            <a:endParaRPr sz="1400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CE7CF6D-99D1-8914-C713-4D4DBC55E51C}"/>
              </a:ext>
            </a:extLst>
          </p:cNvPr>
          <p:cNvCxnSpPr>
            <a:cxnSpLocks/>
          </p:cNvCxnSpPr>
          <p:nvPr/>
        </p:nvCxnSpPr>
        <p:spPr>
          <a:xfrm>
            <a:off x="1774730" y="2000250"/>
            <a:ext cx="5508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9A1EC91-8210-4E11-1839-9D5FDB07BAA2}"/>
              </a:ext>
            </a:extLst>
          </p:cNvPr>
          <p:cNvCxnSpPr>
            <a:cxnSpLocks/>
          </p:cNvCxnSpPr>
          <p:nvPr/>
        </p:nvCxnSpPr>
        <p:spPr>
          <a:xfrm flipV="1">
            <a:off x="1774730" y="3260210"/>
            <a:ext cx="550836" cy="21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9518822-792D-3C76-D622-F40BD9A5C04B}"/>
              </a:ext>
            </a:extLst>
          </p:cNvPr>
          <p:cNvCxnSpPr>
            <a:cxnSpLocks/>
          </p:cNvCxnSpPr>
          <p:nvPr/>
        </p:nvCxnSpPr>
        <p:spPr>
          <a:xfrm>
            <a:off x="2861016" y="2642142"/>
            <a:ext cx="2599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71F6C38-A090-4E66-13BE-1E6082B5A8E8}"/>
              </a:ext>
            </a:extLst>
          </p:cNvPr>
          <p:cNvCxnSpPr>
            <a:cxnSpLocks/>
          </p:cNvCxnSpPr>
          <p:nvPr/>
        </p:nvCxnSpPr>
        <p:spPr>
          <a:xfrm>
            <a:off x="2582741" y="2000250"/>
            <a:ext cx="13601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E0B1530-B1AD-A5D2-41F5-590A5C5F8099}"/>
              </a:ext>
            </a:extLst>
          </p:cNvPr>
          <p:cNvCxnSpPr>
            <a:cxnSpLocks/>
          </p:cNvCxnSpPr>
          <p:nvPr/>
        </p:nvCxnSpPr>
        <p:spPr>
          <a:xfrm>
            <a:off x="2585388" y="3262341"/>
            <a:ext cx="13601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B15D994-F5FC-FFBA-2252-736AADEB811D}"/>
              </a:ext>
            </a:extLst>
          </p:cNvPr>
          <p:cNvCxnSpPr>
            <a:cxnSpLocks/>
          </p:cNvCxnSpPr>
          <p:nvPr/>
        </p:nvCxnSpPr>
        <p:spPr>
          <a:xfrm>
            <a:off x="4172192" y="1990921"/>
            <a:ext cx="475873" cy="84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393E6E2-E40B-A2DE-C934-5FA86AB8F171}"/>
              </a:ext>
            </a:extLst>
          </p:cNvPr>
          <p:cNvCxnSpPr>
            <a:cxnSpLocks/>
          </p:cNvCxnSpPr>
          <p:nvPr/>
        </p:nvCxnSpPr>
        <p:spPr>
          <a:xfrm>
            <a:off x="4172192" y="3253012"/>
            <a:ext cx="475873" cy="70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B90E5FA4-38A1-9493-0D5D-388F1B9FFDCD}"/>
              </a:ext>
            </a:extLst>
          </p:cNvPr>
          <p:cNvCxnSpPr>
            <a:cxnSpLocks/>
          </p:cNvCxnSpPr>
          <p:nvPr/>
        </p:nvCxnSpPr>
        <p:spPr>
          <a:xfrm>
            <a:off x="5204770" y="2303017"/>
            <a:ext cx="6689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7FD20EDF-D6A5-1B34-3075-9569E8AB0AD0}"/>
              </a:ext>
            </a:extLst>
          </p:cNvPr>
          <p:cNvCxnSpPr>
            <a:cxnSpLocks/>
          </p:cNvCxnSpPr>
          <p:nvPr/>
        </p:nvCxnSpPr>
        <p:spPr>
          <a:xfrm>
            <a:off x="5182170" y="3016194"/>
            <a:ext cx="6915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00B18ACC-09E7-62D1-B3B9-71FF4C110B10}"/>
              </a:ext>
            </a:extLst>
          </p:cNvPr>
          <p:cNvCxnSpPr>
            <a:cxnSpLocks/>
          </p:cNvCxnSpPr>
          <p:nvPr/>
        </p:nvCxnSpPr>
        <p:spPr>
          <a:xfrm flipH="1">
            <a:off x="5204770" y="2629125"/>
            <a:ext cx="4840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9C6C284A-BBBA-6A9B-7360-292D531D208E}"/>
              </a:ext>
            </a:extLst>
          </p:cNvPr>
          <p:cNvCxnSpPr>
            <a:cxnSpLocks/>
          </p:cNvCxnSpPr>
          <p:nvPr/>
        </p:nvCxnSpPr>
        <p:spPr>
          <a:xfrm>
            <a:off x="6602217" y="2629125"/>
            <a:ext cx="6915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or: Elbow 56">
            <a:extLst>
              <a:ext uri="{FF2B5EF4-FFF2-40B4-BE49-F238E27FC236}">
                <a16:creationId xmlns:a16="http://schemas.microsoft.com/office/drawing/2014/main" id="{CC8D2CED-9558-E5D9-D87D-117360D82117}"/>
              </a:ext>
            </a:extLst>
          </p:cNvPr>
          <p:cNvCxnSpPr>
            <a:cxnSpLocks/>
            <a:endCxn id="59" idx="4"/>
          </p:cNvCxnSpPr>
          <p:nvPr/>
        </p:nvCxnSpPr>
        <p:spPr>
          <a:xfrm rot="10800000" flipV="1">
            <a:off x="1554709" y="2638767"/>
            <a:ext cx="6011725" cy="765515"/>
          </a:xfrm>
          <a:prstGeom prst="bentConnector4">
            <a:avLst>
              <a:gd name="adj1" fmla="val -9482"/>
              <a:gd name="adj2" fmla="val 17078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>
            <a:extLst>
              <a:ext uri="{FF2B5EF4-FFF2-40B4-BE49-F238E27FC236}">
                <a16:creationId xmlns:a16="http://schemas.microsoft.com/office/drawing/2014/main" id="{06040E92-A4B0-B51E-0BD0-3F9CD48AB3A8}"/>
              </a:ext>
            </a:extLst>
          </p:cNvPr>
          <p:cNvSpPr/>
          <p:nvPr/>
        </p:nvSpPr>
        <p:spPr>
          <a:xfrm>
            <a:off x="1531848" y="335856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77FC4B53-9A75-3D33-6C81-03605C7C2404}"/>
              </a:ext>
            </a:extLst>
          </p:cNvPr>
          <p:cNvSpPr/>
          <p:nvPr/>
        </p:nvSpPr>
        <p:spPr>
          <a:xfrm>
            <a:off x="3607707" y="2621343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17" name="Oval 916">
            <a:extLst>
              <a:ext uri="{FF2B5EF4-FFF2-40B4-BE49-F238E27FC236}">
                <a16:creationId xmlns:a16="http://schemas.microsoft.com/office/drawing/2014/main" id="{C1C49045-6CE9-9B64-3363-D5682424B90F}"/>
              </a:ext>
            </a:extLst>
          </p:cNvPr>
          <p:cNvSpPr/>
          <p:nvPr/>
        </p:nvSpPr>
        <p:spPr>
          <a:xfrm>
            <a:off x="3941619" y="3116957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18" name="Oval 917">
            <a:extLst>
              <a:ext uri="{FF2B5EF4-FFF2-40B4-BE49-F238E27FC236}">
                <a16:creationId xmlns:a16="http://schemas.microsoft.com/office/drawing/2014/main" id="{FD417486-6967-4B3C-5964-75806F971860}"/>
              </a:ext>
            </a:extLst>
          </p:cNvPr>
          <p:cNvSpPr/>
          <p:nvPr/>
        </p:nvSpPr>
        <p:spPr>
          <a:xfrm>
            <a:off x="3939154" y="2078453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20" name="Connector: Elbow 919">
            <a:extLst>
              <a:ext uri="{FF2B5EF4-FFF2-40B4-BE49-F238E27FC236}">
                <a16:creationId xmlns:a16="http://schemas.microsoft.com/office/drawing/2014/main" id="{397BC0F3-FF39-4761-ECE8-1205BCFCD86F}"/>
              </a:ext>
            </a:extLst>
          </p:cNvPr>
          <p:cNvCxnSpPr>
            <a:cxnSpLocks/>
            <a:stCxn id="63" idx="6"/>
            <a:endCxn id="918" idx="2"/>
          </p:cNvCxnSpPr>
          <p:nvPr/>
        </p:nvCxnSpPr>
        <p:spPr>
          <a:xfrm flipV="1">
            <a:off x="3653426" y="2101313"/>
            <a:ext cx="285728" cy="54289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3" name="Connector: Elbow 922">
            <a:extLst>
              <a:ext uri="{FF2B5EF4-FFF2-40B4-BE49-F238E27FC236}">
                <a16:creationId xmlns:a16="http://schemas.microsoft.com/office/drawing/2014/main" id="{E0BCF577-9E1C-EE9D-BDD7-8E4C665018BC}"/>
              </a:ext>
            </a:extLst>
          </p:cNvPr>
          <p:cNvCxnSpPr>
            <a:stCxn id="63" idx="6"/>
            <a:endCxn id="917" idx="2"/>
          </p:cNvCxnSpPr>
          <p:nvPr/>
        </p:nvCxnSpPr>
        <p:spPr>
          <a:xfrm>
            <a:off x="3653426" y="2644203"/>
            <a:ext cx="288193" cy="49561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5" name="Google Shape;885;p59"/>
          <p:cNvSpPr/>
          <p:nvPr/>
        </p:nvSpPr>
        <p:spPr>
          <a:xfrm rot="5400000" flipH="1">
            <a:off x="3780000" y="1872000"/>
            <a:ext cx="542925" cy="244315"/>
          </a:xfrm>
          <a:custGeom>
            <a:avLst/>
            <a:gdLst/>
            <a:ahLst/>
            <a:cxnLst/>
            <a:rect l="l" t="t" r="r" b="b"/>
            <a:pathLst>
              <a:path w="542925" h="325754" extrusionOk="0">
                <a:moveTo>
                  <a:pt x="0" y="325755"/>
                </a:moveTo>
                <a:lnTo>
                  <a:pt x="124873" y="0"/>
                </a:lnTo>
                <a:lnTo>
                  <a:pt x="418052" y="0"/>
                </a:lnTo>
                <a:lnTo>
                  <a:pt x="542925" y="325755"/>
                </a:lnTo>
                <a:close/>
              </a:path>
            </a:pathLst>
          </a:custGeom>
          <a:solidFill>
            <a:srgbClr val="DAE8FC"/>
          </a:solidFill>
          <a:ln w="9525" cap="flat" cmpd="sng">
            <a:solidFill>
              <a:srgbClr val="6C8EB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6" name="Google Shape;886;p59"/>
          <p:cNvSpPr/>
          <p:nvPr/>
        </p:nvSpPr>
        <p:spPr>
          <a:xfrm rot="5400000" flipH="1">
            <a:off x="3780000" y="3096000"/>
            <a:ext cx="542925" cy="244315"/>
          </a:xfrm>
          <a:custGeom>
            <a:avLst/>
            <a:gdLst/>
            <a:ahLst/>
            <a:cxnLst/>
            <a:rect l="l" t="t" r="r" b="b"/>
            <a:pathLst>
              <a:path w="542925" h="325754" extrusionOk="0">
                <a:moveTo>
                  <a:pt x="0" y="325755"/>
                </a:moveTo>
                <a:lnTo>
                  <a:pt x="124873" y="0"/>
                </a:lnTo>
                <a:lnTo>
                  <a:pt x="418052" y="0"/>
                </a:lnTo>
                <a:lnTo>
                  <a:pt x="542925" y="325755"/>
                </a:lnTo>
                <a:close/>
              </a:path>
            </a:pathLst>
          </a:custGeom>
          <a:solidFill>
            <a:srgbClr val="DAE8FC"/>
          </a:solidFill>
          <a:ln w="9525" cap="flat" cmpd="sng">
            <a:solidFill>
              <a:srgbClr val="6C8EB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DDA5A84-1742-0407-3185-96C84DB3867E}"/>
              </a:ext>
            </a:extLst>
          </p:cNvPr>
          <p:cNvGrpSpPr/>
          <p:nvPr/>
        </p:nvGrpSpPr>
        <p:grpSpPr>
          <a:xfrm>
            <a:off x="1080000" y="1857600"/>
            <a:ext cx="694730" cy="1552575"/>
            <a:chOff x="1044387" y="1857375"/>
            <a:chExt cx="694730" cy="1552575"/>
          </a:xfrm>
        </p:grpSpPr>
        <p:grpSp>
          <p:nvGrpSpPr>
            <p:cNvPr id="902" name="Google Shape;902;p59"/>
            <p:cNvGrpSpPr/>
            <p:nvPr/>
          </p:nvGrpSpPr>
          <p:grpSpPr>
            <a:xfrm>
              <a:off x="1064032" y="2000250"/>
              <a:ext cx="240029" cy="238886"/>
              <a:chOff x="1881555" y="1695450"/>
              <a:chExt cx="320039" cy="238886"/>
            </a:xfrm>
          </p:grpSpPr>
          <p:sp>
            <p:nvSpPr>
              <p:cNvPr id="903" name="Google Shape;903;p59"/>
              <p:cNvSpPr/>
              <p:nvPr/>
            </p:nvSpPr>
            <p:spPr>
              <a:xfrm>
                <a:off x="1881555" y="1695450"/>
                <a:ext cx="280035" cy="208978"/>
              </a:xfrm>
              <a:custGeom>
                <a:avLst/>
                <a:gdLst/>
                <a:ahLst/>
                <a:cxnLst/>
                <a:rect l="l" t="t" r="r" b="b"/>
                <a:pathLst>
                  <a:path w="280035" h="208978" extrusionOk="0">
                    <a:moveTo>
                      <a:pt x="0" y="0"/>
                    </a:moveTo>
                    <a:lnTo>
                      <a:pt x="280035" y="208979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04" name="Google Shape;904;p59"/>
              <p:cNvSpPr/>
              <p:nvPr/>
            </p:nvSpPr>
            <p:spPr>
              <a:xfrm>
                <a:off x="2128252" y="1867757"/>
                <a:ext cx="73342" cy="66579"/>
              </a:xfrm>
              <a:custGeom>
                <a:avLst/>
                <a:gdLst/>
                <a:ahLst/>
                <a:cxnLst/>
                <a:rect l="l" t="t" r="r" b="b"/>
                <a:pathLst>
                  <a:path w="73342" h="66579" extrusionOk="0">
                    <a:moveTo>
                      <a:pt x="73342" y="66580"/>
                    </a:moveTo>
                    <a:lnTo>
                      <a:pt x="0" y="53435"/>
                    </a:lnTo>
                    <a:lnTo>
                      <a:pt x="33338" y="36671"/>
                    </a:lnTo>
                    <a:lnTo>
                      <a:pt x="3991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905" name="Google Shape;905;p59"/>
            <p:cNvGrpSpPr/>
            <p:nvPr/>
          </p:nvGrpSpPr>
          <p:grpSpPr>
            <a:xfrm>
              <a:off x="1056889" y="3027521"/>
              <a:ext cx="246887" cy="210978"/>
              <a:chOff x="1872030" y="2722721"/>
              <a:chExt cx="329183" cy="210978"/>
            </a:xfrm>
          </p:grpSpPr>
          <p:sp>
            <p:nvSpPr>
              <p:cNvPr id="906" name="Google Shape;906;p59"/>
              <p:cNvSpPr/>
              <p:nvPr/>
            </p:nvSpPr>
            <p:spPr>
              <a:xfrm>
                <a:off x="1872030" y="2749772"/>
                <a:ext cx="287083" cy="183927"/>
              </a:xfrm>
              <a:custGeom>
                <a:avLst/>
                <a:gdLst/>
                <a:ahLst/>
                <a:cxnLst/>
                <a:rect l="l" t="t" r="r" b="b"/>
                <a:pathLst>
                  <a:path w="287083" h="183927" extrusionOk="0">
                    <a:moveTo>
                      <a:pt x="0" y="183928"/>
                    </a:moveTo>
                    <a:lnTo>
                      <a:pt x="287084" y="0"/>
                    </a:lnTo>
                  </a:path>
                </a:pathLst>
              </a:custGeom>
              <a:noFill/>
              <a:ln w="9525" cap="flat" cmpd="sng">
                <a:solidFill>
                  <a:srgbClr val="000000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07" name="Google Shape;907;p59"/>
              <p:cNvSpPr/>
              <p:nvPr/>
            </p:nvSpPr>
            <p:spPr>
              <a:xfrm>
                <a:off x="2127109" y="2722721"/>
                <a:ext cx="74104" cy="64103"/>
              </a:xfrm>
              <a:custGeom>
                <a:avLst/>
                <a:gdLst/>
                <a:ahLst/>
                <a:cxnLst/>
                <a:rect l="l" t="t" r="r" b="b"/>
                <a:pathLst>
                  <a:path w="74104" h="64103" extrusionOk="0">
                    <a:moveTo>
                      <a:pt x="74105" y="0"/>
                    </a:moveTo>
                    <a:lnTo>
                      <a:pt x="35909" y="64103"/>
                    </a:lnTo>
                    <a:lnTo>
                      <a:pt x="32004" y="27051"/>
                    </a:lnTo>
                    <a:lnTo>
                      <a:pt x="0" y="7906"/>
                    </a:lnTo>
                    <a:close/>
                  </a:path>
                </a:pathLst>
              </a:custGeom>
              <a:solidFill>
                <a:srgbClr val="000000"/>
              </a:solidFill>
              <a:ln w="9525" cap="flat" cmpd="sng">
                <a:solidFill>
                  <a:srgbClr val="000000"/>
                </a:solidFill>
                <a:prstDash val="solid"/>
                <a:miter lim="8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908" name="Google Shape;908;p59"/>
            <p:cNvSpPr/>
            <p:nvPr/>
          </p:nvSpPr>
          <p:spPr>
            <a:xfrm rot="5400000">
              <a:off x="928301" y="2521744"/>
              <a:ext cx="571500" cy="214313"/>
            </a:xfrm>
            <a:custGeom>
              <a:avLst/>
              <a:gdLst/>
              <a:ahLst/>
              <a:cxnLst/>
              <a:rect l="l" t="t" r="r" b="b"/>
              <a:pathLst>
                <a:path w="571500" h="285750" extrusionOk="0">
                  <a:moveTo>
                    <a:pt x="0" y="0"/>
                  </a:moveTo>
                  <a:lnTo>
                    <a:pt x="571500" y="0"/>
                  </a:lnTo>
                  <a:lnTo>
                    <a:pt x="571500" y="285750"/>
                  </a:lnTo>
                  <a:lnTo>
                    <a:pt x="0" y="285750"/>
                  </a:lnTo>
                  <a:close/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909" name="Google Shape;909;p59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 rot="5400000">
              <a:off x="975628" y="2450538"/>
              <a:ext cx="414338" cy="276820"/>
            </a:xfrm>
            <a:custGeom>
              <a:avLst/>
              <a:gdLst/>
              <a:ahLst/>
              <a:cxnLst/>
              <a:rect l="l" t="t" r="r" b="b"/>
              <a:pathLst>
                <a:path w="552450" h="369093" extrusionOk="0">
                  <a:moveTo>
                    <a:pt x="-4" y="-4"/>
                  </a:moveTo>
                  <a:lnTo>
                    <a:pt x="552446" y="-4"/>
                  </a:lnTo>
                  <a:lnTo>
                    <a:pt x="552446" y="369089"/>
                  </a:lnTo>
                  <a:lnTo>
                    <a:pt x="-4" y="369089"/>
                  </a:lnTo>
                  <a:close/>
                </a:path>
              </a:pathLst>
            </a:custGeom>
            <a:noFill/>
            <a:ln>
              <a:noFill/>
            </a:ln>
          </p:spPr>
        </p:pic>
        <p:sp>
          <p:nvSpPr>
            <p:cNvPr id="884" name="Google Shape;884;p59"/>
            <p:cNvSpPr/>
            <p:nvPr/>
          </p:nvSpPr>
          <p:spPr>
            <a:xfrm rot="5400000">
              <a:off x="748517" y="2419350"/>
              <a:ext cx="1552575" cy="428625"/>
            </a:xfrm>
            <a:custGeom>
              <a:avLst/>
              <a:gdLst/>
              <a:ahLst/>
              <a:cxnLst/>
              <a:rect l="l" t="t" r="r" b="b"/>
              <a:pathLst>
                <a:path w="1552575" h="571500" extrusionOk="0">
                  <a:moveTo>
                    <a:pt x="0" y="0"/>
                  </a:moveTo>
                  <a:lnTo>
                    <a:pt x="1552575" y="0"/>
                  </a:lnTo>
                  <a:lnTo>
                    <a:pt x="1552575" y="571500"/>
                  </a:lnTo>
                  <a:lnTo>
                    <a:pt x="0" y="571500"/>
                  </a:lnTo>
                  <a:close/>
                </a:path>
              </a:pathLst>
            </a:custGeom>
            <a:solidFill>
              <a:srgbClr val="FFE6CC"/>
            </a:solidFill>
            <a:ln w="9525" cap="flat" cmpd="sng">
              <a:solidFill>
                <a:srgbClr val="000000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dirty="0">
                  <a:solidFill>
                    <a:schemeClr val="dk1"/>
                  </a:solidFill>
                </a:rPr>
                <a:t>Crossbar (SB)</a:t>
              </a:r>
              <a:endParaRPr sz="1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83" name="Google Shape;883;p59"/>
          <p:cNvSpPr/>
          <p:nvPr/>
        </p:nvSpPr>
        <p:spPr>
          <a:xfrm>
            <a:off x="3122804" y="2486025"/>
            <a:ext cx="538989" cy="295275"/>
          </a:xfrm>
          <a:custGeom>
            <a:avLst/>
            <a:gdLst/>
            <a:ahLst/>
            <a:cxnLst/>
            <a:rect l="l" t="t" r="r" b="b"/>
            <a:pathLst>
              <a:path w="590550" h="295275" extrusionOk="0">
                <a:moveTo>
                  <a:pt x="0" y="0"/>
                </a:moveTo>
                <a:lnTo>
                  <a:pt x="590550" y="0"/>
                </a:lnTo>
                <a:lnTo>
                  <a:pt x="590550" y="295275"/>
                </a:lnTo>
                <a:lnTo>
                  <a:pt x="0" y="295275"/>
                </a:lnTo>
                <a:close/>
              </a:path>
            </a:pathLst>
          </a:custGeom>
          <a:solidFill>
            <a:srgbClr val="D5E8D4"/>
          </a:solidFill>
          <a:ln w="9525" cap="flat" cmpd="sng">
            <a:solidFill>
              <a:srgbClr val="82B366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fork</a:t>
            </a:r>
            <a:endParaRPr dirty="0"/>
          </a:p>
        </p:txBody>
      </p:sp>
      <p:sp>
        <p:nvSpPr>
          <p:cNvPr id="929" name="Freeform: Shape 928">
            <a:extLst>
              <a:ext uri="{FF2B5EF4-FFF2-40B4-BE49-F238E27FC236}">
                <a16:creationId xmlns:a16="http://schemas.microsoft.com/office/drawing/2014/main" id="{8665B590-358F-7B90-463B-9557E791AE41}"/>
              </a:ext>
            </a:extLst>
          </p:cNvPr>
          <p:cNvSpPr/>
          <p:nvPr/>
        </p:nvSpPr>
        <p:spPr>
          <a:xfrm>
            <a:off x="242064" y="1473627"/>
            <a:ext cx="1840736" cy="2945973"/>
          </a:xfrm>
          <a:custGeom>
            <a:avLst/>
            <a:gdLst>
              <a:gd name="connsiteX0" fmla="*/ 392936 w 1840736"/>
              <a:gd name="connsiteY0" fmla="*/ 2945973 h 2945973"/>
              <a:gd name="connsiteX1" fmla="*/ 28869 w 1840736"/>
              <a:gd name="connsiteY1" fmla="*/ 1320373 h 2945973"/>
              <a:gd name="connsiteX2" fmla="*/ 1070269 w 1840736"/>
              <a:gd name="connsiteY2" fmla="*/ 24973 h 2945973"/>
              <a:gd name="connsiteX3" fmla="*/ 1840736 w 1840736"/>
              <a:gd name="connsiteY3" fmla="*/ 465240 h 2945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0736" h="2945973">
                <a:moveTo>
                  <a:pt x="392936" y="2945973"/>
                </a:moveTo>
                <a:cubicBezTo>
                  <a:pt x="154458" y="2376589"/>
                  <a:pt x="-84020" y="1807206"/>
                  <a:pt x="28869" y="1320373"/>
                </a:cubicBezTo>
                <a:cubicBezTo>
                  <a:pt x="141758" y="833540"/>
                  <a:pt x="768291" y="167495"/>
                  <a:pt x="1070269" y="24973"/>
                </a:cubicBezTo>
                <a:cubicBezTo>
                  <a:pt x="1372247" y="-117549"/>
                  <a:pt x="1702447" y="393273"/>
                  <a:pt x="1840736" y="465240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30" name="Freeform: Shape 929">
            <a:extLst>
              <a:ext uri="{FF2B5EF4-FFF2-40B4-BE49-F238E27FC236}">
                <a16:creationId xmlns:a16="http://schemas.microsoft.com/office/drawing/2014/main" id="{3E5EE322-CC5F-71B8-7D4E-BA496667A995}"/>
              </a:ext>
            </a:extLst>
          </p:cNvPr>
          <p:cNvSpPr/>
          <p:nvPr/>
        </p:nvSpPr>
        <p:spPr>
          <a:xfrm>
            <a:off x="1531848" y="3285067"/>
            <a:ext cx="6943718" cy="1515533"/>
          </a:xfrm>
          <a:custGeom>
            <a:avLst/>
            <a:gdLst>
              <a:gd name="connsiteX0" fmla="*/ 4590791 w 5683424"/>
              <a:gd name="connsiteY0" fmla="*/ 1515533 h 1515533"/>
              <a:gd name="connsiteX1" fmla="*/ 5412058 w 5683424"/>
              <a:gd name="connsiteY1" fmla="*/ 1185333 h 1515533"/>
              <a:gd name="connsiteX2" fmla="*/ 450591 w 5683424"/>
              <a:gd name="connsiteY2" fmla="*/ 643466 h 1515533"/>
              <a:gd name="connsiteX3" fmla="*/ 535258 w 5683424"/>
              <a:gd name="connsiteY3" fmla="*/ 0 h 15155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83424" h="1515533">
                <a:moveTo>
                  <a:pt x="4590791" y="1515533"/>
                </a:moveTo>
                <a:cubicBezTo>
                  <a:pt x="5346441" y="1423105"/>
                  <a:pt x="6102091" y="1330677"/>
                  <a:pt x="5412058" y="1185333"/>
                </a:cubicBezTo>
                <a:cubicBezTo>
                  <a:pt x="4722025" y="1039988"/>
                  <a:pt x="1263391" y="841021"/>
                  <a:pt x="450591" y="643466"/>
                </a:cubicBezTo>
                <a:cubicBezTo>
                  <a:pt x="-362209" y="445910"/>
                  <a:pt x="86524" y="222955"/>
                  <a:pt x="535258" y="0"/>
                </a:cubicBezTo>
              </a:path>
            </a:pathLst>
          </a:cu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7012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6" grpId="0" uiExpand="1" build="p"/>
      <p:bldP spid="929" grpId="0" animBg="1"/>
      <p:bldP spid="929" grpId="1" animBg="1"/>
      <p:bldP spid="930" grpId="0" animBg="1"/>
      <p:bldP spid="930" grpId="1" animBg="1"/>
    </p:bldLst>
  </p:timing>
</p:sld>
</file>

<file path=ppt/theme/theme1.xml><?xml version="1.0" encoding="utf-8"?>
<a:theme xmlns:a="http://schemas.openxmlformats.org/drawingml/2006/main" name="Clarity">
  <a:themeElements>
    <a:clrScheme name="Executive">
      <a:dk1>
        <a:srgbClr val="000000"/>
      </a:dk1>
      <a:lt1>
        <a:srgbClr val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1920</Words>
  <Application>Microsoft Office PowerPoint</Application>
  <PresentationFormat>On-screen Show (4:3)</PresentationFormat>
  <Paragraphs>430</Paragraphs>
  <Slides>33</Slides>
  <Notes>30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Consolas</vt:lpstr>
      <vt:lpstr>Courier New</vt:lpstr>
      <vt:lpstr>Clarity</vt:lpstr>
      <vt:lpstr>Acrobat Document</vt:lpstr>
      <vt:lpstr>       Modelling and Exploration of Coarse-Grained Reconfigurable Arrays: Using the  Open-Source CGRA-ME Framework</vt:lpstr>
      <vt:lpstr>CGRA Challenges</vt:lpstr>
      <vt:lpstr>Introduction to CGRA-ME</vt:lpstr>
      <vt:lpstr>PowerPoint Presentation</vt:lpstr>
      <vt:lpstr>PowerPoint Presentation</vt:lpstr>
      <vt:lpstr>PowerPoint Presentation</vt:lpstr>
      <vt:lpstr>Architecture Description</vt:lpstr>
      <vt:lpstr>RIKEN PE – Instantiate Submodules</vt:lpstr>
      <vt:lpstr>RIKEN PE – Interconnect Modelling</vt:lpstr>
      <vt:lpstr>RIKEN PE – Add Configuration Bits</vt:lpstr>
      <vt:lpstr>Main C++ Function Calls </vt:lpstr>
      <vt:lpstr>CGRA – Instantiate PE Matrix</vt:lpstr>
      <vt:lpstr>CGRA – Instantiate PE Matrix</vt:lpstr>
      <vt:lpstr>CGRAs Modelled within CGRA-ME</vt:lpstr>
      <vt:lpstr>Architecture Modelling Summary</vt:lpstr>
      <vt:lpstr>PowerPoint Presentation</vt:lpstr>
      <vt:lpstr>DFG Extraction CGRA-ME</vt:lpstr>
      <vt:lpstr>Data-Flow Graph Extraction</vt:lpstr>
      <vt:lpstr>Data-Flow Graph Visualization </vt:lpstr>
      <vt:lpstr>Data-Flow Graph Visualization </vt:lpstr>
      <vt:lpstr>PowerPoint Presentation</vt:lpstr>
      <vt:lpstr>Device Model Graph: Nodes</vt:lpstr>
      <vt:lpstr>Device Model Graph: Modulo Routing Resource Graph (MRRG)</vt:lpstr>
      <vt:lpstr>LLVM IR-based Functional Units</vt:lpstr>
      <vt:lpstr>PowerPoint Presentation</vt:lpstr>
      <vt:lpstr>What is Mapping?</vt:lpstr>
      <vt:lpstr>PowerPoint Presentation</vt:lpstr>
      <vt:lpstr>PowerPoint Presentation</vt:lpstr>
      <vt:lpstr>Verilog Generation (2)</vt:lpstr>
      <vt:lpstr>Configuration Bitstream Generation</vt:lpstr>
      <vt:lpstr>Functional Verification</vt:lpstr>
      <vt:lpstr>Standard Cell CGRAs</vt:lpstr>
      <vt:lpstr>Thank You for Joining Us! https://cgra-me.ece.utoronto.ca/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Coarse-Grained Reconfigurable Arrays: Modelling and Exploration Using the  Open-Source CGRA-ME Framework</dc:title>
  <dc:creator>Omar Ismail</dc:creator>
  <cp:lastModifiedBy>Omar Ismail</cp:lastModifiedBy>
  <cp:revision>26</cp:revision>
  <dcterms:created xsi:type="dcterms:W3CDTF">2023-09-18T05:36:59Z</dcterms:created>
  <dcterms:modified xsi:type="dcterms:W3CDTF">2024-03-25T23:33:26Z</dcterms:modified>
</cp:coreProperties>
</file>