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6.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7.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1"/>
  </p:sldMasterIdLst>
  <p:notesMasterIdLst>
    <p:notesMasterId r:id="rId44"/>
  </p:notesMasterIdLst>
  <p:handoutMasterIdLst>
    <p:handoutMasterId r:id="rId45"/>
  </p:handoutMasterIdLst>
  <p:sldIdLst>
    <p:sldId id="613" r:id="rId2"/>
    <p:sldId id="614" r:id="rId3"/>
    <p:sldId id="923" r:id="rId4"/>
    <p:sldId id="924" r:id="rId5"/>
    <p:sldId id="937" r:id="rId6"/>
    <p:sldId id="956" r:id="rId7"/>
    <p:sldId id="957" r:id="rId8"/>
    <p:sldId id="932" r:id="rId9"/>
    <p:sldId id="933" r:id="rId10"/>
    <p:sldId id="901" r:id="rId11"/>
    <p:sldId id="909" r:id="rId12"/>
    <p:sldId id="899" r:id="rId13"/>
    <p:sldId id="881" r:id="rId14"/>
    <p:sldId id="911" r:id="rId15"/>
    <p:sldId id="869" r:id="rId16"/>
    <p:sldId id="906" r:id="rId17"/>
    <p:sldId id="910" r:id="rId18"/>
    <p:sldId id="883" r:id="rId19"/>
    <p:sldId id="904" r:id="rId20"/>
    <p:sldId id="952" r:id="rId21"/>
    <p:sldId id="902" r:id="rId22"/>
    <p:sldId id="934" r:id="rId23"/>
    <p:sldId id="961" r:id="rId24"/>
    <p:sldId id="962" r:id="rId25"/>
    <p:sldId id="964" r:id="rId26"/>
    <p:sldId id="963" r:id="rId27"/>
    <p:sldId id="917" r:id="rId28"/>
    <p:sldId id="950" r:id="rId29"/>
    <p:sldId id="954" r:id="rId30"/>
    <p:sldId id="965" r:id="rId31"/>
    <p:sldId id="931" r:id="rId32"/>
    <p:sldId id="966" r:id="rId33"/>
    <p:sldId id="967" r:id="rId34"/>
    <p:sldId id="968" r:id="rId35"/>
    <p:sldId id="907" r:id="rId36"/>
    <p:sldId id="908" r:id="rId37"/>
    <p:sldId id="948" r:id="rId38"/>
    <p:sldId id="969" r:id="rId39"/>
    <p:sldId id="960" r:id="rId40"/>
    <p:sldId id="819" r:id="rId41"/>
    <p:sldId id="970" r:id="rId42"/>
    <p:sldId id="945" r:id="rId43"/>
  </p:sldIdLst>
  <p:sldSz cx="12192000" cy="6858000"/>
  <p:notesSz cx="6946900" cy="10058400"/>
  <p:defaultTextStyle>
    <a:defPPr>
      <a:defRPr lang="en-US"/>
    </a:defPPr>
    <a:lvl1pPr algn="l" rtl="0" fontAlgn="base">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defRPr>
    </a:lvl1pPr>
    <a:lvl2pPr marL="457200" algn="l" rtl="0" fontAlgn="base">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defRPr>
    </a:lvl2pPr>
    <a:lvl3pPr marL="914400" algn="l" rtl="0" fontAlgn="base">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defRPr>
    </a:lvl3pPr>
    <a:lvl4pPr marL="1371600" algn="l" rtl="0" fontAlgn="base">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defRPr>
    </a:lvl4pPr>
    <a:lvl5pPr marL="1828800" algn="l" rtl="0" fontAlgn="base">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86" userDrawn="1">
          <p15:clr>
            <a:srgbClr val="A4A3A4"/>
          </p15:clr>
        </p15:guide>
        <p15:guide id="2" pos="7167" userDrawn="1">
          <p15:clr>
            <a:srgbClr val="A4A3A4"/>
          </p15:clr>
        </p15:guide>
      </p15:sldGuideLst>
    </p:ext>
    <p:ext uri="{2D200454-40CA-4A62-9FC3-DE9A4176ACB9}">
      <p15:notesGuideLst xmlns:p15="http://schemas.microsoft.com/office/powerpoint/2012/main">
        <p15:guide id="1" orient="horz" pos="3169">
          <p15:clr>
            <a:srgbClr val="A4A3A4"/>
          </p15:clr>
        </p15:guide>
        <p15:guide id="2" pos="218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FF"/>
    <a:srgbClr val="CCCCFF"/>
    <a:srgbClr val="FFCCFF"/>
    <a:srgbClr val="FFFFCC"/>
    <a:srgbClr val="CCFFCC"/>
    <a:srgbClr val="CCFF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99" autoAdjust="0"/>
    <p:restoredTop sz="87010" autoAdjust="0"/>
  </p:normalViewPr>
  <p:slideViewPr>
    <p:cSldViewPr snapToObjects="1">
      <p:cViewPr varScale="1">
        <p:scale>
          <a:sx n="91" d="100"/>
          <a:sy n="91" d="100"/>
        </p:scale>
        <p:origin x="536" y="176"/>
      </p:cViewPr>
      <p:guideLst>
        <p:guide orient="horz" pos="686"/>
        <p:guide pos="7167"/>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Objects="1">
      <p:cViewPr varScale="1">
        <p:scale>
          <a:sx n="72" d="100"/>
          <a:sy n="72" d="100"/>
        </p:scale>
        <p:origin x="3440" y="224"/>
      </p:cViewPr>
      <p:guideLst>
        <p:guide orient="horz" pos="3169"/>
        <p:guide pos="2187"/>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09900" cy="503238"/>
          </a:xfrm>
          <a:prstGeom prst="rect">
            <a:avLst/>
          </a:prstGeom>
          <a:noFill/>
          <a:ln w="9525">
            <a:noFill/>
            <a:miter lim="800000"/>
            <a:headEnd/>
            <a:tailEnd/>
          </a:ln>
          <a:effectLst/>
        </p:spPr>
        <p:txBody>
          <a:bodyPr vert="horz" wrap="square" lIns="94505" tIns="47254" rIns="94505" bIns="47254" numCol="1" anchor="t" anchorCtr="0" compatLnSpc="1">
            <a:prstTxWarp prst="textNoShape">
              <a:avLst/>
            </a:prstTxWarp>
          </a:bodyPr>
          <a:lstStyle>
            <a:lvl1pPr defTabSz="946150">
              <a:lnSpc>
                <a:spcPct val="100000"/>
              </a:lnSpc>
              <a:spcBef>
                <a:spcPct val="0"/>
              </a:spcBef>
              <a:buClrTx/>
              <a:buFontTx/>
              <a:buNone/>
              <a:defRPr kumimoji="1" sz="1200">
                <a:latin typeface="Times New Roman" pitchFamily="18" charset="0"/>
                <a:ea typeface="ＭＳ Ｐゴシック" pitchFamily="50" charset="-128"/>
                <a:cs typeface="+mn-cs"/>
              </a:defRPr>
            </a:lvl1pPr>
          </a:lstStyle>
          <a:p>
            <a:pPr>
              <a:defRPr/>
            </a:pPr>
            <a:endParaRPr lang="ja-JP" altLang="en-US"/>
          </a:p>
        </p:txBody>
      </p:sp>
      <p:sp>
        <p:nvSpPr>
          <p:cNvPr id="8195" name="Rectangle 3"/>
          <p:cNvSpPr>
            <a:spLocks noGrp="1" noChangeArrowheads="1"/>
          </p:cNvSpPr>
          <p:nvPr>
            <p:ph type="dt" sz="quarter" idx="1"/>
          </p:nvPr>
        </p:nvSpPr>
        <p:spPr bwMode="auto">
          <a:xfrm>
            <a:off x="3937000" y="0"/>
            <a:ext cx="3009900" cy="503238"/>
          </a:xfrm>
          <a:prstGeom prst="rect">
            <a:avLst/>
          </a:prstGeom>
          <a:noFill/>
          <a:ln w="9525">
            <a:noFill/>
            <a:miter lim="800000"/>
            <a:headEnd/>
            <a:tailEnd/>
          </a:ln>
          <a:effectLst/>
        </p:spPr>
        <p:txBody>
          <a:bodyPr vert="horz" wrap="square" lIns="94505" tIns="47254" rIns="94505" bIns="47254" numCol="1" anchor="t" anchorCtr="0" compatLnSpc="1">
            <a:prstTxWarp prst="textNoShape">
              <a:avLst/>
            </a:prstTxWarp>
          </a:bodyPr>
          <a:lstStyle>
            <a:lvl1pPr algn="r" defTabSz="946150">
              <a:lnSpc>
                <a:spcPct val="100000"/>
              </a:lnSpc>
              <a:spcBef>
                <a:spcPct val="0"/>
              </a:spcBef>
              <a:buClrTx/>
              <a:buFontTx/>
              <a:buNone/>
              <a:defRPr kumimoji="1" sz="1200">
                <a:latin typeface="Times New Roman" pitchFamily="18" charset="0"/>
                <a:ea typeface="ＭＳ Ｐゴシック" pitchFamily="50" charset="-128"/>
                <a:cs typeface="+mn-cs"/>
              </a:defRPr>
            </a:lvl1pPr>
          </a:lstStyle>
          <a:p>
            <a:pPr>
              <a:defRPr/>
            </a:pPr>
            <a:endParaRPr lang="en-US" altLang="ja-JP"/>
          </a:p>
        </p:txBody>
      </p:sp>
      <p:sp>
        <p:nvSpPr>
          <p:cNvPr id="8196" name="Rectangle 4"/>
          <p:cNvSpPr>
            <a:spLocks noGrp="1" noChangeArrowheads="1"/>
          </p:cNvSpPr>
          <p:nvPr>
            <p:ph type="ftr" sz="quarter" idx="2"/>
          </p:nvPr>
        </p:nvSpPr>
        <p:spPr bwMode="auto">
          <a:xfrm>
            <a:off x="0" y="9555163"/>
            <a:ext cx="3009900" cy="503237"/>
          </a:xfrm>
          <a:prstGeom prst="rect">
            <a:avLst/>
          </a:prstGeom>
          <a:noFill/>
          <a:ln w="9525">
            <a:noFill/>
            <a:miter lim="800000"/>
            <a:headEnd/>
            <a:tailEnd/>
          </a:ln>
          <a:effectLst/>
        </p:spPr>
        <p:txBody>
          <a:bodyPr vert="horz" wrap="square" lIns="94505" tIns="47254" rIns="94505" bIns="47254" numCol="1" anchor="b" anchorCtr="0" compatLnSpc="1">
            <a:prstTxWarp prst="textNoShape">
              <a:avLst/>
            </a:prstTxWarp>
          </a:bodyPr>
          <a:lstStyle>
            <a:lvl1pPr defTabSz="946150">
              <a:lnSpc>
                <a:spcPct val="100000"/>
              </a:lnSpc>
              <a:spcBef>
                <a:spcPct val="0"/>
              </a:spcBef>
              <a:buClrTx/>
              <a:buFontTx/>
              <a:buNone/>
              <a:defRPr kumimoji="1" sz="1200">
                <a:latin typeface="Times New Roman" pitchFamily="18" charset="0"/>
                <a:ea typeface="ＭＳ Ｐゴシック" pitchFamily="50" charset="-128"/>
                <a:cs typeface="+mn-cs"/>
              </a:defRPr>
            </a:lvl1pPr>
          </a:lstStyle>
          <a:p>
            <a:pPr>
              <a:defRPr/>
            </a:pPr>
            <a:endParaRPr lang="ja-JP" altLang="en-US"/>
          </a:p>
        </p:txBody>
      </p:sp>
      <p:sp>
        <p:nvSpPr>
          <p:cNvPr id="8197" name="Rectangle 5"/>
          <p:cNvSpPr>
            <a:spLocks noGrp="1" noChangeArrowheads="1"/>
          </p:cNvSpPr>
          <p:nvPr>
            <p:ph type="sldNum" sz="quarter" idx="3"/>
          </p:nvPr>
        </p:nvSpPr>
        <p:spPr bwMode="auto">
          <a:xfrm>
            <a:off x="3937000" y="9555163"/>
            <a:ext cx="3009900" cy="503237"/>
          </a:xfrm>
          <a:prstGeom prst="rect">
            <a:avLst/>
          </a:prstGeom>
          <a:noFill/>
          <a:ln w="9525">
            <a:noFill/>
            <a:miter lim="800000"/>
            <a:headEnd/>
            <a:tailEnd/>
          </a:ln>
          <a:effectLst/>
        </p:spPr>
        <p:txBody>
          <a:bodyPr vert="horz" wrap="square" lIns="94505" tIns="47254" rIns="94505" bIns="47254" numCol="1" anchor="b" anchorCtr="0" compatLnSpc="1">
            <a:prstTxWarp prst="textNoShape">
              <a:avLst/>
            </a:prstTxWarp>
          </a:bodyPr>
          <a:lstStyle>
            <a:lvl1pPr algn="r" defTabSz="946150">
              <a:defRPr kumimoji="1" sz="1200">
                <a:latin typeface="Times New Roman" panose="02020603050405020304" pitchFamily="18" charset="0"/>
              </a:defRPr>
            </a:lvl1pPr>
          </a:lstStyle>
          <a:p>
            <a:fld id="{D95DEC9B-2CEC-4405-ADE4-D0456C051506}" type="slidenum">
              <a:rPr lang="en-US" altLang="ja-JP"/>
              <a:pPr/>
              <a:t>‹#›</a:t>
            </a:fld>
            <a:endParaRPr lang="en-US" altLang="ja-JP"/>
          </a:p>
        </p:txBody>
      </p:sp>
    </p:spTree>
    <p:extLst>
      <p:ext uri="{BB962C8B-B14F-4D97-AF65-F5344CB8AC3E}">
        <p14:creationId xmlns:p14="http://schemas.microsoft.com/office/powerpoint/2010/main" val="351767046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03:43.335"/>
    </inkml:context>
    <inkml:brush xml:id="br0">
      <inkml:brushProperty name="width" value="0.05" units="cm"/>
      <inkml:brushProperty name="height" value="0.05" units="cm"/>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5:18.396"/>
    </inkml:context>
    <inkml:brush xml:id="br0">
      <inkml:brushProperty name="width" value="0.05" units="cm"/>
      <inkml:brushProperty name="height" value="0.05" units="cm"/>
      <inkml:brushProperty name="color" value="#FFC114"/>
    </inkml:brush>
  </inkml:definitions>
  <inkml:trace contextRef="#ctx0" brushRef="#br0">261 0 24575,'9'0'0,"12"0"0,-9 0 0,15 0 0,-11 0 0,0 0 0,-1 0 0,-5 0 0,4 0 0,-3 0 0,3 0 0,-4 0 0,-5 5 0,4 0 0,-8 5 0,7-1 0,-2 6 0,3-9 0,1 7 0,-5-8 0,4 0 0,-4 4 0,5-8 0,-1 7 0,1-7 0,-1 3 0,1 1 0,0-4 0,0 3 0,-1-4 0,1 0 0,0 0 0,-1 0 0,1 0 0,-1 0 0,0 0 0,0 0 0,0 0 0,1 0 0,-1 0 0,0 0 0,-8 0 0,-6 4 0,-17 3 0,0 8 0,-6 2 0,-1 12 0,-1-5 0,-8 13 0,0-5 0,-8 8 0,5-1 0,-5 1 0,8-2 0,0-6 0,0 5 0,2-12 0,5 5 0,3-8 0,6-5 0,1-1 0,4-1 0,2-3 0,4 3 0,1-6 0,1 1 0,-1-4 0,4 2 0,-2-7 0,10 4 0,0-5 0,7 0 0,1 0 0,5 0 0,1 0 0,6 0 0,5 0 0,2 0 0,7 0 0,-1 0 0,0 0 0,0 0 0,1 0 0,-1 0 0,1-6 0,15 0 0,-12-1 0,13 2 0,-23 5 0,5 0 0,-2 0 0,3 0 0,-8 0 0,-8 0 0,-9 0 0,-1 0 0,1 0 0,-1 0 0,1 0 0,-1 0 0,0 0 0,1 0 0,5 0 0,-4 0 0,4 0 0,-5 0 0,0 0 0,-1 0 0,-3 0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5:20.933"/>
    </inkml:context>
    <inkml:brush xml:id="br0">
      <inkml:brushProperty name="width" value="0.05" units="cm"/>
      <inkml:brushProperty name="height" value="0.05" units="cm"/>
      <inkml:brushProperty name="color" value="#FFC114"/>
    </inkml:brush>
  </inkml:definitions>
  <inkml:trace contextRef="#ctx0" brushRef="#br0">0 1 24575,'10'0'0,"4"0"0,1 0 0,2 0 0,2 0 0,-8 0 0,4 0 0,-5 0 0,-1 0 0,6 0 0,-4 0 0,4 0 0,-5 0 0,0 0 0,-1 0 0,1 0 0,0 0 0,-1 0 0,1 0 0,0 0 0,0 0 0,-1 0 0,6 0 0,-4 0 0,4 4 0,4-3 0,-7 4 0,8-5 0,-11 0 0,1 4 0,-1-3 0,1 3 0,-1-4 0,1 0 0,-1 0 0,6 0 0,-4 0 0,4 0 0,-5 0 0,0 0 0,0 0 0,-1 0 0,-7 0 0,-13 0 0,4 0 0,-7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9:52.624"/>
    </inkml:context>
    <inkml:brush xml:id="br0">
      <inkml:brushProperty name="width" value="0.05" units="cm"/>
      <inkml:brushProperty name="height" value="0.05" units="cm"/>
      <inkml:brushProperty name="color" value="#FF0066"/>
    </inkml:brush>
  </inkml:definitions>
  <inkml:trace contextRef="#ctx0" brushRef="#br0">0 1 24575,'20'0'0,"-2"0"0,16 0 0,-5 0 0,7 0 0,-7 0 0,5 0 0,-5 5 0,16 6 0,-13 2 0,5 3 0,-15-5 0,-1-1 0,7 2 0,-5-6 0,5 4 0,-7-4 0,1 0 0,-1 3 0,10-3 0,-7 5 0,2-5 0,-6 3 0,-9-3 0,4 0 0,-5 2 0,0-2 0,4 3 0,-3 1 0,3-4 0,-5 2 0,1-2 0,0-1 0,0 4 0,-1-8 0,1 7 0,0-7 0,-1 8 0,1-8 0,0 3 0,0 1 0,0-4 0,-1 7 0,1-2 0,0-1 0,0 4 0,-1-8 0,1 8 0,0-4 0,-1 0 0,1 4 0,-1-8 0,5 7 0,2 2 0,-1-3 0,-1 6 0,-5-12 0,1 7 0,0-3 0,-1 1 0,1 2 0,0-3 0,-1 1 0,1 2 0,0-6 0,5 7 0,-4-4 0,4 1 0,-5 3 0,-1-8 0,1 7 0,0-2 0,0-1 0,-1 0 0,1-1 0,5-3 0,-4 8 0,9-8 0,-9 3 0,10 1 0,-10-4 0,3 8 0,1-8 0,2 8 0,-1-3 0,4 4 0,-4-4 0,6 3 0,4 2 0,-4 0 0,-1 4 0,-1-9 0,-5 7 0,7-6 0,-7 7 0,0-4 0,0 0 0,5 5 0,-2 1 0,1 0 0,-3 0 0,0-6 0,0 0 0,5 1 0,-10-1 0,4 0 0,0 0 0,-4 0 0,4 0 0,-6 0 0,1-5 0,0 4 0,0-4 0,-1 1 0,1 2 0,0-2 0,0 4 0,-1-1 0,1 1 0,4 0 0,-3 0 0,3 0 0,1 0 0,-4 0 0,13 4 0,-11-3 0,11 0 0,-13-3 0,4-2 0,0-1 0,-4 4 0,9-8 0,-9 8 0,4-8 0,0 3 0,1 1 0,1-4 0,3 9 0,-4-4 0,6 0 0,-1 3 0,-4-3 0,3 0 0,-4 3 0,6-3 0,-6 4 0,9 5 0,-8-9 0,9 8 0,-10-8 0,5 5 0,-5-6 0,5 5 0,1-4 0,-1-1 0,1 5 0,-1-4 0,1 5 0,-6-1 0,5 1 0,1-1 0,-4 1 0,8-5 0,-9 3 0,4-3 0,1 5 0,-6-1 0,4 1 0,1 3 0,1-2 0,4 3 0,-9-4 0,3-1 0,-9 0 0,4 0 0,0-4 0,-4 2 0,4-7 0,-5 8 0,-1-4 0,1 1 0,0 3 0,0-4 0,-1 0 0,1 4 0,0-8 0,0 8 0,-1-4 0,1 1 0,0 2 0,4-2 0,-3 3 0,3 1 0,-5 0 0,1 0 0,0-1 0,0 1 0,-1 0 0,1-5 0,-5 3 0,3-7 0,-7 8 0,3-5 0,-4 5 0,0 6 0,0-9 0,0 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9:55.104"/>
    </inkml:context>
    <inkml:brush xml:id="br0">
      <inkml:brushProperty name="width" value="0.05" units="cm"/>
      <inkml:brushProperty name="height" value="0.05" units="cm"/>
      <inkml:brushProperty name="color" value="#FF0066"/>
    </inkml:brush>
  </inkml:definitions>
  <inkml:trace contextRef="#ctx0" brushRef="#br0">244 0 24575,'0'9'0,"0"1"0,0-1 0,0 1 0,0 0 0,5 0 0,-4 0 0,8 5 0,-8-5 0,14 6 0,-13-1 0,12-3 0,-9 3 0,5-6 0,-5 1 0,0 0 0,-1-1 0,-3 1 0,3 0 0,1-5 0,-4 3 0,7-2 0,-2 3 0,4 1 0,-1 0 0,1 0 0,0-1 0,5 2 0,-4-2 0,4-3 0,-6-1 0,5-1 0,-3 1 0,3 1 0,-4 2 0,0-2 0,0 9 0,0 11 0,1-2 0,0 7 0,-5-10 0,4 1 0,-9-6 0,4-1 0,-5-5 0,0-1 0,0 0 0,-4-4 0,-2-1 0,-3-8 0,-6 3 0,-2-4 0,-4 5 0,-1-4 0,-15-2 0,11 0 0,-11-4 0,15 9 0,0-9 0,0 9 0,6-8 0,-5 7 0,10-2 0,-4 0 0,5 2 0,-5-2 0,4 4 0,-4 0 0,0-5 0,4 4 0,-9-4 0,8 5 0,-8 0 0,9 0 0,-4 0 0,5 0 0,0 0 0,0 0 0,0 0 0,1 0 0,-1 0 0,0 0 0,5 0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9:57.626"/>
    </inkml:context>
    <inkml:brush xml:id="br0">
      <inkml:brushProperty name="width" value="0.05" units="cm"/>
      <inkml:brushProperty name="height" value="0.05" units="cm"/>
      <inkml:brushProperty name="color" value="#FF0066"/>
    </inkml:brush>
  </inkml:definitions>
  <inkml:trace contextRef="#ctx0" brushRef="#br0">1 187 24575,'0'9'0,"0"1"0,0 0 0,0-1 0,0 1 0,0 4 0,0-3 0,0 3 0,9-4 0,-2 0 0,13 1 0,-9-1 0,10 0 0,-5-4 0,5-1 0,-5-1 0,5-3 0,-5 3 0,0-4 0,-1 0 0,-5 0 0,0 0 0,0 0 0,-1 0 0,1 0 0,-1 0 0,1 0 0,-1 0 0,6 0 0,1-9 0,6-4 0,0-8 0,-1-1 0,1 0 0,-6 6 0,-1-4 0,-5 8 0,0-3 0,0 5 0,0 1 0,-5-1 0,-1 1 0,-4-1 0,0-5 0,0 4 0,0-9 0,0 9 0,0-10 0,0 10 0,0-4 0,0 0 0,0 4 0,0-4 0,0 13 0,0 3 0,0 9 0,0 4 0,0 3 0,0 4 0,0 1 0,0-1 0,0 7 0,0-5 0,0 11 0,0-4 0,0 12 0,0-5 0,0 6 0,0-8 0,-6 8 0,5-6 0,-5-1 0,1-2 0,3-11 0,-8 5 0,9-6 0,-4 6 0,5-5 0,-5 4 0,4-5 0,-9 9 0,4-7 0,0 7 0,-4-9 0,0 4 0,-2-4 0,-3-1 0,1-2 0,3-8 0,-4 3 0,10-4 0,-4-1 0,4-3 0,-5 2 0,0-7 0,0 8 0,0-8 0,-5 8 0,-6-8 0,4 4 0,-18-5 0,16 0 0,-12 0 0,5 0 0,9 0 0,-3 0 0,10 0 0,1 0 0,3 0 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30:06.081"/>
    </inkml:context>
    <inkml:brush xml:id="br0">
      <inkml:brushProperty name="width" value="0.05" units="cm"/>
      <inkml:brushProperty name="height" value="0.05" units="cm"/>
      <inkml:brushProperty name="color" value="#FF0066"/>
    </inkml:brush>
  </inkml:definitions>
  <inkml:trace contextRef="#ctx0" brushRef="#br0">1 0 24575,'0'10'0,"0"-1"0,0 1 0,0 5 0,0-4 0,0 4 0,0-6 0,0 1 0,0 0 0,0 0 0,0-1 0,0 1 0,0 0 0,4-5 0,-3 4 0,3-4 0,-4 5 0,0 0 0,5-5 0,-4 3 0,3-3 0,-4 4 0,4 0 0,-3 0 0,7-4 0,-3-1 0,0-4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5:09.628"/>
    </inkml:context>
    <inkml:brush xml:id="br0">
      <inkml:brushProperty name="width" value="0.05" units="cm"/>
      <inkml:brushProperty name="height" value="0.05" units="cm"/>
      <inkml:brushProperty name="color" value="#FFC114"/>
    </inkml:brush>
  </inkml:definitions>
  <inkml:trace contextRef="#ctx0" brushRef="#br0">1 1 24575,'0'9'0,"0"0"0,0 0 0,0 0 0,0 1 0,0-1 0,0 1 0,0-1 0,0 1 0,0-1 0,0 1 0,0 0 0,0-1 0,0 1 0,0-1 0,0 0 0,0 0 0,0 1 0,0-1 0,0 0 0,0 1 0,0-1 0,0 1 0,0 0 0,0-1 0,0 1 0,0 0 0,0 0 0,0-1 0,0 1 0,0 0 0,0 0 0,0-1 0,0 1 0,0 5 0,0-4 0,0 4 0,0 0 0,0-4 0,0 4 0,0 0 0,0-4 0,0 4 0,0-5 0,0 5 0,0-4 0,0 4 0,0-5 0,0-1 0,0 1 0,0 5 0,0-4 0,0 4 0,0-5 0,0 0 0,0-1 0,0 5 0,0-3 0,0 3 0,0 0 0,0 2 0,0 0 0,0-1 0,0-6 0,0 6 0,0-4 0,0 10 0,0-10 0,0 9 0,0-9 0,0 9 0,0-9 0,0 9 0,0-4 0,0 1 0,0 3 0,0-4 0,0 6 0,0 0 0,0-1 0,0 7 0,0 11 0,0-2 0,0 9 0,0-11 0,0-6 0,0 5 0,0-11 0,0 11 0,0-11 0,0 11 0,0-4 0,0-1 0,0-1 0,0-1 0,0 3 0,0-1 0,0-2 0,0 1 0,0 2 0,0-1 0,0-1 0,0-7 0,0 7 0,0-5 0,0 14 0,0-13 0,0 8 0,0-11 0,5 7 0,-4-10 0,4 8 0,-5-10 0,0 6 0,0-6 0,0 4 0,0-3 0,0 4 0,0 1 0,5 5 0,-3-4 0,3 5 0,-5 0 0,0 4 0,0-1 0,0 0 0,0-6 0,0-2 0,0-3 0,0-5 0,4-5 0,-3 0 0,4 0 0,-5-1 0,0 1 0,0 0 0,0-1 0,0 1 0,0 5 0,4-4 0,-3 9 0,4-8 0,-5 8 0,0-4 0,0 5 0,0 1 0,4 9 0,-2-7 0,2 7 0,-4-9 0,0-1 0,0-4 0,0 3 0,0-9 0,0 9 0,0-9 0,0 4 0,0-5 0,0 0 0,0 5 0,0-4 0,0 4 0,0-5 0,0 4 0,0-3 0,0 4 0,0 0 0,0-4 0,0 10 0,0-5 0,0 5 0,0 0 0,0-6 0,0 0 0,0-5 0,0-1 0,0 1 0,0 0 0,0 0 0,0-1 0,0 1 0,0 0 0,0 0 0,0-1 0,0 1 0,0-1 0,0 1 0,0-1 0,0 1 0,0 0 0,0-1 0,0 1 0,0-1 0,0 0 0,0 0 0,0-4 0,0-1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30:58.286"/>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31:00.931"/>
    </inkml:context>
    <inkml:brush xml:id="br0">
      <inkml:brushProperty name="width" value="0.05" units="cm"/>
      <inkml:brushProperty name="height" value="0.05" units="cm"/>
      <inkml:brushProperty name="color" value="#FF0066"/>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00.386"/>
    </inkml:context>
    <inkml:brush xml:id="br0">
      <inkml:brushProperty name="width" value="0.05" units="cm"/>
      <inkml:brushProperty name="height" value="0.05" units="cm"/>
      <inkml:brushProperty name="color" value="#FF0066"/>
    </inkml:brush>
  </inkml:definitions>
  <inkml:trace contextRef="#ctx0" brushRef="#br0">2802 1 24575,'-15'0'0,"1"4"0,-1 2 0,-2 5 0,0-1 0,-4-4 0,10 3 0,-5-3 0,6-1 0,-6 5 0,5-5 0,-5 2 0,1 1 0,-6 3 0,-2-4 0,2 7 0,0-8 0,4-1 0,0 5 0,-4-4 0,9 4 0,-9-4 0,10 3 0,-5-4 0,6 1 0,0 3 0,-1-4 0,1 1 0,0 3 0,0-8 0,0 3 0,-5 1 0,3-4 0,-4 8 0,6-3 0,0 0 0,-5 3 0,3-3 0,-9 5 0,9-1 0,-3-4 0,5 3 0,-1-4 0,1 1 0,0 3 0,0-8 0,-5 8 0,4-4 0,-4 1 0,5 3 0,0-4 0,0 1 0,0 2 0,0-7 0,0 8 0,0-8 0,0 8 0,0-8 0,-1 8 0,-9 2 0,8 0 0,-14 4 0,15-9 0,-5 4 0,0-4 0,0 4 0,4 0 0,-2-4 0,9 3 0,-5-3 0,-1-1 0,1 4 0,-5-3 0,3 0 0,-4 3 0,6-3 0,-5-1 0,3 4 0,-9-3 0,9 0 0,-9 4 0,10-9 0,-5 9 0,6-5 0,0 1 0,-6 3 0,5-8 0,-5 9 0,6-9 0,0 8 0,-1-8 0,1 8 0,0-8 0,0 8 0,-6-8 0,-5 8 0,3-3 0,-7 4 0,13-4 0,-9 4 0,4-9 0,0 8 0,-4-8 0,10 8 0,-5-8 0,0 9 0,5-9 0,-5 4 0,0 0 0,5-4 0,-10 4 0,9 0 0,-3-4 0,5 8 0,-6-8 0,5 8 0,-10-8 0,4 8 0,0-3 0,-14 5 0,17-1 0,-17 1 0,14 0 0,0 0 0,1-5 0,1 3 0,3-3 0,-3 4 0,4 0 0,-4 1 0,3-6 0,-3 5 0,4-5 0,1 6 0,-6-1 0,5 0 0,-5-4 0,1 4 0,3-5 0,-4 6 0,6-1 0,-5 1 0,3-6 0,-4 5 0,1-4 0,3 4 0,-9 1 0,10-1 0,-5 0 0,0 1 0,5-5 0,-5 3 0,1-3 0,3 4 0,-4-4 0,6 3 0,0-3 0,0-1 0,0 4 0,-1-7 0,1 6 0,0-6 0,0 7 0,0-8 0,0 3 0,0 1 0,-1-4 0,1 3 0,-4 0 0,2-2 0,-3 6 0,5-6 0,5 7 0,-4-8 0,3 3 0,-4 1 0,0-4 0,0 8 0,0-8 0,-6 8 0,4-8 0,-3 9 0,5-9 0,-1 8 0,1-8 0,0 8 0,0-8 0,0 8 0,0-8 0,-1 4 0,1-1 0,0-3 0,0 8 0,0-8 0,0 8 0,0-8 0,0 8 0,0-4 0,0 1 0,-6 3 0,5-3 0,-5 4 0,0 1 0,5-1 0,-5 0 0,6-4 0,0 3 0,0-8 0,4 8 0,-2-8 0,7 3 0,-3-4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03:46.608"/>
    </inkml:context>
    <inkml:brush xml:id="br0">
      <inkml:brushProperty name="width" value="0.05" units="cm"/>
      <inkml:brushProperty name="height" value="0.05" units="cm"/>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02.181"/>
    </inkml:context>
    <inkml:brush xml:id="br0">
      <inkml:brushProperty name="width" value="0.05" units="cm"/>
      <inkml:brushProperty name="height" value="0.05" units="cm"/>
      <inkml:brushProperty name="color" value="#FF0066"/>
    </inkml:brush>
  </inkml:definitions>
  <inkml:trace contextRef="#ctx0" brushRef="#br0">1 355 24575,'4'-10'0,"1"1"0,5-1 0,0 0 0,0 0 0,-5 0 0,4 4 0,-8-3 0,8 3 0,-3 1 0,-1-4 0,4 3 0,-8-4 0,8 4 0,-3-3 0,-1 4 0,4-5 0,-8-1 0,8 1 0,-3 0 0,0 0 0,3-6 0,-3 4 0,9-13 0,-4 12 0,4-7 0,-5 10 0,0 0 0,0 0 0,0 0 0,0 4 0,-5-2 0,3 3 0,-7-5 0,7 5 0,-6-3 0,6 7 0,-7-4 0,4 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04.281"/>
    </inkml:context>
    <inkml:brush xml:id="br0">
      <inkml:brushProperty name="width" value="0.05" units="cm"/>
      <inkml:brushProperty name="height" value="0.05" units="cm"/>
      <inkml:brushProperty name="color" value="#FF0066"/>
    </inkml:brush>
  </inkml:definitions>
  <inkml:trace contextRef="#ctx0" brushRef="#br0">0 10 24575,'10'0'0,"-1"0"0,1 0 0,0 0 0,6 0 0,-5 0 0,5 0 0,-6 0 0,0 0 0,0 0 0,4 0 0,-3 0 0,4 0 0,-5 0 0,-1 0 0,1 0 0,0 0 0,0 0 0,0 0 0,0 0 0,0 0 0,0 0 0,0 0 0,0 0 0,1 0 0,-1 0 0,0 0 0,0 0 0,0 0 0,0 0 0,0 0 0,0 0 0,0 0 0,-1 0 0,1 0 0,-1 0 0,1 0 0,-1 0 0,1 0 0,-1-4 0,1 3 0,-1-4 0,-8 5 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06.319"/>
    </inkml:context>
    <inkml:brush xml:id="br0">
      <inkml:brushProperty name="width" value="0.05" units="cm"/>
      <inkml:brushProperty name="height" value="0.05" units="cm"/>
      <inkml:brushProperty name="color" value="#FF0066"/>
    </inkml:brush>
  </inkml:definitions>
  <inkml:trace contextRef="#ctx0" brushRef="#br0">5 10 24575,'-4'-5'0,"11"1"0,-4 4 0,17 10 0,-9-3 0,10 8 0,-9 1 0,3-4 0,-4 3 0,-1 1 0,0-5 0,1 5 0,-1-6 0,0 0 0,0 0 0,-4 0 0,3-5 0,-8 4 0,3-3 0,1-1 0,-4 4 0,3-3 0,-4 4 0,5 0 0,-4 0 0,8 0 0,-4 0 0,1 0 0,3 0 0,-8 0 0,8 0 0,-4 0 0,1 0 0,3 0 0,-3 0 0,-1 0 0,0 0 0,-1-4 0,-3 3 0,8-8 0,-8 7 0,7-2 0,-3-1 0,5 3 0,-4-2 0,3 0 0,-4 3 0,5-4 0,-4 5 0,3-4 0,-8 2 0,8-7 0,-8 8 0,3-8 0,-4 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07.856"/>
    </inkml:context>
    <inkml:brush xml:id="br0">
      <inkml:brushProperty name="width" value="0.05" units="cm"/>
      <inkml:brushProperty name="height" value="0.05" units="cm"/>
      <inkml:brushProperty name="color" value="#FF0066"/>
    </inkml:brush>
  </inkml:definitions>
  <inkml:trace contextRef="#ctx0" brushRef="#br0">501 1 24575,'-9'4'0,"-6"7"0,3 0 0,-4 10 0,0-4 0,-1 5 0,-6-4 0,1 3 0,5-4 0,-5 5 0,10-5 0,-3-2 0,4 1 0,1-5 0,-1 4 0,1-4 0,0-2 0,0 2 0,4-2 0,-3 2 0,3-1 0,-4 0 0,0-5 0,0 4 0,0-3 0,-1 4 0,1 0 0,0-5 0,4 4 0,-3-3 0,4-1 0,-1 4 0,-3-8 0,8 8 0,-8-8 0,8 8 0,-8-8 0,8 8 0,-8-8 0,3 8 0,-4-3 0,0-1 0,0 4 0,-1-3 0,2 4 0,-1-5 0,4 4 0,-2-8 0,7 3 0,-4-4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10.475"/>
    </inkml:context>
    <inkml:brush xml:id="br0">
      <inkml:brushProperty name="width" value="0.05" units="cm"/>
      <inkml:brushProperty name="height" value="0.05" units="cm"/>
      <inkml:brushProperty name="color" value="#FF0066"/>
    </inkml:brush>
  </inkml:definitions>
  <inkml:trace contextRef="#ctx0" brushRef="#br0">0 0 24575,'15'0'0,"1"0"0,28 0 0,-16 0 0,22 6 0,-20 6 0,14 2 0,2 10 0,1 3 0,-2-5 0,0 8 0,1-9 0,0 4 0,-2 0 0,-8-1 0,1-5 0,-7 3 0,5-3 0,-5-1 0,6 5 0,-5-10 0,3 10 0,-10-6 0,11 2 0,-11 2 0,11-7 0,-11 2 0,4 0 0,-5-3 0,-1 3 0,0-5 0,0 0 0,7 0 0,-6 1 0,6-1 0,0 1 0,1 0 0,23 5 0,-5-3 0,6 4 0,-10-6 0,0 1 0,-7-7 0,7 6 0,-8-5 0,1-1 0,-1 5 0,-6-5 0,5 6 0,-11 0 0,4-1 0,1 0 0,-6 1 0,6-1 0,-7 0 0,7 1 0,-5-1 0,4 1 0,-5-1 0,-1 0 0,-6-1 0,10 11 0,-8-8 0,8 7 0,-9-9 0,4 5 0,-4-4 0,0 3 0,3-4 0,-3 0 0,6 0 0,-1 0 0,0 0 0,-5 0 0,4 0 0,-5-1 0,7 2 0,-1-1 0,0 0 0,0 0 0,1 0 0,5 6 0,-4-5 0,5 5 0,-8-6 0,2 0 0,-1 0 0,0-5 0,-6 4 0,5-9 0,-9 3 0,9 1 0,-10-4 0,9 4 0,-9 0 0,4-4 0,-5 4 0,-1-1 0,1-3 0,0 7 0,0-2 0,0 4 0,0-5 0,0 4 0,-5-3 0,4-1 0,-3 4 0,8-3 0,-2 4 0,2 0 0,-4 0 0,6-4 0,-5 2 0,10-2 0,-4 5 0,5 0 0,0 0 0,0 0 0,-5-4 0,4 2 0,-9-3 0,3 0 0,-5 3 0,0-8 0,0 8 0,-5-4 0,4 1 0,-8 2 0,4-7 0,-5 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12.193"/>
    </inkml:context>
    <inkml:brush xml:id="br0">
      <inkml:brushProperty name="width" value="0.05" units="cm"/>
      <inkml:brushProperty name="height" value="0.05" units="cm"/>
      <inkml:brushProperty name="color" value="#FF0066"/>
    </inkml:brush>
  </inkml:definitions>
  <inkml:trace contextRef="#ctx0" brushRef="#br0">336 0 24575,'0'15'0,"-5"4"0,4 4 0,6-4 0,2 8 0,10-10 0,-6 6 0,0-1 0,0 0 0,5 0 0,-4 1 0,4-1 0,-5 0 0,0-5 0,0 4 0,-1-10 0,1 10 0,-1-10 0,1 5 0,-1-6 0,-5 0 0,4 0 0,-3 5 0,0-3 0,3 3 0,-8-5 0,8 0 0,-8 0 0,4 0 0,-1-4 0,-2 3 0,-2-8 0,-6-6 0,-9-3 0,-3-8 0,-4 0 0,-1 3 0,1-8 0,0 9 0,-7-11 0,5 11 0,-5-5 0,7 5 0,0 1 0,-1 5 0,6 1 0,2 0 0,5 4 0,0-3 0,-6 4 0,5 0 0,-5-5 0,6 4 0,-6-3 0,-5 4 0,-3 0 0,-3 0 0,10 0 0,-4 0 0,10-5 0,-10 4 0,9-4 0,-3 1 0,9-1 0,2 0 0,4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14.988"/>
    </inkml:context>
    <inkml:brush xml:id="br0">
      <inkml:brushProperty name="width" value="0.05" units="cm"/>
      <inkml:brushProperty name="height" value="0.05" units="cm"/>
      <inkml:brushProperty name="color" value="#FF0066"/>
    </inkml:brush>
  </inkml:definitions>
  <inkml:trace contextRef="#ctx0" brushRef="#br0">0 0 24575,'0'4'0,"0"3"0,0 9 0,0 5 0,0-5 0,5 1 0,-4 4 0,9 2 0,1-4 0,2 9 0,3-16 0,-6 9 0,1-10 0,-1 4 0,0-5 0,0-4 0,0 3 0,0-8 0,0 3 0,6-4 0,-5 0 0,4 5 0,1-4 0,-5 3 0,5-4 0,4 0 0,-8 0 0,8 0 0,-10 0 0,0 0 0,-1 0 0,1 0 0,0 0 0,-5-4 0,-1-2 0,1-4 0,-4 0 0,3 0 0,0 0 0,2-5 0,10-7 0,-4-1 0,3 1 0,-5 7 0,-4 4 0,3 1 0,-8 0 0,4 1 0,-5-1 0,0 1 0,0-1 0,0 0 0,0 0 0,0 0 0,-5 1 0,4 7 0,-3 3 0,4 9 0,0 0 0,0 0 0,0 0 0,0 0 0,0 6 0,0 0 0,0 7 0,0 5 0,0-4 0,0 18 0,0-10 0,0 12 0,0-7 0,0-1 0,0 0 0,0-5 0,0 4 0,0-17 0,0 9 0,0-15 0,0 3 0,0-5 0,0 0 0,0 0 0,0 0 0,0 0 0,0 21 0,0-10 0,0 18 0,0-22 0,0 3 0,0-8 0,0 3 0,0-5 0,0 0 0,0 0 0,-4-4 0,-6-2 0,-1-4 0,-8 0 0,2 0 0,-6 0 0,-6 0 0,5 0 0,-11 0 0,11 0 0,-5 0 0,12 0 0,-4 0 0,10 0 0,-5 0 0,11 0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23.494"/>
    </inkml:context>
    <inkml:brush xml:id="br0">
      <inkml:brushProperty name="width" value="0.05" units="cm"/>
      <inkml:brushProperty name="height" value="0.05" units="cm"/>
      <inkml:brushProperty name="color" value="#FF0066"/>
    </inkml:brush>
  </inkml:definitions>
  <inkml:trace contextRef="#ctx0" brushRef="#br0">43 0 24575,'0'10'0,"0"-1"0,0 1 0,0 6 0,0-5 0,0 5 0,0-1 0,0-3 0,0 3 0,0 1 0,0-5 0,0 5 0,0-6 0,0 0 0,0 0 0,0 0 0,5 0 0,-4 0 0,3 0 0,-4 0 0,0 0 0,0 0 0,0 0 0,0 0 0,0-1 0,0 1 0,0 0 0,0 0 0,0 0 0,0 0 0,0 0 0,0 0 0,5 0 0,-4 0 0,3 0 0,-4 0 0,0 0 0,0 0 0,0 0 0,0 1 0,0-1 0,0-1 0,0 1 0,0-1 0,0 1 0,0 0 0,0 0 0,0 0 0,0 0 0,0 5 0,0-3 0,0 3 0,0-5 0,0 0 0,0 0 0,0 0 0,0 0 0,0 0 0,0-1 0,0 1 0,5 5 0,-4 2 0,4 5 0,-5 7 0,0-5 0,0 11 0,0-11 0,0 4 0,5-5 0,-3-1 0,3 0 0,-5 0 0,0 0 0,0 1 0,4-6 0,-3 10 0,4-9 0,-5 11 0,0-7 0,0 6 0,0-4 0,0 4 0,0-5 0,0-1 0,0 0 0,0 0 0,0 1 0,0-1 0,0 0 0,5 0 0,-4 0 0,4 7 0,-5-5 0,0 4 0,0 1 0,0-5 0,0 11 0,0-11 0,0 4 0,0-6 0,0 11 0,0-2 0,0 2 0,0-4 0,0-7 0,0 1 0,4 9 0,-2-8 0,2 14 0,-4-8 0,0 1 0,0 3 0,0-10 0,0 14 0,0-7 0,0 3 0,0-6 0,0-5 0,0-1 0,0-5 0,0 4 0,0-5 0,0 7 0,0-1 0,0 6 0,0-4 0,0 4 0,0-5 0,0 5 0,5-4 0,-4 5 0,9 3 0,-3-1 0,5 9 0,-5-10 0,3 5 0,-8 3 0,9 0 0,-10 6 0,4-7 0,-5-1 0,0 1 0,0 7 0,0-6 0,0 6 0,0-13 0,0 4 0,0-5 0,0 6 0,0 1 0,0 0 0,0-1 0,0 0 0,0-5 0,0 3 0,0-3 0,0-1 0,0-2 0,0-6 0,0 5 0,0-9 0,0 2 0,0-11 0,0 1 0,0 0 0,0 5 0,0 8 0,-5 7 0,3 6 0,-9 8 0,10-6 0,-11 6 0,5-8 0,1 1 0,-5-3 0,10-10 0,-4-4 0,5-10 0,-5 0 0,4 0 0,-8 0 0,3 11 0,-5 4 0,-2 11 0,1 1 0,0-1 0,-1 1 0,2-7 0,-1-2 0,6-5 0,-4-7 0,9 0 0,-3-6 0,4-5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26.212"/>
    </inkml:context>
    <inkml:brush xml:id="br0">
      <inkml:brushProperty name="width" value="0.05" units="cm"/>
      <inkml:brushProperty name="height" value="0.05" units="cm"/>
      <inkml:brushProperty name="color" value="#FF0066"/>
    </inkml:brush>
  </inkml:definitions>
  <inkml:trace contextRef="#ctx0" brushRef="#br0">0 602 24575,'0'-9'0,"0"-1"0,0 0 0,0 0 0,0 0 0,0 0 0,0 0 0,0-5 0,0 4 0,0-10 0,0 4 0,0-5 0,0 5 0,0-4 0,0 4 0,5-5 0,-4 5 0,9-4 0,-9 9 0,4-3 0,-5 4 0,5 1 0,-4 0 0,8 0 0,-8 0 0,3 0 0,0 0 0,-3 1 0,8 3 0,-8-2 0,3 2 0,0-4 0,-3-5 0,9-2 0,-3-12 0,4 5 0,0-5 0,-5 7 0,4 5 0,-9 1 0,3 6 0,-4 0 0,4 4 0,-3 10 0,3 8 0,1 8 0,2 9 0,5 1 0,0 1 0,0 4 0,-6-5 0,4 0 0,-3-1 0,-1-12 0,-1-2 0,-1-5 0,-3 0 0,4 0 0,-5 0 0,0 0 0,4 0 0,-3-1 0,3 1 0,5 4 0,-7-2 0,12 7 0,-13-7 0,9 9 0,-9-10 0,4 5 0,0-6 0,-4 0 0,3 0 0,-4 0 0,-4-5 0,-1-1 0,-9-4 0,3 0 0,-4 0 0,0 0 0,-2 0 0,-6 0 0,-6 0 0,6-5 0,-6 4 0,12-4 0,-4 5 0,9 0 0,-3 0 0,5 0 0,4 0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29.361"/>
    </inkml:context>
    <inkml:brush xml:id="br0">
      <inkml:brushProperty name="width" value="0.05" units="cm"/>
      <inkml:brushProperty name="height" value="0.05" units="cm"/>
      <inkml:brushProperty name="color" value="#FF0066"/>
    </inkml:brush>
  </inkml:definitions>
  <inkml:trace contextRef="#ctx0" brushRef="#br0">0 0 24575,'21'0'0,"-3"0"0,17 0 0,-17 0 0,16 0 0,-9 0 0,5 0 0,5 0 0,-17 0 0,9 0 0,-15 0 0,9 0 0,-10 0 0,4 0 0,-5 0 0,0 0 0,0 0 0,6 0 0,0 4 0,0 2 0,-1 0 0,-5 3 0,0-8 0,0 8 0,0-8 0,0 7 0,-1-7 0,-3 8 0,-2-4 0,-4 5 0,0-1 0,0 1 0,0-1 0,-5 1 0,-6 6 0,-14 8 0,0 7 0,-13 8 0,5 0 0,-7 1 0,0-1 0,0 1 0,2-7 0,6-3 0,3-7 0,7-1 0,5-5 0,6-1 0,2-6 0,3-5 0,5 0 0,14-5 0,5 0 0,17 0 0,-5 0 0,6 0 0,1 0 0,16 0 0,-12 0 0,11 0 0,-21 0 0,3 0 0,-15 0 0,3 0 0,-12 0 0,0 0 0,0 0 0,0 0 0,-1 0 0,1 0 0,-1 0 0,1 0 0,0 0 0,0 0 0,0 0 0,0 0 0,0 0 0,-5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3:57.152"/>
    </inkml:context>
    <inkml:brush xml:id="br0">
      <inkml:brushProperty name="width" value="0.05" units="cm"/>
      <inkml:brushProperty name="height" value="0.05" units="cm"/>
      <inkml:brushProperty name="color" value="#E71224"/>
    </inkml:brush>
  </inkml:definitions>
  <inkml:trace contextRef="#ctx0" brushRef="#br0">2115 0 24575,'-14'0'0,"-5"0"0,8 0 0,-15 0 0,1 11 0,-4-9 0,1 18 0,-7-12 0,4 14 0,-26-2 0,17 4 0,-17 3 0,-17 16 0,21-13 0,9-5 0,1 1 0,-6 8 0,-19 7 0,13-6 0,-7 5 0,17-14 0,1 6 0,9-14 0,-1 4 0,1-9 0,6 8 0,-5-8 0,-11 14 0,6-13 0,-12 8 0,15-5 0,-6-3 0,4 8 0,-12-2 0,5 5 0,-5-5 0,6 3 0,-14-4 0,19-1 0,-6-1 0,17-6 0,11-1 0,-3 1 0,9-6 0,-14 0 0,3 4 0,-5-2 0,-5 8 0,9-4 0,-5 1 0,0-1 0,5 4 0,-5-2 0,7 7 0,-1-8 0,5 3 0,2-5 0,5 0 0,0 0 0,1 0 0,-1-1 0,0 1 0,1-1 0,3-4 0,2-1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30:58.286"/>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31:00.931"/>
    </inkml:context>
    <inkml:brush xml:id="br0">
      <inkml:brushProperty name="width" value="0.05" units="cm"/>
      <inkml:brushProperty name="height" value="0.05" units="cm"/>
      <inkml:brushProperty name="color" value="#FF0066"/>
    </inkml:brush>
  </inkml:definitions>
  <inkml:trace contextRef="#ctx0" brushRef="#br0">0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44.852"/>
    </inkml:context>
    <inkml:brush xml:id="br0">
      <inkml:brushProperty name="width" value="0.05" units="cm"/>
      <inkml:brushProperty name="height" value="0.05" units="cm"/>
      <inkml:brushProperty name="color" value="#FF0066"/>
    </inkml:brush>
  </inkml:definitions>
  <inkml:trace contextRef="#ctx0" brushRef="#br0">203 0 24575,'0'4'0,"0"4"0,0 14 0,0 0 0,0 0 0,0 7 0,0 1 0,0 0 0,0 29 0,0-16 0,0 26 0,0-23 0,0 5 0,0-5 0,0 0 0,0 5 0,0-13 0,0 6 0,0-13 0,0 4 0,0-12 0,0 6 0,0-7 0,0 0 0,0 7 0,0-5 0,0 4 0,0 0 0,0-4 0,0 11 0,0-5 0,0 7 0,0-1 0,0 1 0,0-1 0,0-6 0,0 5 0,0-11 0,0 5 0,0-7 0,0 0 0,0 0 0,0 1 0,0-1 0,0 0 0,-5 0 0,3 1 0,-3-1 0,5 0 0,0 0 0,0 0 0,0 1 0,0 5 0,0-4 0,0 4 0,0 11 0,0-7 0,0 15 0,-5-17 0,4 5 0,-4-5 0,0 7 0,3-1 0,-3-6 0,-1 5 0,5-11 0,-5 4 0,1-5 0,4-1 0,-4-5 0,1-2 0,2 1 0,-2-5 0,4 9 0,0-9 0,0 4 0,0-5 0,0 0 0,-5 0 0,4 5 0,-3-4 0,4 17 0,-5-10 0,4 11 0,-9-7 0,8 0 0,-3 7 0,0-5 0,4 4 0,-4-6 0,5 1 0,0-1 0,0 0 0,0 0 0,-5 1 0,4 9 0,-4-7 0,5 1 0,0-5 0,0-4 0,0 0 0,0 4 0,0-5 0,0 7 0,0-1 0,0 0 0,0 0 0,0 1 0,0-1 0,0-5 0,0 4 0,0-10 0,0 4 0,0-4 0,0-1 0,0 5 0,0-4 0,0 5 0,0-6 0,0 5 0,0-3 0,0 3 0,0-5 0,0 0 0,0 0 0,0 0 0,0 0 0,0 0 0,0 0 0,0 0 0,0 0 0,0 0 0,0-1 0,0 0 0,0 1 0,0-1 0,0 1 0,0 6 0,0-5 0,0 5 0,0-6 0,0 0 0,0 0 0,0 0 0,0-1 0,-4-3 0,-2-7 0,-9-10 0,-8-1 0,8 0 0,-1 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47.739"/>
    </inkml:context>
    <inkml:brush xml:id="br0">
      <inkml:brushProperty name="width" value="0.05" units="cm"/>
      <inkml:brushProperty name="height" value="0.05" units="cm"/>
      <inkml:brushProperty name="color" value="#FF0066"/>
    </inkml:brush>
  </inkml:definitions>
  <inkml:trace contextRef="#ctx0" brushRef="#br0">104 388 24575,'0'-20'0,"0"-1"0,0-1 0,0 0 0,0-7 0,0 10 0,0-8 0,0 10 0,0-6 0,0 6 0,0 2 0,0 4 0,0 2 0,0-1 0,4 0 0,-2 1 0,2-1 0,-4 0 0,4 0 0,-3-5 0,4 3 0,-1-3 0,-3 5 0,4 0 0,-1 4 0,-3-3 0,4 12 0,-5-2 0,0 8 0,0 1 0,4 0 0,2 0 0,4 0 0,0 0 0,0 6 0,1-5 0,0 10 0,-1-10 0,1 10 0,-1-4 0,1 0 0,0 4 0,0-4 0,-1-1 0,1 5 0,-5-4 0,3-1 0,-3 5 0,0-10 0,4 10 0,-9-9 0,8 3 0,-8-5 0,4 0 0,-1 0 0,-3 0 0,0-4 0,-7-2 0,-3-4 0,-2 0 0,-4 0 0,4 0 0,-5 0 0,0 0 0,-1 0 0,-5 0 0,0 0 0,-1 0 0,1 0 0,0 0 0,-1 0 0,6 0 0,-4 0 0,10 0 0,-9 0 0,8 0 0,-2 0 0,4 0 0,5 0 0,1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17.700"/>
    </inkml:context>
    <inkml:brush xml:id="br0">
      <inkml:brushProperty name="width" value="0.05" units="cm"/>
      <inkml:brushProperty name="height" value="0.05" units="cm"/>
      <inkml:brushProperty name="color" value="#FF0066"/>
    </inkml:brush>
  </inkml:definitions>
  <inkml:trace contextRef="#ctx0" brushRef="#br0">74 1 24575,'32'0'0,"-12"0"0,14 0 0,-2 0 0,14 0 0,7 0 0,-13 0 0,-4 0 0,-14 0 0,7 0 0,-6 0 0,-1 0 0,-7 0 0,-5 0 0,0 0 0,0 4 0,0 2 0,-5 4 0,4 0 0,-3 0 0,4 0 0,0 0 0,-5 0 0,4 0 0,-8 0 0,4 0 0,-5-1 0,0 1 0,0-1 0,0 1 0,-5 5 0,-13 3 0,-9 13 0,-19 10 0,4 0 0,-14 9 0,6-2 0,-7-4 0,-1 6 0,8-8 0,3-1 0,8-8 0,7-8 0,8-3 0,9-10 0,4 3 0,13-9 0,6-2 0,26-4 0,-2 0 0,20 0 0,-6 0 0,15 0 0,3 0 0,-1 0 0,7 0 0,-15 0 0,0 0 0,-18 0 0,-8 0 0,-12 0 0,-2 0 0,-5 0 0,0 0 0,-4 0 0,-2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13.339"/>
    </inkml:context>
    <inkml:brush xml:id="br0">
      <inkml:brushProperty name="width" value="0.05" units="cm"/>
      <inkml:brushProperty name="height" value="0.05" units="cm"/>
      <inkml:brushProperty name="color" value="#FF0066"/>
    </inkml:brush>
  </inkml:definitions>
  <inkml:trace contextRef="#ctx0" brushRef="#br0">1 1 24575,'4'0'0,"4"0"0,28 6 0,-4 0 0,12 12 0,9-3 0,-4 16 0,21-13 0,-13 14 0,3-11 0,2 7 0,-7-2 0,30 8 0,-24 1 0,16 0 0,-21-2 0,-9 0 0,5-5 0,-13 3 0,5-5 0,-7-2 0,-1 0 0,1 1 0,0-6 0,-1 3 0,0-3 0,-6-1 0,5 5 0,-12-5 0,12 0 0,-11 3 0,10-8 0,-3 4 0,-1 0 0,5-4 0,-11 3 0,11-4 0,-12 0 0,12 5 0,-11-5 0,21 11 0,-19-11 0,13 10 0,-17-10 0,7 5 0,-6-1 0,12-3 0,-4 4 0,-1-6 0,5 1 0,-5 0 0,7 0 0,-1 0 0,1 1 0,-1-1 0,1-5 0,0 3 0,7-2 0,-6 4 0,13 1 0,-12-1 0,12 7 0,18 7 0,-10 2 0,18 5 0,-31-8 0,6-4 0,-14 2 0,6-4 0,-7 0 0,-7-2 0,-2 0 0,-6-5 0,1 4 0,-1-5 0,0 1 0,-5-2 0,4 1 0,-10-5 0,5 3 0,-6-8 0,0 4 0,4-1 0,-3-3 0,3 4 0,-12-5 0,-3 0 0,-8 0 0,-1-5 0,0 4 0,5-7 0,-4 6 0,4-7 0,-1 8 0,2-3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15.382"/>
    </inkml:context>
    <inkml:brush xml:id="br0">
      <inkml:brushProperty name="width" value="0.05" units="cm"/>
      <inkml:brushProperty name="height" value="0.05" units="cm"/>
      <inkml:brushProperty name="color" value="#FF0066"/>
    </inkml:brush>
  </inkml:definitions>
  <inkml:trace contextRef="#ctx0" brushRef="#br0">369 0 24575,'9'5'0,"7"2"0,13 15 0,6-1 0,-4 3 0,6-1 0,-7-5 0,5 6 0,-11-1 0,5-5 0,-7-2 0,-5-5 0,-2-1 0,-4 0 0,-1 0 0,0 0 0,-5 0 0,4 0 0,-8 0 0,3-1 0,-4 1 0,5 0 0,-4 0 0,3 0 0,1 0 0,-4 0 0,3-1 0,-4 1 0,0-1 0,4-4 0,-3 4 0,0-8 0,-7 3 0,-16-4 0,4 0 0,-17 0 0,-3 0 0,-8 0 0,-15 0 0,5 0 0,-14 0 0,7 0 0,-1 0 0,2 0 0,9 0 0,7 0 0,2 0 0,14 0 0,6 0 0,9 0 0,5 0 0,4 0 0,1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20.368"/>
    </inkml:context>
    <inkml:brush xml:id="br0">
      <inkml:brushProperty name="width" value="0.05" units="cm"/>
      <inkml:brushProperty name="height" value="0.05" units="cm"/>
      <inkml:brushProperty name="color" value="#FF0066"/>
    </inkml:brush>
  </inkml:definitions>
  <inkml:trace contextRef="#ctx0" brushRef="#br0">1 419 24575,'-1'-5'0,"8"1"0,10 9 0,6-4 0,-1 4 0,0-5 0,0 5 0,7-4 0,-6 4 0,12-5 0,-5 0 0,1 0 0,3 0 0,-10-5 0,5-12 0,-5-9 0,0-10 0,-5-8 0,-1-2 0,-5 0 0,0-5 0,-6 12 0,-1 1 0,-6 10 0,0 11 0,0 1 0,0 6 0,0 0 0,0 8 0,0 13 0,0 13 0,0 10 0,0 10 0,0 2 0,0 15 0,0-5 0,0 13 0,0-5 0,0-1 0,0-2 0,0-15 0,0-2 0,0-13 0,0-8 0,0-8 0,0-5 0,0 0 0,0 0 0,0 0 0,0 0 0,0-1 0,0 1 0,-5 0 0,-6 6 0,-12 2 0,-1 4 0,-11 2 0,4 0 0,1-6 0,1 4 0,7-10 0,5 4 0,1-5 0,6-6 0,0 0 0,1-5 0,-1 0 0,0 0 0,-6 5 0,5-4 0,-10 9 0,4-9 0,0 8 0,1-8 0,6 4 0,0-1 0,0-2 0,4-2 0,2-5 0,4-5 0,0 0 0,0 0 0,0 0 0,0 0 0,-10-1 0,8 1 0,-8-1 0,5 1 0,4 5 0,-3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51.998"/>
    </inkml:context>
    <inkml:brush xml:id="br0">
      <inkml:brushProperty name="width" value="0.05" units="cm"/>
      <inkml:brushProperty name="height" value="0.05" units="cm"/>
      <inkml:brushProperty name="color" value="#FF0066"/>
    </inkml:brush>
  </inkml:definitions>
  <inkml:trace contextRef="#ctx0" brushRef="#br0">2790 0 24575,'-26'0'0,"-10"0"0,-3 0 0,-20 7 0,11 6 0,-21 9 0,5 6 0,1-1 0,-8 2 0,17-2 0,-8-6 0,9-2 0,-1 0 0,8-4 0,-5 4 0,5-1 0,0-3 0,-5 9 0,5-9 0,-7 10 0,0-5 0,-1 1 0,1 4 0,8-11 0,-7 11 0,14-12 0,-6 6 0,7-7 0,0 6 0,1-5 0,-1 5 0,1-1 0,-25 9 0,19-6 0,-26 10 0,29-16 0,-5 10 0,7-5 0,7 0 0,1-2 0,7-6 0,5-1 0,1 1 0,6-6 0,0 4 0,0-4 0,0 1 0,0 3 0,-6-3 0,-1 4 0,0 1 0,-10 0 0,8 5 0,-9-3 0,-5 13 0,14-13 0,-12 8 0,19-11 0,-3 0 0,9 0 0,-3-4 0,4-1 0,-1-1 0,-3-3 0,4 3 0,-1 1 0,-2-4 0,2 4 0,-4-1 0,0 1 0,0 1 0,0 2 0,0-6 0,0 2 0,1-4 0,-1 4 0,-5 2 0,4 0 0,-5 3 0,6-3 0,0-1 0,0 4 0,-1-8 0,1 4 0,0-5 0,-3 0 0,2 0 0,-2 0 0,7 4 0,-3-3 0,4 4 0,-1-1 0,-2-3 0,3 4 0,0-1 0,-4 1 0,4 4 0,-5 1 0,0 0 0,-6 0 0,5 0 0,-10-4 0,9 3 0,-3-3 0,4 4 0,1-4 0,0-2 0,4 1 0,-2-4 0,3 3 0,-5 1 0,0-4 0,0 8 0,0-8 0,1 3 0,3-8 0,2-1 0,4 0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3:54.750"/>
    </inkml:context>
    <inkml:brush xml:id="br0">
      <inkml:brushProperty name="width" value="0.05" units="cm"/>
      <inkml:brushProperty name="height" value="0.05" units="cm"/>
      <inkml:brushProperty name="color" value="#FF0066"/>
    </inkml:brush>
  </inkml:definitions>
  <inkml:trace contextRef="#ctx0" brushRef="#br0">339 0 24575,'-5'15'0,"-2"1"0,-9 2 0,4-3 0,-9 1 0,4-4 0,5 4 0,-3-6 0,4 6 0,0-5 0,-5 4 0,6-5 0,4 0 0,-3 0 0,3 0 0,-4 1 0,0-1 0,0 0 0,0 0 0,0-1 0,0 1 0,0 0 0,0 0 0,4 0 0,-3-5 0,4 3 0,-1-3 0,-2 5 0,-2 4 0,-2-7 0,2 7 0,1-13 0,8 8 0,-8-8 0,12 3 0,-2-4 0,8 0 0,1 0 0,0 0 0,0 0 0,0 0 0,0 0 0,0 0 0,0 0 0,0 0 0,0 0 0,0-4 0,0 3 0,0-4 0,0 5 0,0 0 0,0-5 0,0 4 0,0-3 0,0 4 0,1-5 0,-1 4 0,0-8 0,5 8 0,-3-4 0,8 5 0,-8-4 0,3 3 0,-5-4 0,0 5 0,0 0 0,0 0 0,0 0 0,0 0 0,0 0 0,0 0 0,0 0 0,0 0 0,0 0 0,0-4 0,0 3 0,0-4 0,0 5 0,-4-4 0,3 2 0,-4-2 0,5 4 0,0 0 0,-1 0 0,1 0 0,-4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3:59.955"/>
    </inkml:context>
    <inkml:brush xml:id="br0">
      <inkml:brushProperty name="width" value="0.05" units="cm"/>
      <inkml:brushProperty name="height" value="0.05" units="cm"/>
      <inkml:brushProperty name="color" value="#E71224"/>
    </inkml:brush>
  </inkml:definitions>
  <inkml:trace contextRef="#ctx0" brushRef="#br0">447 1 24575,'-5'4'0,"-10"13"0,-3 2 0,-7 15 0,-4-4 0,6-1 0,5-1 0,3-12 0,4 5 0,1-10 0,4 4 0,-2-10 0,7 4 0,-4-4 0,1 4 0,-2 1 0,-4 0 0,0 5 0,0 1 0,-1 0 0,0 4 0,6-9 0,-5 4 0,9-5 0,-7 0 0,3-1 0,-5 0 0,1 1 0,-1-1 0,-5 6 0,3 1 0,-8 6 0,3 0 0,0-6 0,-3 4 0,9-9 0,-4 4 0,9-5 0,2 0 0,8-5 0,6-1 0,6-4 0,6 0 0,-1-4 0,7 2 0,1-8 0,7 9 0,-1-4 0,0-1 0,-5 5 0,4-4 0,-5-1 0,6 5 0,1-4 0,-7 5 0,5-5 0,-11 3 0,5-8 0,-7 9 0,1-9 0,-1 4 0,11-5 0,-14 5 0,12 1 0,-19 5 0,4 0 0,-5 0 0,0-4 0,-1 3 0,1-4 0,-9 5 0,-2-9 0,-9 6 0,0-16 0,-6 12 0,4-14 0,-8 4 0,3-5 0,-12-7 0,5 5 0,-5-5 0,6 1 0,1 5 0,4 0 0,-2 3 0,9 8 0,0-3 0,2 5 0,8 0 0,-8 1 0,8-1 0,-7 4 0,7-3 0,-4 4 0,5-4 0,0-1 0,-4 1 0,3-1 0,-8 0 0,8 1 0,-3 4 0,4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22.541"/>
    </inkml:context>
    <inkml:brush xml:id="br0">
      <inkml:brushProperty name="width" value="0.05" units="cm"/>
      <inkml:brushProperty name="height" value="0.05" units="cm"/>
      <inkml:brushProperty name="color" value="#FF0066"/>
    </inkml:brush>
  </inkml:definitions>
  <inkml:trace contextRef="#ctx0" brushRef="#br0">0 0 24575,'0'15'0,"5"2"0,1-5 0,5 7 0,-1-12 0,1 14 0,4-4 0,-3 0 0,9 4 0,2-4 0,1 1 0,10 4 0,-10-4 0,5 0 0,-7-2 0,-5-5 0,-2 0 0,0-1 0,-4-5 0,-1 0 0,-5-5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23.847"/>
    </inkml:context>
    <inkml:brush xml:id="br0">
      <inkml:brushProperty name="width" value="0.05" units="cm"/>
      <inkml:brushProperty name="height" value="0.05" units="cm"/>
      <inkml:brushProperty name="color" value="#FF0066"/>
    </inkml:brush>
  </inkml:definitions>
  <inkml:trace contextRef="#ctx0" brushRef="#br0">553 1 24575,'0'14'0,"0"5"0,-6 4 0,0 1 0,-17 6 0,8-8 0,-7 1 0,5 6 0,-7-10 0,4 9 0,-7-11 0,15 0 0,-4-2 0,6-5 0,0 0 0,0 0 0,-1 5 0,1-4 0,0 4 0,-1 0 0,1-4 0,-6 10 0,3 3 0,-8 0 0,3 4 0,0 1 0,-3-5 0,8-1 0,-3-2 0,6-10 0,-1 5 0,6-6 0,0 0 0,0-5 0,4 4 0,-7-4 0,2 5 0,-4 0 0,-1 5 0,1-3 0,-1 8 0,-5-8 0,9 9 0,-8-9 0,9 4 0,1-6 0,0-5 0,5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30T03:24:26.098"/>
    </inkml:context>
    <inkml:brush xml:id="br0">
      <inkml:brushProperty name="width" value="0.05" units="cm"/>
      <inkml:brushProperty name="height" value="0.05" units="cm"/>
      <inkml:brushProperty name="color" value="#FF0066"/>
    </inkml:brush>
  </inkml:definitions>
  <inkml:trace contextRef="#ctx0" brushRef="#br0">0 0 24575,'10'10'0,"-3"0"0,9 0 0,-6 0 0,0 0 0,-5 0 0,4-4 0,-8 3 0,8-8 0,-8 7 0,3-6 0,-4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23.444"/>
    </inkml:context>
    <inkml:brush xml:id="br0">
      <inkml:brushProperty name="width" value="0.05" units="cm"/>
      <inkml:brushProperty name="height" value="0.05" units="cm"/>
      <inkml:brushProperty name="color" value="#FF0066"/>
    </inkml:brush>
  </inkml:definitions>
  <inkml:trace contextRef="#ctx0" brushRef="#br0">1 0 24575,'0'21'0,"0"-6"0,0 6 0,0-4 0,0 10 0,0-9 0,0 12 0,0-17 0,0 7 0,0-9 0,0-1 0,0 0 0,0 6 0,0-5 0,0 10 0,0-9 0,0 9 0,0-4 0,0 6 0,0-1 0,0-5 0,0-1 0,0 6 0,0-9 0,5 15 0,-4-16 0,4 9 0,-5-9 0,5 9 0,-3-10 0,8 21 0,-9-13 0,4 14 0,-5-4 0,5 1 0,-3 1 0,3 5 0,-5-6 0,0 7 0,0 0 0,6 1 0,-5-1 0,4-7 0,-5-1 0,0-6 0,0-1 0,0 1 0,0 0 0,0-1 0,0-5 0,0 4 0,0-9 0,0 9 0,0-9 0,5 9 0,-3-9 0,3 19 0,-5-17 0,5 17 0,-4-19 0,4 9 0,-5-10 0,0 11 0,0-11 0,0 5 0,0 0 0,0-5 0,0 5 0,0 0 0,0 1 0,0 0 0,4-2 0,-2 6 0,2-3 0,-4 4 0,0-1 0,0-10 0,0 11 0,0-11 0,0 5 0,0-1 0,0-3 0,0 4 0,5-6 0,-4 0 0,3 0 0,-4 0 0,0 0 0,0-9 0,0-2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26.887"/>
    </inkml:context>
    <inkml:brush xml:id="br0">
      <inkml:brushProperty name="width" value="0.05" units="cm"/>
      <inkml:brushProperty name="height" value="0.05" units="cm"/>
      <inkml:brushProperty name="color" value="#FF0066"/>
    </inkml:brush>
  </inkml:definitions>
  <inkml:trace contextRef="#ctx0" brushRef="#br0">123 70 24575,'-6'26'0,"7"-11"0,5 5 0,5-8 0,-1 5 0,2 5 0,-2-11 0,0 5 0,-4-6 0,3 0 0,-8 0 0,8 1 0,-7-1 0,7 0 0,-8 0 0,8 0 0,-4 0 0,1 0 0,3-4 0,-8 3 0,8-4 0,-8 5 0,8 1 0,-3-1 0,-1 5 0,4-3 0,-8 4 0,8-6 0,-8 0 0,4 0 0,-5 0 0,0 0 0,0-8 0,0-8 0,4-5 0,2-4 0,5-1 0,0-1 0,0-6 0,0 0 0,5 1 0,-3-1 0,3 6 0,-5-5 0,-1 11 0,1-5 0,-6 5 0,4 1 0,-7-6 0,7 5 0,-3-11 0,4 11 0,1-11 0,0 11 0,0-11 0,-1 11 0,-4-5 0,3 5 0,-8 1 0,4 0 0,-1 1 0,-3-1 0,3 0 0,-4 1 0,0 7 0,-4 7 0,-2 1 0,-3 3 0,-2-5 0,-4-3 0,3 4 0,-4-5 0,0 5 0,-1-4 0,-6 4 0,1-5 0,-1 5 0,-6-3 0,4 3 0,-4 0 0,6-4 0,1 9 0,-1-9 0,6 4 0,-4 0 0,9-4 0,-10 4 0,11-5 0,-11 0 0,11 0 0,-5 0 0,0 0 0,4 0 0,-3 0 0,4 0 0,1 0 0,0 0 0,-1 0 0,10 0 0,6 0 0,5 0 0,3 0 0,-3 0 0,-1 0 0,1 0 0,-5 0 0,-1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28.251"/>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30.907"/>
    </inkml:context>
    <inkml:brush xml:id="br0">
      <inkml:brushProperty name="width" value="0.05" units="cm"/>
      <inkml:brushProperty name="height" value="0.05" units="cm"/>
      <inkml:brushProperty name="color" value="#FF0066"/>
    </inkml:brush>
  </inkml:definitions>
  <inkml:trace contextRef="#ctx0" brushRef="#br0">618 1 24575,'-15'0'0,"-4"0"0,7 0 0,-9 0 0,9 0 0,-9 0 0,9 0 0,-9 0 0,4 0 0,-6 0 0,-6 0 0,4 0 0,-4 0 0,6 0 0,1 0 0,-1 5 0,0-4 0,6 9 0,-4-4 0,4 0 0,-6 4 0,6-5 0,-5 1 0,11 4 0,-11-4 0,10-1 0,-3 5 0,4-4 0,1-1 0,0 4 0,-1-8 0,6 8 0,-5-7 0,5 7 0,-1-4 0,-3 1 0,3 3 0,0-4 0,1 5 0,5 0 0,0 0 0,0 0 0,0 0 0,0 0 0,0 6 0,0-5 0,0 10 0,0-3 0,0-2 0,0 6 0,0-5 0,5 0 0,1 4 0,5-4 0,0 6 0,5-6 0,2 5 0,4-5 0,1 6 0,0-1 0,-1 1 0,1-6 0,-6 5 0,4-5 0,-3 1 0,4-2 0,-4-5 0,3 0 0,-4 0 0,0-1 0,4-3 0,-4-3 0,6 1 0,-1-4 0,-5 4 0,5-5 0,-5 0 0,5 0 0,-5 0 0,5 0 0,-5 0 0,5 0 0,1 0 0,-1 0 0,1 0 0,-1 0 0,-5 0 0,5 0 0,-11-4 0,5 3 0,-6-9 0,0 5 0,5-10 0,-8 3 0,7-8 0,-8 3 0,5 0 0,0-5 0,0 5 0,-5-6 0,5-6 0,-5 5 0,1-5 0,3 0 0,-9 4 0,5-4 0,-2 12 0,-2-4 0,2 9 0,-4-4 0,0 1 0,0 3 0,0-4 0,-5 0 0,-1 4 0,-10-4 0,-1 5 0,-6-5 0,0 3 0,6-3 0,-14 0 0,11 9 0,-8-8 0,7 9 0,9 0 0,-9 1 0,9 5 0,-4 0 0,6 0 0,0 0 0,-1 0 0,1 0 0,0 0 0,-1 0 0,1 0 0,0 0 0,-1 0 0,1 4 0,0 2 0,-1-1 0,1 4 0,0-3 0,-1 0 0,1-2 0,5-4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33.576"/>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50.797"/>
    </inkml:context>
    <inkml:brush xml:id="br0">
      <inkml:brushProperty name="width" value="0.05" units="cm"/>
      <inkml:brushProperty name="height" value="0.05" units="cm"/>
      <inkml:brushProperty name="color" value="#FF0066"/>
    </inkml:brush>
  </inkml:definitions>
  <inkml:trace contextRef="#ctx0" brushRef="#br0">568 0 24575,'-10'0'0,"-5"0"0,-2 0 0,-6 0 0,1 0 0,-11 0 0,1 0 0,-3 0 0,6 0 0,7 0 0,-1 0 0,0 0 0,0 0 0,6 0 0,-4 0 0,9 0 0,-4 0 0,6 0 0,0 0 0,-1 0 0,1 0 0,0 0 0,0 0 0,0 0 0,0 0 0,-1 0 0,1 0 0,0 0 0,-1 0 0,1 0 0,0 0 0,-1 0 0,1 0 0,4 5 0,-3-4 0,4 8 0,-1-4 0,2 4 0,4 1 0,0 0 0,0 0 0,0 6 0,0 1 0,0 6 0,0 6 0,0-5 0,0 5 0,0 0 0,0-5 0,0 0 0,5-3 0,1-4 0,4 0 0,1-2 0,0 1 0,-1-4 0,6 4 0,1-5 0,0-1 0,4 1 0,-4 0 0,6-5 0,6 5 0,-5-5 0,6 6 0,-13-6 0,4 5 0,-5-10 0,1 4 0,-3-5 0,-3 0 0,-1 0 0,0 0 0,-1 0 0,-3-10 0,3-3 0,-3-9 0,5-1 0,0 0 0,0 6 0,0-4 0,0 9 0,-5-9 0,3 9 0,-8-4 0,4 6 0,-5 0 0,0 0 0,0-1 0,-5 1 0,-6-6 0,-6 4 0,-6-9 0,0 3 0,0 0 0,-5-4 0,3 4 0,1-5 0,3 5 0,8-4 0,-3 10 0,6-4 0,4 6 0,-3 4 0,8-3 0,-4 8 0,5-4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53.466"/>
    </inkml:context>
    <inkml:brush xml:id="br0">
      <inkml:brushProperty name="width" value="0.05" units="cm"/>
      <inkml:brushProperty name="height" value="0.05" units="cm"/>
      <inkml:brushProperty name="color" value="#FF0066"/>
    </inkml:brush>
  </inkml:definitions>
  <inkml:trace contextRef="#ctx0" brushRef="#br0">220 1 24575,'-10'0'0,"1"0"0,-2 0 0,-5 0 0,5 0 0,-5 0 0,5 5 0,1 0 0,-6 6 0,4-1 0,-4 1 0,6-1 0,0 1 0,-1-6 0,1 4 0,0-3 0,0 0 0,4 3 0,-3-4 0,8 5 0,-3 0 0,4-1 0,0 2 0,0-1 0,0 0 0,0 6 0,0 1 0,0 5 0,5 1 0,1-1 0,10-4 0,2 3 0,5-8 0,-1 3 0,7-4 0,-5-1 0,12 1 0,-12 0 0,5 0 0,0-6 0,-5-1 0,6-5 0,-8 0 0,7 0 0,-4 0 0,4 0 0,-7 0 0,1 0 0,-1 0 0,-4 0 0,3 0 0,-4-10 0,0 3 0,-1-15 0,-5 5 0,0-6 0,5-4 0,-9 3 0,3 2 0,-10 1 0,0 4 0,0 0 0,0-5 0,0 10 0,0-9 0,-5 9 0,-6-9 0,-6 9 0,-1-4 0,-3 4 0,9 2 0,-9-1 0,4 0 0,-6-1 0,0 1 0,1 5 0,-1 1 0,0 5 0,1 0 0,-1 0 0,0 0 0,6 0 0,-4 0 0,9 0 0,-4 0 0,6 0 0,-5 0 0,8 4 0,-7-3 0,9 4 0,-5-5 0,4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4:01.489"/>
    </inkml:context>
    <inkml:brush xml:id="br0">
      <inkml:brushProperty name="width" value="0.05" units="cm"/>
      <inkml:brushProperty name="height" value="0.05" units="cm"/>
      <inkml:brushProperty name="color" value="#E71224"/>
    </inkml:brush>
  </inkml:definitions>
  <inkml:trace contextRef="#ctx0" brushRef="#br0">2 1 24575,'-1'10'0,"2"-4"0,9 9 0,-5-5 0,0 0 0,-1 5 0,2-4 0,0 4 0,8-5 0,-7 11 0,14-2 0,-4 9 0,5-7 0,0 7 0,0-5 0,0 5 0,-4-1 0,-3-9 0,-5 3 0,0-11 0,0 0 0,0-1 0,-5 1 0,-1 0 0,1-5 0,0-1 0,0-4 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56.947"/>
    </inkml:context>
    <inkml:brush xml:id="br0">
      <inkml:brushProperty name="width" value="0.05" units="cm"/>
      <inkml:brushProperty name="height" value="0.05" units="cm"/>
      <inkml:brushProperty name="color" value="#FF0066"/>
    </inkml:brush>
  </inkml:definitions>
  <inkml:trace contextRef="#ctx0" brushRef="#br0">60 1134 24575,'0'-15'0,"0"1"0,0 4 0,0 0 0,0-1 0,0-11 0,0-3 0,0 0 0,0-9 0,0 8 0,0-18 0,0 5 0,0-6 0,0 7 0,-11 1 0,9-8 0,-9 7 0,5-7 0,5 8 0,-10 6 0,10-5 0,-9 12 0,8-6 0,-3 8 0,5-1 0,0 6 0,0 1 0,0 0 0,0 4 0,0-3 0,0 4 0,0-5 0,0 5 0,0-5 0,0 5 0,0-4 0,0 4 0,0-4 0,0 5 0,0-1 0,0 1 0,0 0 0,0-1 0,0 1 0,0 0 0,0-1 0,0 1 0,0-6 0,0 5 0,0-5 0,0 6 0,0 0 0,0 0 0,0 0 0,0 0 0,0 0 0,0 0 0,0 0 0,0 5 0,0 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02:26:59.542"/>
    </inkml:context>
    <inkml:brush xml:id="br0">
      <inkml:brushProperty name="width" value="0.05" units="cm"/>
      <inkml:brushProperty name="height" value="0.05" units="cm"/>
      <inkml:brushProperty name="color" value="#FF0066"/>
    </inkml:brush>
  </inkml:definitions>
  <inkml:trace contextRef="#ctx0" brushRef="#br0">1 434 24575,'0'-15'0,"0"-5"0,0 3 0,0-5 0,0-1 0,0 6 0,0 1 0,0 0 0,0 4 0,0-3 0,0 5 0,0 0 0,4 0 0,3-6 0,3 5 0,0-5 0,-4 5 0,3 1 0,-8 0 0,8 4 0,-7-3 0,2 4 0,1-1 0,-4-3 0,8 4 0,-8-6 0,7 1 0,-6 0 0,7 4 0,-8-3 0,8 3 0,-8-4 0,8 5 0,-8-4 0,3 4 0,0-5 0,-3 0 0,3 0 0,1 5 0,-4 5 0,3 5 0,-4 5 0,5 0 0,-4 0 0,4 1 0,-1-1 0,-3 0 0,8 0 0,-3 0 0,0 0 0,3 6 0,-3 1 0,5 0 0,-5 4 0,3-9 0,-2 9 0,3-4 0,2 6 0,-6-6 0,4 4 0,-4-4 0,0 0 0,4 4 0,-4-9 0,0 4 0,4-1 0,-9-3 0,9 4 0,-9-6 0,8 0 0,-8 6 0,8-5 0,-3 10 0,0-9 0,-1 4 0,-1-6 0,-2 0 0,2 0 0,-4-4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4:02.843"/>
    </inkml:context>
    <inkml:brush xml:id="br0">
      <inkml:brushProperty name="width" value="0.05" units="cm"/>
      <inkml:brushProperty name="height" value="0.05" units="cm"/>
      <inkml:brushProperty name="color" value="#E71224"/>
    </inkml:brush>
  </inkml:definitions>
  <inkml:trace contextRef="#ctx0" brushRef="#br0">519 1 24575,'0'9'0,"0"0"0,0 0 0,0 1 0,0-1 0,0 1 0,-10 0 0,3 0 0,-8 6 0,0 0 0,-2 6 0,-5-1 0,-1 7 0,-5-4 0,4 3 0,2-10 0,2 3 0,3-8 0,1 3 0,1-5 0,5 0 0,0 0 0,0-1 0,-10 11 0,3-3 0,-14 8 0,19-9 0,-6-2 0,12-4 0,-4 0 0,-5 0 0,4 0 0,-9 0 0,3 5 0,1-3 0,1 3 0,5-5 0,4-1 0,-2 1 0,6-4 0,-2-2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4:07.041"/>
    </inkml:context>
    <inkml:brush xml:id="br0">
      <inkml:brushProperty name="width" value="0.05" units="cm"/>
      <inkml:brushProperty name="height" value="0.05" units="cm"/>
      <inkml:brushProperty name="color" value="#E71224"/>
    </inkml:brush>
  </inkml:definitions>
  <inkml:trace contextRef="#ctx0" brushRef="#br0">1 928 24575,'14'0'0,"-3"0"0,9 0 0,-8-10 0,8 7 0,3-17 0,-5 13 0,8-9 0,-10 1 0,1 3 0,9-9 0,-13 4 0,14-1 0,-4-3 0,0 8 0,4-8 0,-5 4 0,9-14 0,2 2 0,1-4 0,-3 11 0,-9 7 0,-1-1 0,-5 4 0,0-3 0,-2 10 0,-2-4 0,3 8 0,-6-8 0,1 4 0,-1-5 0,1 5 0,-1-4 0,2-2 0,-2 0 0,2-9 0,4 3 0,2 1 0,0-5 0,3 4 0,-4-4 0,6 4 0,0-4 0,-1 4 0,1-4 0,-6 4 0,4 2 0,-9 5 0,10-1 0,-10 1 0,4-1 0,-6 6 0,1-4 0,0 3 0,0 1 0,-5-4 0,4 4 0,-4-1 0,5-3 0,0 4 0,-1-1 0,1-2 0,4-2 0,-3-1 0,3 1 0,-4 1 0,4 8 0,-8-8 0,7 8 0,-3-8 0,1 8 0,3-8 0,0 8 0,-4-7 0,5 7 0,-6-4 0,1 1 0,0 3 0,0-8 0,-1 8 0,1-8 0,9 4 0,-7-1 0,12 2 0,-13 4 0,-1-4 0,-2 3 0,-3-3 0,0 4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5:06.012"/>
    </inkml:context>
    <inkml:brush xml:id="br0">
      <inkml:brushProperty name="width" value="0.05" units="cm"/>
      <inkml:brushProperty name="height" value="0.05" units="cm"/>
      <inkml:brushProperty name="color" value="#FFC11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15:25:12.911"/>
    </inkml:context>
    <inkml:brush xml:id="br0">
      <inkml:brushProperty name="width" value="0.05" units="cm"/>
      <inkml:brushProperty name="height" value="0.05" units="cm"/>
      <inkml:brushProperty name="color" value="#FFC114"/>
    </inkml:brush>
  </inkml:definitions>
  <inkml:trace contextRef="#ctx0" brushRef="#br0">0 722 24575,'0'-9'0,"0"-1"0,0-5 0,0-1 0,0-6 0,0 6 0,0-5 0,4 10 0,-2-10 0,7 5 0,-8 0 0,8-5 0,-7 10 0,7-9 0,-8 8 0,9-8 0,-9 4 0,9-6 0,-5 6 0,6-5 0,-6 5 0,5-6 0,-5 6 0,6-4 0,-1 3 0,6-5 0,-4 1 0,8-1 0,-8 0 0,4 1 0,-1 4 0,-3-4 0,3 10 0,-5-5 0,1 1 0,-2 4 0,2-4 0,-2 5 0,1-5 0,0 4 0,1-4 0,-2 9 0,1-3 0,-5 4 0,4 0 0,-8-4 0,3 12 0,-4-2 0,0 9 0,0-1 0,0 1 0,5 0 0,1 5 0,4 1 0,1 6 0,-5-1 0,3 1 0,-3-1 0,0-4 0,-1 3 0,0-4 0,-4 0 0,4 5 0,-5-5 0,4 0 0,-3-1 0,3 0 0,1 1 0,-4 0 0,4 4 0,0-3 0,-4-1 0,9 4 0,-4-3 0,0 4 0,3 1 0,-3-6 0,0 4 0,3-9 0,-4 4 0,0-5 0,4 0 0,-8-1 0,3 1 0,-4 0 0,5-1 0,-4 1 0,3-1 0,-4 0 0,0 1 0,4-5 0,-3 3 0,3-7 0,-4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90850" cy="473075"/>
          </a:xfrm>
          <a:prstGeom prst="rect">
            <a:avLst/>
          </a:prstGeom>
          <a:noFill/>
          <a:ln w="9525">
            <a:noFill/>
            <a:miter lim="800000"/>
            <a:headEnd/>
            <a:tailEnd/>
          </a:ln>
          <a:effectLst/>
        </p:spPr>
        <p:txBody>
          <a:bodyPr vert="horz" wrap="square" lIns="94505" tIns="47254" rIns="94505" bIns="47254" numCol="1" anchor="t" anchorCtr="0" compatLnSpc="1">
            <a:prstTxWarp prst="textNoShape">
              <a:avLst/>
            </a:prstTxWarp>
          </a:bodyPr>
          <a:lstStyle>
            <a:lvl1pPr defTabSz="946150">
              <a:lnSpc>
                <a:spcPct val="100000"/>
              </a:lnSpc>
              <a:spcBef>
                <a:spcPct val="0"/>
              </a:spcBef>
              <a:buClrTx/>
              <a:buFontTx/>
              <a:buNone/>
              <a:defRPr kumimoji="1" sz="1200">
                <a:latin typeface="Arial" charset="0"/>
                <a:ea typeface="ＭＳ Ｐゴシック" pitchFamily="50" charset="-128"/>
                <a:cs typeface="+mn-cs"/>
              </a:defRPr>
            </a:lvl1pPr>
          </a:lstStyle>
          <a:p>
            <a:pPr>
              <a:defRPr/>
            </a:pPr>
            <a:endParaRPr lang="ja-JP" altLang="en-US"/>
          </a:p>
        </p:txBody>
      </p:sp>
      <p:sp>
        <p:nvSpPr>
          <p:cNvPr id="9219" name="Rectangle 3"/>
          <p:cNvSpPr>
            <a:spLocks noGrp="1" noChangeArrowheads="1"/>
          </p:cNvSpPr>
          <p:nvPr>
            <p:ph type="dt" idx="1"/>
          </p:nvPr>
        </p:nvSpPr>
        <p:spPr bwMode="auto">
          <a:xfrm>
            <a:off x="3932238" y="0"/>
            <a:ext cx="2989262" cy="473075"/>
          </a:xfrm>
          <a:prstGeom prst="rect">
            <a:avLst/>
          </a:prstGeom>
          <a:noFill/>
          <a:ln w="9525">
            <a:noFill/>
            <a:miter lim="800000"/>
            <a:headEnd/>
            <a:tailEnd/>
          </a:ln>
          <a:effectLst/>
        </p:spPr>
        <p:txBody>
          <a:bodyPr vert="horz" wrap="square" lIns="94505" tIns="47254" rIns="94505" bIns="47254" numCol="1" anchor="t" anchorCtr="0" compatLnSpc="1">
            <a:prstTxWarp prst="textNoShape">
              <a:avLst/>
            </a:prstTxWarp>
          </a:bodyPr>
          <a:lstStyle>
            <a:lvl1pPr algn="r" defTabSz="946150">
              <a:lnSpc>
                <a:spcPct val="100000"/>
              </a:lnSpc>
              <a:spcBef>
                <a:spcPct val="0"/>
              </a:spcBef>
              <a:buClrTx/>
              <a:buFontTx/>
              <a:buNone/>
              <a:defRPr kumimoji="1" sz="1200">
                <a:latin typeface="Arial" charset="0"/>
                <a:ea typeface="ＭＳ Ｐゴシック" pitchFamily="50" charset="-128"/>
                <a:cs typeface="+mn-cs"/>
              </a:defRPr>
            </a:lvl1pPr>
          </a:lstStyle>
          <a:p>
            <a:pPr>
              <a:defRPr/>
            </a:pPr>
            <a:endParaRPr lang="en-US" altLang="ja-JP"/>
          </a:p>
        </p:txBody>
      </p:sp>
      <p:sp>
        <p:nvSpPr>
          <p:cNvPr id="28676" name="Rectangle 4"/>
          <p:cNvSpPr>
            <a:spLocks noGrp="1" noRot="1" noChangeAspect="1" noChangeArrowheads="1" noTextEdit="1"/>
          </p:cNvSpPr>
          <p:nvPr>
            <p:ph type="sldImg" idx="2"/>
          </p:nvPr>
        </p:nvSpPr>
        <p:spPr bwMode="auto">
          <a:xfrm>
            <a:off x="749300" y="177800"/>
            <a:ext cx="5446713" cy="306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161925" y="3351213"/>
            <a:ext cx="6623050" cy="6099175"/>
          </a:xfrm>
          <a:prstGeom prst="rect">
            <a:avLst/>
          </a:prstGeom>
          <a:noFill/>
          <a:ln w="9525">
            <a:noFill/>
            <a:miter lim="800000"/>
            <a:headEnd/>
            <a:tailEnd/>
          </a:ln>
          <a:effectLst/>
        </p:spPr>
        <p:txBody>
          <a:bodyPr vert="horz" wrap="square" lIns="94505" tIns="47254" rIns="94505" bIns="47254" numCol="1" anchor="t" anchorCtr="0" compatLnSpc="1">
            <a:prstTxWarp prst="textNoShape">
              <a:avLst/>
            </a:prstTxWarp>
          </a:bodyPr>
          <a:lstStyle/>
          <a:p>
            <a:pPr lvl="0"/>
            <a:endParaRPr lang="en-US" altLang="ja-JP" noProof="0"/>
          </a:p>
        </p:txBody>
      </p:sp>
      <p:sp>
        <p:nvSpPr>
          <p:cNvPr id="9222" name="Rectangle 6"/>
          <p:cNvSpPr>
            <a:spLocks noGrp="1" noChangeArrowheads="1"/>
          </p:cNvSpPr>
          <p:nvPr>
            <p:ph type="ftr" sz="quarter" idx="4"/>
          </p:nvPr>
        </p:nvSpPr>
        <p:spPr bwMode="auto">
          <a:xfrm>
            <a:off x="0" y="9544050"/>
            <a:ext cx="2990850" cy="552450"/>
          </a:xfrm>
          <a:prstGeom prst="rect">
            <a:avLst/>
          </a:prstGeom>
          <a:noFill/>
          <a:ln w="9525">
            <a:noFill/>
            <a:miter lim="800000"/>
            <a:headEnd/>
            <a:tailEnd/>
          </a:ln>
          <a:effectLst/>
        </p:spPr>
        <p:txBody>
          <a:bodyPr vert="horz" wrap="square" lIns="94505" tIns="47254" rIns="94505" bIns="47254" numCol="1" anchor="b" anchorCtr="0" compatLnSpc="1">
            <a:prstTxWarp prst="textNoShape">
              <a:avLst/>
            </a:prstTxWarp>
          </a:bodyPr>
          <a:lstStyle>
            <a:lvl1pPr defTabSz="946150">
              <a:lnSpc>
                <a:spcPct val="100000"/>
              </a:lnSpc>
              <a:spcBef>
                <a:spcPct val="0"/>
              </a:spcBef>
              <a:buClrTx/>
              <a:buFontTx/>
              <a:buNone/>
              <a:defRPr kumimoji="1" sz="1200">
                <a:latin typeface="Arial" charset="0"/>
                <a:ea typeface="ＭＳ Ｐゴシック" pitchFamily="50" charset="-128"/>
                <a:cs typeface="+mn-cs"/>
              </a:defRPr>
            </a:lvl1pPr>
          </a:lstStyle>
          <a:p>
            <a:pPr>
              <a:defRPr/>
            </a:pPr>
            <a:endParaRPr lang="ja-JP" altLang="en-US"/>
          </a:p>
        </p:txBody>
      </p:sp>
      <p:sp>
        <p:nvSpPr>
          <p:cNvPr id="9223" name="Rectangle 7"/>
          <p:cNvSpPr>
            <a:spLocks noGrp="1" noChangeArrowheads="1"/>
          </p:cNvSpPr>
          <p:nvPr>
            <p:ph type="sldNum" sz="quarter" idx="5"/>
          </p:nvPr>
        </p:nvSpPr>
        <p:spPr bwMode="auto">
          <a:xfrm>
            <a:off x="3932238" y="9544050"/>
            <a:ext cx="2989262" cy="552450"/>
          </a:xfrm>
          <a:prstGeom prst="rect">
            <a:avLst/>
          </a:prstGeom>
          <a:noFill/>
          <a:ln w="9525">
            <a:noFill/>
            <a:miter lim="800000"/>
            <a:headEnd/>
            <a:tailEnd/>
          </a:ln>
          <a:effectLst/>
        </p:spPr>
        <p:txBody>
          <a:bodyPr vert="horz" wrap="square" lIns="94505" tIns="47254" rIns="94505" bIns="47254" numCol="1" anchor="b" anchorCtr="0" compatLnSpc="1">
            <a:prstTxWarp prst="textNoShape">
              <a:avLst/>
            </a:prstTxWarp>
          </a:bodyPr>
          <a:lstStyle>
            <a:lvl1pPr algn="r" defTabSz="946150">
              <a:defRPr kumimoji="1" sz="1200">
                <a:latin typeface="Arial" panose="020B0604020202020204" pitchFamily="34" charset="0"/>
              </a:defRPr>
            </a:lvl1pPr>
          </a:lstStyle>
          <a:p>
            <a:fld id="{D6B6717F-986F-4A3F-9037-B1B1D8AD583E}" type="slidenum">
              <a:rPr lang="en-US" altLang="ja-JP"/>
              <a:pPr/>
              <a:t>‹#›</a:t>
            </a:fld>
            <a:endParaRPr lang="en-US" altLang="ja-JP"/>
          </a:p>
        </p:txBody>
      </p:sp>
    </p:spTree>
    <p:extLst>
      <p:ext uri="{BB962C8B-B14F-4D97-AF65-F5344CB8AC3E}">
        <p14:creationId xmlns:p14="http://schemas.microsoft.com/office/powerpoint/2010/main" val="12744385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b="1" kern="1200">
        <a:solidFill>
          <a:schemeClr val="tx1"/>
        </a:solidFill>
        <a:latin typeface="Arial" charset="0"/>
        <a:ea typeface="HG丸ｺﾞｼｯｸM-PRO" pitchFamily="50" charset="-128"/>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749300" y="177800"/>
            <a:ext cx="5446713" cy="3063875"/>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I’d like to start this brief tutorial on the Control of Semiconductor Spin Qubits by acknowledging my graduate students </a:t>
            </a:r>
            <a:r>
              <a:rPr lang="en-CA" altLang="en-US" dirty="0" err="1">
                <a:latin typeface="Arial" panose="020B0604020202020204" pitchFamily="34" charset="0"/>
              </a:rPr>
              <a:t>Suyash</a:t>
            </a:r>
            <a:r>
              <a:rPr lang="en-CA" altLang="en-US" dirty="0">
                <a:latin typeface="Arial" panose="020B0604020202020204" pitchFamily="34" charset="0"/>
              </a:rPr>
              <a:t>, Alireza and Shai whose work is reflected in these slides, and GF for providing silicon fabrication through the 22FDX University Program</a:t>
            </a:r>
          </a:p>
        </p:txBody>
      </p:sp>
      <p:sp>
        <p:nvSpPr>
          <p:cNvPr id="297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E3E2EAA3-7F8C-4AD0-80F6-6B989A6F4C7B}" type="slidenum">
              <a:rPr lang="en-US" altLang="ja-JP" sz="1200" b="0">
                <a:ea typeface="ＭＳ Ｐゴシック" panose="020B0600070205080204" pitchFamily="34" charset="-128"/>
                <a:cs typeface="Arial" panose="020B0604020202020204" pitchFamily="34" charset="0"/>
              </a:rPr>
              <a:pPr eaLnBrk="1" hangingPunct="1">
                <a:spcBef>
                  <a:spcPct val="0"/>
                </a:spcBef>
              </a:pPr>
              <a:t>1</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32747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49300" y="177800"/>
            <a:ext cx="5446713" cy="3063875"/>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In order to control the qubit and perform a quantum gate operation, we must first learn how to bias the qubit!</a:t>
            </a:r>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789628DF-8EAA-4244-9E69-3B8B31C6F1F1}" type="slidenum">
              <a:rPr lang="en-US" altLang="ja-JP" sz="1200" b="0">
                <a:ea typeface="ＭＳ Ｐゴシック" panose="020B0600070205080204" pitchFamily="34" charset="-128"/>
                <a:cs typeface="Arial" panose="020B0604020202020204" pitchFamily="34" charset="0"/>
              </a:rPr>
              <a:pPr eaLnBrk="1" hangingPunct="1">
                <a:spcBef>
                  <a:spcPct val="0"/>
                </a:spcBef>
              </a:pPr>
              <a:t>10</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3483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749300" y="177800"/>
            <a:ext cx="5446713" cy="3063875"/>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With semiconductor qubits, we do so in the subthreshold triode region. </a:t>
            </a:r>
          </a:p>
          <a:p>
            <a:pPr eaLnBrk="1" hangingPunct="1"/>
            <a:r>
              <a:rPr lang="en-CA" altLang="en-US" dirty="0">
                <a:latin typeface="Arial" panose="020B0604020202020204" pitchFamily="34" charset="0"/>
              </a:rPr>
              <a:t>The transfer characteristics of FDSOI hole and </a:t>
            </a:r>
            <a:r>
              <a:rPr lang="en-CA" altLang="en-US" dirty="0" err="1">
                <a:latin typeface="Arial" panose="020B0604020202020204" pitchFamily="34" charset="0"/>
              </a:rPr>
              <a:t>FinFET</a:t>
            </a:r>
            <a:r>
              <a:rPr lang="en-CA" altLang="en-US" dirty="0">
                <a:latin typeface="Arial" panose="020B0604020202020204" pitchFamily="34" charset="0"/>
              </a:rPr>
              <a:t> electron quantum dots biased in the triode region at low VDS and measured at cryogenic temperatures exhibit current peaks and troughs in the subthreshold region.</a:t>
            </a:r>
          </a:p>
          <a:p>
            <a:pPr eaLnBrk="1" hangingPunct="1"/>
            <a:r>
              <a:rPr lang="en-CA" altLang="en-US" dirty="0">
                <a:latin typeface="Arial" panose="020B0604020202020204" pitchFamily="34" charset="0"/>
              </a:rPr>
              <a:t>These are manifestations of Coulomb blockade, with the first peak at VGS=-0.47V and 1.15V, respectively corresponding to the first energy level in the quantum dot being occupied by a single hole/electron, respectively.  </a:t>
            </a:r>
          </a:p>
          <a:p>
            <a:pPr eaLnBrk="1" hangingPunct="1"/>
            <a:r>
              <a:rPr lang="en-CA" altLang="en-US" dirty="0">
                <a:latin typeface="Arial" panose="020B0604020202020204" pitchFamily="34" charset="0"/>
              </a:rPr>
              <a:t>The next peak, corresponding to VGS=-0.525 V and 1.23 V, respectively, indicates that a second hole/electron of opposite spin has been added to the energy level. </a:t>
            </a:r>
          </a:p>
          <a:p>
            <a:pPr eaLnBrk="1" hangingPunct="1"/>
            <a:r>
              <a:rPr lang="en-CA" altLang="en-US" dirty="0">
                <a:latin typeface="Arial" panose="020B0604020202020204" pitchFamily="34" charset="0"/>
              </a:rPr>
              <a:t>In these examples, the ac voltage amplitude applied on the gate must therefore be smaller than half the peak-to-peak spacing (35mV) to avoid adding a second hole/electron to the dot.  Small signal conditions may dictate even smaller amplitudes.</a:t>
            </a:r>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4B34D02-7B31-45C3-9AF6-619276996050}" type="slidenum">
              <a:rPr lang="en-US" altLang="ja-JP" sz="1200" b="0">
                <a:ea typeface="ＭＳ Ｐゴシック" panose="020B0600070205080204" pitchFamily="34" charset="-128"/>
                <a:cs typeface="Arial" panose="020B0604020202020204" pitchFamily="34" charset="0"/>
              </a:rPr>
              <a:pPr eaLnBrk="1" hangingPunct="1">
                <a:spcBef>
                  <a:spcPct val="0"/>
                </a:spcBef>
              </a:pPr>
              <a:t>11</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4475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749300" y="177800"/>
            <a:ext cx="5446713" cy="3063875"/>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By repeating the transfer characteristics measurements at different VDS values one obtains the current “diamonds” in the VDS-VGS plane. </a:t>
            </a:r>
          </a:p>
          <a:p>
            <a:pPr eaLnBrk="1" hangingPunct="1"/>
            <a:r>
              <a:rPr lang="en-CA" altLang="en-US" dirty="0">
                <a:latin typeface="Arial" panose="020B0604020202020204" pitchFamily="34" charset="0"/>
              </a:rPr>
              <a:t>The larger the dark region of the first diamond (occupied by one hole/electron), the larger the SNR and the more design margin is available to the DAC that must provide the bias of the qubit. </a:t>
            </a:r>
          </a:p>
          <a:p>
            <a:pPr eaLnBrk="1" hangingPunct="1"/>
            <a:r>
              <a:rPr lang="en-CA" altLang="en-US" dirty="0">
                <a:latin typeface="Arial" panose="020B0604020202020204" pitchFamily="34" charset="0"/>
              </a:rPr>
              <a:t>Wider diamonds at higher temperatures indicative of a more robust qubit that operates at higher temperature and requires a lower resolution DAC for the gate bias.  </a:t>
            </a:r>
          </a:p>
          <a:p>
            <a:pPr eaLnBrk="1" hangingPunct="1"/>
            <a:r>
              <a:rPr lang="en-CA" altLang="en-US" dirty="0">
                <a:latin typeface="Arial" panose="020B0604020202020204" pitchFamily="34" charset="0"/>
              </a:rPr>
              <a:t>Nevertheless, the resolution of the DAC that controls the VDS of the qubit must be sufficient to resolve the Zeeman energy split produced by BDC, typically in the 100uV to 300uV range.</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Important note:  For monolithic processors, the qubit technology must be in an FDSOI or </a:t>
            </a:r>
            <a:r>
              <a:rPr lang="en-CA" altLang="en-US" dirty="0" err="1">
                <a:latin typeface="Arial" panose="020B0604020202020204" pitchFamily="34" charset="0"/>
              </a:rPr>
              <a:t>FinFET</a:t>
            </a:r>
            <a:r>
              <a:rPr lang="en-CA" altLang="en-US" dirty="0">
                <a:latin typeface="Arial" panose="020B0604020202020204" pitchFamily="34" charset="0"/>
              </a:rPr>
              <a:t> CMOS node with undoped channel, avoiding impurity deionization problems, suitable for operation at cryogenic temperature, and which at can accommodate the microwave or mm-wave control electronics. </a:t>
            </a:r>
          </a:p>
          <a:p>
            <a:pPr eaLnBrk="1" hangingPunct="1"/>
            <a:r>
              <a:rPr lang="en-CA" altLang="en-US" dirty="0">
                <a:latin typeface="Arial" panose="020B0604020202020204" pitchFamily="34" charset="0"/>
              </a:rPr>
              <a:t>FDSOI has the added benefit of the </a:t>
            </a:r>
            <a:r>
              <a:rPr lang="en-CA" altLang="en-US" dirty="0" err="1">
                <a:latin typeface="Arial" panose="020B0604020202020204" pitchFamily="34" charset="0"/>
              </a:rPr>
              <a:t>backgate</a:t>
            </a:r>
            <a:r>
              <a:rPr lang="en-CA" altLang="en-US" dirty="0">
                <a:latin typeface="Arial" panose="020B0604020202020204" pitchFamily="34" charset="0"/>
              </a:rPr>
              <a:t> which can be used to correct the significant threshold voltage variation from room temperature.</a:t>
            </a:r>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4B34D02-7B31-45C3-9AF6-619276996050}" type="slidenum">
              <a:rPr lang="en-US" altLang="ja-JP" sz="1200" b="0">
                <a:ea typeface="ＭＳ Ｐゴシック" panose="020B0600070205080204" pitchFamily="34" charset="-128"/>
                <a:cs typeface="Arial" panose="020B0604020202020204" pitchFamily="34" charset="0"/>
              </a:rPr>
              <a:pPr eaLnBrk="1" hangingPunct="1">
                <a:spcBef>
                  <a:spcPct val="0"/>
                </a:spcBef>
              </a:pPr>
              <a:t>12</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9664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749300" y="177800"/>
            <a:ext cx="5446713" cy="3063875"/>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This slide summarizes the behaviour of the qubit in the rotating frame as a non-linear device, similarly to that of a </a:t>
            </a:r>
            <a:r>
              <a:rPr lang="en-CA" altLang="en-US" dirty="0" err="1">
                <a:latin typeface="Arial" panose="020B0604020202020204" pitchFamily="34" charset="0"/>
              </a:rPr>
              <a:t>downconvert</a:t>
            </a:r>
            <a:r>
              <a:rPr lang="en-CA" altLang="en-US" dirty="0">
                <a:latin typeface="Arial" panose="020B0604020202020204" pitchFamily="34" charset="0"/>
              </a:rPr>
              <a:t> mixer.</a:t>
            </a:r>
          </a:p>
          <a:p>
            <a:pPr eaLnBrk="1" hangingPunct="1"/>
            <a:r>
              <a:rPr lang="en-CA" altLang="en-US" dirty="0">
                <a:latin typeface="Arial" panose="020B0604020202020204" pitchFamily="34" charset="0"/>
              </a:rPr>
              <a:t>A carrier signal is applied continuously on the left  of the slide at the spin resonance frequency to the input of the qubit to perform a quantum gate operation.  In this example the frequency is 80 GHz for operation at 4 K. </a:t>
            </a:r>
          </a:p>
          <a:p>
            <a:pPr eaLnBrk="1" hangingPunct="1"/>
            <a:r>
              <a:rPr lang="en-CA" altLang="en-US" dirty="0">
                <a:latin typeface="Arial" panose="020B0604020202020204" pitchFamily="34" charset="0"/>
              </a:rPr>
              <a:t>As shown at the bottom left of the slide, the resulting gate operation is a continuous rotation on the Bloch sphere around the X-axis.</a:t>
            </a:r>
          </a:p>
          <a:p>
            <a:pPr eaLnBrk="1" hangingPunct="1"/>
            <a:r>
              <a:rPr lang="en-CA" altLang="en-US" dirty="0">
                <a:latin typeface="Arial" panose="020B0604020202020204" pitchFamily="34" charset="0"/>
              </a:rPr>
              <a:t>Whenever the spin reaches the South Pole, an electron is detected by spin-to-charge conversion and its signal is amplified by a low-noise readout amplifier.  Assuming error-free readout and instantaneous tunnelling, this event occurs with the periodicity of the Rabi frequency.</a:t>
            </a:r>
          </a:p>
          <a:p>
            <a:pPr eaLnBrk="1" hangingPunct="1"/>
            <a:r>
              <a:rPr lang="en-CA" altLang="en-US" dirty="0">
                <a:latin typeface="Arial" panose="020B0604020202020204" pitchFamily="34" charset="0"/>
              </a:rPr>
              <a:t>The Rabi oscillation (4 GHz in this case) is illustrated at the drain of the qubit at the top of the slide  and amplified at the output of a low noise readout amplifier.</a:t>
            </a:r>
          </a:p>
          <a:p>
            <a:pPr eaLnBrk="1" hangingPunct="1"/>
            <a:r>
              <a:rPr lang="en-CA" altLang="en-US" dirty="0">
                <a:latin typeface="Arial" panose="020B0604020202020204" pitchFamily="34" charset="0"/>
              </a:rPr>
              <a:t>A larger amplitude of the 80-GHz carrier on the left leads to a higher Rabi frequency and a faster quantum processor.</a:t>
            </a:r>
          </a:p>
          <a:p>
            <a:pPr eaLnBrk="1" hangingPunct="1"/>
            <a:endParaRPr lang="en-CA"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summary, the quantum computer can be regarded as an Analog Mixed Signal Circuit operating in 2D real space, with variables theta and phi, with the result collapsing to 0 or 1.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spin manipulation frequency is the highest frequency signal in the system and acts as reference for all the other signals and activities in the QP, while the much lower Rabi frequency acts as the clock frequency of the quantum gate and quantum processor.</a:t>
            </a:r>
          </a:p>
          <a:p>
            <a:pPr eaLnBrk="1" hangingPunct="1"/>
            <a:endParaRPr lang="en-CA" altLang="en-US" dirty="0">
              <a:latin typeface="Arial" panose="020B0604020202020204" pitchFamily="34" charset="0"/>
            </a:endParaRPr>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2D9AF576-45AD-4D3E-A882-70055E2B4433}" type="slidenum">
              <a:rPr lang="en-US" altLang="ja-JP" sz="1200" b="0">
                <a:ea typeface="ＭＳ Ｐゴシック" panose="020B0600070205080204" pitchFamily="34" charset="-128"/>
                <a:cs typeface="Arial" panose="020B0604020202020204" pitchFamily="34" charset="0"/>
              </a:rPr>
              <a:pPr eaLnBrk="1" hangingPunct="1">
                <a:spcBef>
                  <a:spcPct val="0"/>
                </a:spcBef>
              </a:pPr>
              <a:t>13</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194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49300" y="177800"/>
            <a:ext cx="5446713" cy="3063875"/>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Let us now briefly review the architectures of recently proposed monolithic quantum processors.</a:t>
            </a:r>
          </a:p>
          <a:p>
            <a:pPr eaLnBrk="1" hangingPunct="1"/>
            <a:r>
              <a:rPr lang="en-CA" altLang="en-US" dirty="0">
                <a:latin typeface="Arial" panose="020B0604020202020204" pitchFamily="34" charset="0"/>
              </a:rPr>
              <a:t>It should be noted, however, that none of them has been fully demonstrated yet.</a:t>
            </a:r>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789628DF-8EAA-4244-9E69-3B8B31C6F1F1}" type="slidenum">
              <a:rPr lang="en-US" altLang="ja-JP" sz="1200" b="0">
                <a:ea typeface="ＭＳ Ｐゴシック" panose="020B0600070205080204" pitchFamily="34" charset="-128"/>
                <a:cs typeface="Arial" panose="020B0604020202020204" pitchFamily="34" charset="0"/>
              </a:rPr>
              <a:pPr eaLnBrk="1" hangingPunct="1">
                <a:spcBef>
                  <a:spcPct val="0"/>
                </a:spcBef>
              </a:pPr>
              <a:t>14</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6991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CA" sz="1600" b="1" u="none" strike="noStrike" kern="1200" dirty="0">
              <a:solidFill>
                <a:schemeClr val="tx1"/>
              </a:solidFill>
              <a:effectLst/>
              <a:latin typeface="Arial" charset="0"/>
              <a:ea typeface="HG丸ｺﾞｼｯｸM-PRO"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effectLst/>
              </a:rPr>
              <a:t>In state-of-the-art SC QPs, the electronic controller synthesizes, individually for each qubit, an ultra-low phase noise, pulse-modulated microwave carrier at </a:t>
            </a:r>
            <a:r>
              <a:rPr kumimoji="1" lang="el-GR" sz="1600" b="1" kern="1200" dirty="0">
                <a:solidFill>
                  <a:schemeClr val="tx1"/>
                </a:solidFill>
                <a:effectLst/>
                <a:latin typeface="Arial" charset="0"/>
                <a:ea typeface="HG丸ｺﾞｼｯｸM-PRO" pitchFamily="50" charset="-128"/>
                <a:cs typeface="+mn-cs"/>
              </a:rPr>
              <a:t>ω</a:t>
            </a:r>
            <a:r>
              <a:rPr lang="el-GR" baseline="-25000" dirty="0">
                <a:effectLst/>
              </a:rPr>
              <a:t>0</a:t>
            </a:r>
            <a:r>
              <a:rPr lang="el-GR" dirty="0">
                <a:effectLst/>
              </a:rPr>
              <a:t>, </a:t>
            </a:r>
            <a:r>
              <a:rPr lang="en-CA" dirty="0">
                <a:effectLst/>
              </a:rPr>
              <a:t>obtained by linear IQ </a:t>
            </a:r>
            <a:r>
              <a:rPr lang="en-CA" dirty="0" err="1">
                <a:effectLst/>
              </a:rPr>
              <a:t>upconversion</a:t>
            </a:r>
            <a:r>
              <a:rPr lang="en-CA" dirty="0">
                <a:effectLst/>
              </a:rPr>
              <a:t> similar to a 4G or 5G radio transmitter.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effectLst/>
              </a:rPr>
              <a:t>The ultimate goal is to integrate the controller and qubit array on the same die. This is only possible at higher temperature, above 100 </a:t>
            </a:r>
            <a:r>
              <a:rPr lang="en-CA" dirty="0" err="1">
                <a:effectLst/>
              </a:rPr>
              <a:t>mK</a:t>
            </a:r>
            <a:r>
              <a:rPr lang="en-CA" dirty="0">
                <a:effectLst/>
              </a:rPr>
              <a:t>, but is still limited by the power consumption of the control electronics and the thermal lift of the cryostat.  The higher the temperature, the higher the </a:t>
            </a:r>
            <a:r>
              <a:rPr lang="en-CA">
                <a:effectLst/>
              </a:rPr>
              <a:t>cryostat thermal lift </a:t>
            </a:r>
            <a:r>
              <a:rPr lang="en-CA" dirty="0">
                <a:effectLst/>
              </a:rPr>
              <a:t>and the higher the integration level. At this time, a 3-Kelvin monolithic quantum processor with hundreds-to-thousands of qubits and associated control electronics looks achievable.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dirty="0">
              <a:effectLst/>
            </a:endParaRP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15</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8102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Several schemes have been proposed to reduce the number of control and readout circuits.</a:t>
            </a:r>
          </a:p>
          <a:p>
            <a:pPr eaLnBrk="1" hangingPunct="1"/>
            <a:r>
              <a:rPr lang="en-CA" altLang="en-US" dirty="0">
                <a:latin typeface="Arial" panose="020B0604020202020204" pitchFamily="34" charset="0"/>
              </a:rPr>
              <a:t>As shown on the left, at the very least, the Larmor frequency LO source can be shared by all qubits. </a:t>
            </a:r>
          </a:p>
          <a:p>
            <a:pPr eaLnBrk="1" hangingPunct="1"/>
            <a:r>
              <a:rPr lang="en-CA" altLang="en-US" dirty="0">
                <a:latin typeface="Arial" panose="020B0604020202020204" pitchFamily="34" charset="0"/>
              </a:rPr>
              <a:t>Additionally groups of qubits could be time-interleaved to share one upconverter. However, time-interleaving commensurately reduces the depth of the quantum algorithm that can be executed within the lifetime of a qubit.</a:t>
            </a:r>
          </a:p>
          <a:p>
            <a:pPr eaLnBrk="1" hangingPunct="1"/>
            <a:r>
              <a:rPr lang="en-CA" altLang="en-US" dirty="0">
                <a:latin typeface="Arial" panose="020B0604020202020204" pitchFamily="34" charset="0"/>
              </a:rPr>
              <a:t>The control and readout electronics and the power consumption per qubit can be further reduced by sharing a control line and a readout line between several qubits. For example, 9 readout resonators share the same readout line and amplifier in the case of Google’s 54 qubit SC QP.</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The FDM control scheme was proposed in the early </a:t>
            </a:r>
            <a:r>
              <a:rPr lang="en-CA" altLang="en-US" dirty="0" err="1">
                <a:latin typeface="Arial" panose="020B0604020202020204" pitchFamily="34" charset="0"/>
              </a:rPr>
              <a:t>twentyteens</a:t>
            </a:r>
            <a:r>
              <a:rPr lang="en-CA" altLang="en-US" dirty="0">
                <a:latin typeface="Arial" panose="020B0604020202020204" pitchFamily="34" charset="0"/>
              </a:rPr>
              <a:t> for SC processors.  </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While this scheme has worked well for readout because it occurs after all gate operations have been completed, it is very problematic for control for two reasons:</a:t>
            </a:r>
          </a:p>
          <a:p>
            <a:pPr marL="342900" indent="-342900" eaLnBrk="1" hangingPunct="1">
              <a:buAutoNum type="arabicParenR"/>
            </a:pPr>
            <a:r>
              <a:rPr lang="en-CA" altLang="en-US" dirty="0">
                <a:latin typeface="Arial" panose="020B0604020202020204" pitchFamily="34" charset="0"/>
              </a:rPr>
              <a:t>the control subcarrier signal tuned to the spin resonance frequency of one qubit acts as aggressor for the other qubits causing parasitic rotations.</a:t>
            </a:r>
          </a:p>
          <a:p>
            <a:pPr marL="342900" indent="-342900" eaLnBrk="1" hangingPunct="1">
              <a:buAutoNum type="arabicParenR"/>
            </a:pPr>
            <a:r>
              <a:rPr lang="en-CA" altLang="en-US" dirty="0">
                <a:latin typeface="Arial" panose="020B0604020202020204" pitchFamily="34" charset="0"/>
              </a:rPr>
              <a:t>It is very difficult to physically implement  semiconductor qubits with widely different resonance frequencies. On-chip magnets with non-standard  back-end of line, more control lines and/or increased more power consumption will be needed.</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16</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620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A different architecture, similar to that of an RF DAC, is shown on this slide and has been proposed for operation at temperatures above 3 K.</a:t>
            </a:r>
          </a:p>
          <a:p>
            <a:pPr eaLnBrk="1" hangingPunct="1"/>
            <a:r>
              <a:rPr lang="en-CA" altLang="en-US" dirty="0">
                <a:latin typeface="Arial" panose="020B0604020202020204" pitchFamily="34" charset="0"/>
              </a:rPr>
              <a:t>The low-phase noise mm-wave carrier, in the 60-240 GHz range, is directly modulated in phase and amplitude using MOSFET switches which consume no power.</a:t>
            </a:r>
          </a:p>
          <a:p>
            <a:pPr eaLnBrk="1" hangingPunct="1"/>
            <a:r>
              <a:rPr lang="en-CA" altLang="en-US" dirty="0">
                <a:latin typeface="Arial" panose="020B0604020202020204" pitchFamily="34" charset="0"/>
              </a:rPr>
              <a:t>As we can calculate from the measured transfer characteristics shown earlier, the qubit itself, consumes less than 5 </a:t>
            </a:r>
            <a:r>
              <a:rPr lang="en-CA" altLang="en-US" dirty="0" err="1">
                <a:latin typeface="Arial" panose="020B0604020202020204" pitchFamily="34" charset="0"/>
              </a:rPr>
              <a:t>pW</a:t>
            </a:r>
            <a:r>
              <a:rPr lang="en-CA" altLang="en-US" dirty="0">
                <a:latin typeface="Arial" panose="020B0604020202020204" pitchFamily="34" charset="0"/>
              </a:rPr>
              <a:t>.  This means that as many as 10 Billion qubits can be integrated on a die within a 5mW power budget. </a:t>
            </a:r>
          </a:p>
          <a:p>
            <a:pPr eaLnBrk="1" hangingPunct="1"/>
            <a:r>
              <a:rPr lang="en-CA" altLang="en-US" dirty="0">
                <a:latin typeface="Arial" panose="020B0604020202020204" pitchFamily="34" charset="0"/>
              </a:rPr>
              <a:t>The 80-GHz Phase Locked Loop consumes 300 </a:t>
            </a:r>
            <a:r>
              <a:rPr lang="en-CA" altLang="en-US" dirty="0" err="1">
                <a:latin typeface="Arial" panose="020B0604020202020204" pitchFamily="34" charset="0"/>
              </a:rPr>
              <a:t>mW</a:t>
            </a:r>
            <a:r>
              <a:rPr lang="en-CA" altLang="en-US" dirty="0">
                <a:latin typeface="Arial" panose="020B0604020202020204" pitchFamily="34" charset="0"/>
              </a:rPr>
              <a:t> and can be integrated on chip along with the SRAM which stores the digital pulse sequences for quantum gate operations.</a:t>
            </a:r>
          </a:p>
          <a:p>
            <a:pPr eaLnBrk="1" hangingPunct="1"/>
            <a:r>
              <a:rPr lang="en-CA" altLang="en-US" dirty="0">
                <a:latin typeface="Arial" panose="020B0604020202020204" pitchFamily="34" charset="0"/>
              </a:rPr>
              <a:t>The formidable challenge is for the Analog-Mixed-Signal mm-wave electronics to be be kept within a power budget of less than 2-3W at 3-4 K.</a:t>
            </a:r>
          </a:p>
          <a:p>
            <a:pPr eaLnBrk="1" hangingPunct="1"/>
            <a:r>
              <a:rPr lang="en-CA" altLang="en-US" dirty="0">
                <a:latin typeface="Arial" panose="020B0604020202020204" pitchFamily="34" charset="0"/>
              </a:rPr>
              <a:t>This translates to less than 3-4uW per qubit in a QP with 1 million qubits.</a:t>
            </a:r>
          </a:p>
          <a:p>
            <a:pPr eaLnBrk="1" hangingPunct="1"/>
            <a:r>
              <a:rPr lang="en-CA" altLang="en-US" dirty="0">
                <a:latin typeface="Arial" panose="020B0604020202020204" pitchFamily="34" charset="0"/>
              </a:rPr>
              <a:t>Quantum processors with 1000 qubits co-integrated with control electronics, operating at 3-4 K, look quite feasible in today’s production 22nm FDSOI CMOS.</a:t>
            </a: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17</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98862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749300" y="177800"/>
            <a:ext cx="5446713" cy="306387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This slide shows a similar architecture and approach but at much lower frequencies (~3 GHz) and temperatures of 100 </a:t>
            </a:r>
            <a:r>
              <a:rPr lang="en-CA" altLang="en-US" dirty="0" err="1">
                <a:latin typeface="Arial" panose="020B0604020202020204" pitchFamily="34" charset="0"/>
              </a:rPr>
              <a:t>mK</a:t>
            </a:r>
            <a:r>
              <a:rPr lang="en-CA" altLang="en-US" dirty="0">
                <a:latin typeface="Arial" panose="020B0604020202020204" pitchFamily="34" charset="0"/>
              </a:rPr>
              <a:t> in 28nm FDSOI.</a:t>
            </a:r>
          </a:p>
          <a:p>
            <a:pPr eaLnBrk="1" hangingPunct="1"/>
            <a:r>
              <a:rPr lang="en-CA" altLang="en-US" dirty="0">
                <a:latin typeface="Arial" panose="020B0604020202020204" pitchFamily="34" charset="0"/>
              </a:rPr>
              <a:t>In this case the carrier amplitude is controlled individually per qubit using capacitive DACs. </a:t>
            </a:r>
          </a:p>
        </p:txBody>
      </p:sp>
      <p:sp>
        <p:nvSpPr>
          <p:cNvPr id="481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7A24E806-0F5F-4BCF-8DE1-2FEDB29D01E9}" type="slidenum">
              <a:rPr lang="en-US" altLang="ja-JP" sz="1200" b="0">
                <a:ea typeface="ＭＳ Ｐゴシック" panose="020B0600070205080204" pitchFamily="34" charset="-128"/>
                <a:cs typeface="Arial" panose="020B0604020202020204" pitchFamily="34" charset="0"/>
              </a:rPr>
              <a:pPr eaLnBrk="1" hangingPunct="1">
                <a:spcBef>
                  <a:spcPct val="0"/>
                </a:spcBef>
              </a:pPr>
              <a:t>18</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7188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Finally, this slide shows a monolithic QP architecture based on semiconductor charge qubits and fast switching capacitive DACs.</a:t>
            </a:r>
          </a:p>
          <a:p>
            <a:pPr eaLnBrk="1" hangingPunct="1"/>
            <a:r>
              <a:rPr lang="en-CA" altLang="en-US" dirty="0">
                <a:latin typeface="Arial" panose="020B0604020202020204" pitchFamily="34" charset="0"/>
              </a:rPr>
              <a:t>The quantum core is controlled used GS/s DACs and the result of the quantum algorithm are read using single-electron detectors and switched-capacitor amplifiers.</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19</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6320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49300" y="177800"/>
            <a:ext cx="5446713" cy="3063875"/>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I will begin with the spin control basics and discuss how to bias semiconductor qubits before covering several proposed QP architectures.</a:t>
            </a:r>
          </a:p>
          <a:p>
            <a:pPr eaLnBrk="1" hangingPunct="1"/>
            <a:r>
              <a:rPr lang="en-CA" altLang="en-US" dirty="0">
                <a:latin typeface="Arial" panose="020B0604020202020204" pitchFamily="34" charset="0"/>
              </a:rPr>
              <a:t>I’ll conclude with control circuit specification and the many research problems that still need to be solved.</a:t>
            </a:r>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789628DF-8EAA-4244-9E69-3B8B31C6F1F1}" type="slidenum">
              <a:rPr lang="en-US" altLang="ja-JP" sz="1200" b="0">
                <a:ea typeface="ＭＳ Ｐゴシック" panose="020B0600070205080204" pitchFamily="34" charset="-128"/>
                <a:cs typeface="Arial" panose="020B0604020202020204" pitchFamily="34" charset="0"/>
              </a:rPr>
              <a:pPr eaLnBrk="1" hangingPunct="1">
                <a:spcBef>
                  <a:spcPct val="0"/>
                </a:spcBef>
              </a:pPr>
              <a:t>2</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66311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A Scanning Electron Microscope picture of the quantum core layout consisting of two coupled qubit arrays using minimum size 22nm FDSOI  MOSFETs is shown on the left, while the control circuit schematics, based as GS/s DACs is provided on the right side.</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20</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2159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49300" y="177800"/>
            <a:ext cx="5446713" cy="3063875"/>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Finally, how should the control electronics be specified?</a:t>
            </a:r>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789628DF-8EAA-4244-9E69-3B8B31C6F1F1}" type="slidenum">
              <a:rPr lang="en-US" altLang="ja-JP" sz="1200" b="0">
                <a:ea typeface="ＭＳ Ｐゴシック" panose="020B0600070205080204" pitchFamily="34" charset="-128"/>
                <a:cs typeface="Arial" panose="020B0604020202020204" pitchFamily="34" charset="0"/>
              </a:rPr>
              <a:pPr eaLnBrk="1" hangingPunct="1">
                <a:spcBef>
                  <a:spcPct val="0"/>
                </a:spcBef>
              </a:pPr>
              <a:t>21</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66507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review what the control circuit must provide</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22</a:t>
            </a:fld>
            <a:endParaRPr lang="en-US" altLang="ja-JP"/>
          </a:p>
        </p:txBody>
      </p:sp>
    </p:spTree>
    <p:extLst>
      <p:ext uri="{BB962C8B-B14F-4D97-AF65-F5344CB8AC3E}">
        <p14:creationId xmlns:p14="http://schemas.microsoft.com/office/powerpoint/2010/main" val="303683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23</a:t>
            </a:fld>
            <a:endParaRPr lang="en-US" altLang="ja-JP"/>
          </a:p>
        </p:txBody>
      </p:sp>
    </p:spTree>
    <p:extLst>
      <p:ext uri="{BB962C8B-B14F-4D97-AF65-F5344CB8AC3E}">
        <p14:creationId xmlns:p14="http://schemas.microsoft.com/office/powerpoint/2010/main" val="219210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24</a:t>
            </a:fld>
            <a:endParaRPr lang="en-US" altLang="ja-JP"/>
          </a:p>
        </p:txBody>
      </p:sp>
    </p:spTree>
    <p:extLst>
      <p:ext uri="{BB962C8B-B14F-4D97-AF65-F5344CB8AC3E}">
        <p14:creationId xmlns:p14="http://schemas.microsoft.com/office/powerpoint/2010/main" val="3368002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25</a:t>
            </a:fld>
            <a:endParaRPr lang="en-US" altLang="ja-JP"/>
          </a:p>
        </p:txBody>
      </p:sp>
    </p:spTree>
    <p:extLst>
      <p:ext uri="{BB962C8B-B14F-4D97-AF65-F5344CB8AC3E}">
        <p14:creationId xmlns:p14="http://schemas.microsoft.com/office/powerpoint/2010/main" val="2421017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26</a:t>
            </a:fld>
            <a:endParaRPr lang="en-US" altLang="ja-JP"/>
          </a:p>
        </p:txBody>
      </p:sp>
    </p:spTree>
    <p:extLst>
      <p:ext uri="{BB962C8B-B14F-4D97-AF65-F5344CB8AC3E}">
        <p14:creationId xmlns:p14="http://schemas.microsoft.com/office/powerpoint/2010/main" val="240064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must be specified for the control circuit?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the precision of the carrier frequency which must be equal to the Larmor frequency during spin manipulation.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Second, Its phase noise and integrated jitter over the duration of the  quantum gate operation: e.g. ½ Rabi  period for pi-rotations or ¼  of the Rabi period for pi/4 rotations.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Third, we must specify  the carrier amplitude and its accuracy which determines the Rabi frequency.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challenge is that the amplitude required to control a qubit is different for each qubit implementation and musty be determined from complex measurements at cryogenic temperatures.</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27</a:t>
            </a:fld>
            <a:endParaRPr lang="en-US" altLang="ja-JP"/>
          </a:p>
        </p:txBody>
      </p:sp>
    </p:spTree>
    <p:extLst>
      <p:ext uri="{BB962C8B-B14F-4D97-AF65-F5344CB8AC3E}">
        <p14:creationId xmlns:p14="http://schemas.microsoft.com/office/powerpoint/2010/main" val="3844871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effectLst/>
              </a:rPr>
              <a:t>For example: To keep quantum gate errors below 10</a:t>
            </a:r>
            <a:r>
              <a:rPr lang="en-CA" baseline="30000" dirty="0">
                <a:effectLst/>
              </a:rPr>
              <a:t>-5</a:t>
            </a:r>
            <a:r>
              <a:rPr lang="en-CA" dirty="0">
                <a:effectLst/>
              </a:rPr>
              <a:t>, both the carrier frequency and its amplitude must be controlled with better than 0.3% error.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effectLst/>
              </a:rPr>
              <a:t>The rms phase error must be lower than 0.2 degree.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altLang="en-US" dirty="0">
                <a:effectLst/>
                <a:latin typeface="Arial" panose="020B0604020202020204" pitchFamily="34" charset="0"/>
              </a:rPr>
              <a:t>This demands and RF DAC with &gt;8-bit accuracy, or a linear upconverter of equivalent resolution and phase noise.</a:t>
            </a:r>
            <a:endParaRPr lang="en-CA" altLang="en-US" dirty="0">
              <a:latin typeface="Arial" panose="020B0604020202020204" pitchFamily="34" charset="0"/>
            </a:endParaRP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28</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65432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These specs,  tougher than for 5G radio, are now achievable in 22 nm FDSOI CMOS, even at 80 GHz, as these measurements of an 80-GHz PLL demonstrate, even at room temperature.</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29</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284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Irrespective of its implementation, the qubit behaves and is modelled as a pseudo spin.</a:t>
            </a:r>
          </a:p>
          <a:p>
            <a:pPr eaLnBrk="1" hangingPunct="1"/>
            <a:r>
              <a:rPr lang="en-CA" altLang="en-US" dirty="0">
                <a:latin typeface="Arial" panose="020B0604020202020204" pitchFamily="34" charset="0"/>
              </a:rPr>
              <a:t>Methods from nuclear magnetic resonance are applied to control it.</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The basic idea is to coherently rotate the spin by applying static and oscillating magnetic fields.</a:t>
            </a:r>
          </a:p>
          <a:p>
            <a:pPr eaLnBrk="1" hangingPunct="1"/>
            <a:r>
              <a:rPr lang="en-CA" altLang="en-US" dirty="0">
                <a:latin typeface="Arial" panose="020B0604020202020204" pitchFamily="34" charset="0"/>
              </a:rPr>
              <a:t>The static field orientation defines the quantization axis, the Z-axis.  It results in free precession of the spin state, PSI, around the Z-axis.</a:t>
            </a:r>
          </a:p>
          <a:p>
            <a:pPr eaLnBrk="1" hangingPunct="1"/>
            <a:r>
              <a:rPr lang="en-CA" altLang="en-US" dirty="0">
                <a:latin typeface="Arial" panose="020B0604020202020204" pitchFamily="34" charset="0"/>
              </a:rPr>
              <a:t>And changes the angle phi on the Bloch sphere.</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The oscillating field is much smaller in amplitude and is applied perpendicular to the quantization axis.</a:t>
            </a:r>
          </a:p>
          <a:p>
            <a:pPr eaLnBrk="1" hangingPunct="1"/>
            <a:r>
              <a:rPr lang="en-CA" altLang="en-US" dirty="0">
                <a:latin typeface="Arial" panose="020B0604020202020204" pitchFamily="34" charset="0"/>
              </a:rPr>
              <a:t>By analogy with lasers, it changes the population occupancy of the Up or DOWN basis states which is equivalent to the angle theta changing on the Bloch sphere.</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At the end of the sequence of quantum gate operations (i.e. at the end of the quantum algorithm) the final state of the spin is projected on the Z-axis collapsing into one of the two basis states: UP or DOWN, zero or one.  This represents the readout operation.</a:t>
            </a:r>
          </a:p>
          <a:p>
            <a:pPr eaLnBrk="1" hangingPunct="1"/>
            <a:endParaRPr lang="en-CA" altLang="en-US" dirty="0">
              <a:latin typeface="Arial" panose="020B0604020202020204" pitchFamily="34" charset="0"/>
            </a:endParaRP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3</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5432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comes the specification of the bias DAC in terms of output voltage range, precision,  noise and bandwidth. The latter must be on the order of the Rabi frequency.</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30</a:t>
            </a:fld>
            <a:endParaRPr lang="en-US" altLang="ja-JP"/>
          </a:p>
        </p:txBody>
      </p:sp>
    </p:spTree>
    <p:extLst>
      <p:ext uri="{BB962C8B-B14F-4D97-AF65-F5344CB8AC3E}">
        <p14:creationId xmlns:p14="http://schemas.microsoft.com/office/powerpoint/2010/main" val="3741143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examples of cryogenic DACs from the September 2020 issue of the IEEE  SSC-L. </a:t>
            </a:r>
          </a:p>
          <a:p>
            <a:r>
              <a:rPr lang="en-US" dirty="0"/>
              <a:t>To achieve the 0-800 mV range with 100uV resolution, as needed for FDSOI qubits, at least 13 bits are required.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range is even larger in experimental qubit technologies such as those based on GaAs quantum dots or Si/</a:t>
            </a:r>
            <a:r>
              <a:rPr lang="en-US" dirty="0" err="1"/>
              <a:t>SiGe</a:t>
            </a:r>
            <a:r>
              <a:rPr lang="en-US" dirty="0"/>
              <a:t> </a:t>
            </a:r>
            <a:r>
              <a:rPr lang="en-US" dirty="0" err="1"/>
              <a:t>FinFET</a:t>
            </a:r>
            <a:r>
              <a:rPr lang="en-US" dirty="0"/>
              <a:t> quantum dots.</a:t>
            </a:r>
          </a:p>
          <a:p>
            <a:r>
              <a:rPr lang="en-US" dirty="0"/>
              <a:t>To relax the resolution spec, a scheme has been proposed where a DAC with a larger voltage range is used for coarse setting and is combined with a second, finer resolution DAC, for precision setting.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bias voltage must be switched at hundreds of MHz, dictating the speed of the bias DAC.</a:t>
            </a:r>
          </a:p>
          <a:p>
            <a:r>
              <a:rPr lang="en-US" dirty="0"/>
              <a:t>Its power consumption and size must be as small as possible to enable large integration levels. </a:t>
            </a:r>
          </a:p>
          <a:p>
            <a:r>
              <a:rPr lang="en-US" dirty="0"/>
              <a:t>Ideally, the DAC size should be comparable to that of the qubit but is usually limited by the size of the storage capacitor which must be large enough to reduce noise below the LSB level. </a:t>
            </a:r>
          </a:p>
          <a:p>
            <a:r>
              <a:rPr lang="en-US" dirty="0"/>
              <a:t>The table at the bottom of the slide compares the performance of three ESSCIRC 2020 cryogenic DACs designed for biasing Si or GaAs qubits.</a:t>
            </a:r>
          </a:p>
          <a:p>
            <a:endParaRPr lang="en-US" dirty="0"/>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31</a:t>
            </a:fld>
            <a:endParaRPr lang="en-US" altLang="ja-JP"/>
          </a:p>
        </p:txBody>
      </p:sp>
    </p:spTree>
    <p:extLst>
      <p:ext uri="{BB962C8B-B14F-4D97-AF65-F5344CB8AC3E}">
        <p14:creationId xmlns:p14="http://schemas.microsoft.com/office/powerpoint/2010/main" val="1039016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the architecture with direct pulse modulation of the carrier frequency, the switch must have &gt;40 dB isolation to prevent parasitic modulation of idle qubits by the signal applied to those qubits on which gate operations are performed at a given moment.</a:t>
            </a:r>
          </a:p>
          <a:p>
            <a:r>
              <a:rPr lang="en-US" dirty="0"/>
              <a:t>The modulation bandwidth of the switch must be larger than 4x F-Rabi. Even 40 GHz is easily achievable in today’s FDSOI or </a:t>
            </a:r>
            <a:r>
              <a:rPr lang="en-US" dirty="0" err="1"/>
              <a:t>FinFET</a:t>
            </a:r>
            <a:r>
              <a:rPr lang="en-US" dirty="0"/>
              <a:t> </a:t>
            </a:r>
            <a:r>
              <a:rPr lang="en-US"/>
              <a:t>CMOS technologies.</a:t>
            </a:r>
            <a:endParaRPr lang="en-US" dirty="0"/>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32</a:t>
            </a:fld>
            <a:endParaRPr lang="en-US" altLang="ja-JP"/>
          </a:p>
        </p:txBody>
      </p:sp>
    </p:spTree>
    <p:extLst>
      <p:ext uri="{BB962C8B-B14F-4D97-AF65-F5344CB8AC3E}">
        <p14:creationId xmlns:p14="http://schemas.microsoft.com/office/powerpoint/2010/main" val="2929441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and more of a problem than switch isolation, qubit-to-qubit crosstalk is present in all semiconductor qubit cores and is unavoidable.</a:t>
            </a:r>
          </a:p>
          <a:p>
            <a:r>
              <a:rPr lang="en-US" dirty="0"/>
              <a:t>For example, a  crosstalk of 20 dB causes parasitic gate rotations of 9 degree in </a:t>
            </a:r>
            <a:r>
              <a:rPr lang="en-US" dirty="0" err="1"/>
              <a:t>neighbouring</a:t>
            </a:r>
            <a:r>
              <a:rPr lang="en-US" dirty="0"/>
              <a:t> qubits if a 90-degree rotation is performed on the aggressor qubit.</a:t>
            </a:r>
          </a:p>
          <a:p>
            <a:r>
              <a:rPr lang="en-US" dirty="0"/>
              <a:t>Like switch isolation, crosstalk is deterministic, can be characterized for each quantum core topology/layout, and likely compensated for by signal processing techniques.</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33</a:t>
            </a:fld>
            <a:endParaRPr lang="en-US" altLang="ja-JP"/>
          </a:p>
        </p:txBody>
      </p:sp>
    </p:spTree>
    <p:extLst>
      <p:ext uri="{BB962C8B-B14F-4D97-AF65-F5344CB8AC3E}">
        <p14:creationId xmlns:p14="http://schemas.microsoft.com/office/powerpoint/2010/main" val="2451012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leakage and FDM produce similar unintended parasitic rotations on qubits which share the same control line and must be kept below 45-50 dB for error rates below 10-5.</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34</a:t>
            </a:fld>
            <a:endParaRPr lang="en-US" altLang="ja-JP"/>
          </a:p>
        </p:txBody>
      </p:sp>
    </p:spTree>
    <p:extLst>
      <p:ext uri="{BB962C8B-B14F-4D97-AF65-F5344CB8AC3E}">
        <p14:creationId xmlns:p14="http://schemas.microsoft.com/office/powerpoint/2010/main" val="409687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The problem with frequency–division multiplex control is illustrated here, where we see that the error introduced by one of the off-tune subcarriers on a particular qubit depends on the ratio between the subcarrier spacing and the Rabi rather than Larmor frequency. </a:t>
            </a:r>
          </a:p>
          <a:p>
            <a:pPr eaLnBrk="1" hangingPunct="1"/>
            <a:r>
              <a:rPr lang="en-CA" altLang="en-US" dirty="0">
                <a:latin typeface="Arial" panose="020B0604020202020204" pitchFamily="34" charset="0"/>
              </a:rPr>
              <a:t>For 10-5 error, the subcarrier spacing must be 300 times larger than the Rabi frequency!</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35</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27836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This example illustrates a 5-qubit processor with the individual qubits tuned on 90, 95,100,105 110 GHz all having a Rabi frequency of 100 </a:t>
            </a:r>
            <a:r>
              <a:rPr lang="en-CA" altLang="en-US" dirty="0" err="1">
                <a:latin typeface="Arial" panose="020B0604020202020204" pitchFamily="34" charset="0"/>
              </a:rPr>
              <a:t>MHz.</a:t>
            </a:r>
            <a:r>
              <a:rPr lang="en-CA" altLang="en-US" dirty="0">
                <a:latin typeface="Arial" panose="020B0604020202020204" pitchFamily="34" charset="0"/>
              </a:rPr>
              <a:t>  </a:t>
            </a:r>
          </a:p>
          <a:p>
            <a:pPr eaLnBrk="1" hangingPunct="1"/>
            <a:r>
              <a:rPr lang="en-CA" altLang="en-US" dirty="0">
                <a:latin typeface="Arial" panose="020B0604020202020204" pitchFamily="34" charset="0"/>
              </a:rPr>
              <a:t>The time domain waveforms  and corresponding spectrum of the FDM spin manipulation signal applied at the input the qubits are shown in the top row.</a:t>
            </a:r>
          </a:p>
          <a:p>
            <a:pPr eaLnBrk="1" hangingPunct="1"/>
            <a:r>
              <a:rPr lang="en-CA" altLang="en-US" dirty="0">
                <a:latin typeface="Arial" panose="020B0604020202020204" pitchFamily="34" charset="0"/>
              </a:rPr>
              <a:t>The nonlinear behaviour is immediately apparent in the Fourier transform spectrum of the Z-axis projection of the 100GHz qubit, shown at the bottom right. The time domain waveform at the bottom left appears like a Rabi frequency sinusoid sampled at the Larmor frequency.</a:t>
            </a:r>
          </a:p>
          <a:p>
            <a:pPr eaLnBrk="1" hangingPunct="1"/>
            <a:r>
              <a:rPr lang="en-CA" altLang="en-US" dirty="0">
                <a:latin typeface="Arial" panose="020B0604020202020204" pitchFamily="34" charset="0"/>
              </a:rPr>
              <a:t>Tones due to the other subcarriers are also “</a:t>
            </a:r>
            <a:r>
              <a:rPr lang="en-CA" altLang="en-US" dirty="0" err="1">
                <a:latin typeface="Arial" panose="020B0604020202020204" pitchFamily="34" charset="0"/>
              </a:rPr>
              <a:t>downconverted</a:t>
            </a:r>
            <a:r>
              <a:rPr lang="en-CA" altLang="en-US" dirty="0">
                <a:latin typeface="Arial" panose="020B0604020202020204" pitchFamily="34" charset="0"/>
              </a:rPr>
              <a:t>”,  albeit with decreasing amplitude for those spaced farther away.</a:t>
            </a:r>
          </a:p>
          <a:p>
            <a:pPr eaLnBrk="1" hangingPunct="1"/>
            <a:r>
              <a:rPr lang="en-CA" altLang="en-US" dirty="0">
                <a:latin typeface="Arial" panose="020B0604020202020204" pitchFamily="34" charset="0"/>
              </a:rPr>
              <a:t>The intermodulation products of all 5 subcarriers at the second harmonic around 200 GHz are also present, very much like in a multitone fibreoptic receiver or OFDM radio.</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36</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25036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749300" y="177800"/>
            <a:ext cx="5446713" cy="306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Finally, it should be noted that the closest carrier has the largest impact and that the error does increase with the number of subcarriers.</a:t>
            </a:r>
          </a:p>
          <a:p>
            <a:pPr eaLnBrk="1" hangingPunct="1"/>
            <a:r>
              <a:rPr lang="en-CA" altLang="en-US" dirty="0">
                <a:latin typeface="Arial" panose="020B0604020202020204" pitchFamily="34" charset="0"/>
              </a:rPr>
              <a:t>Therefore, , when using FDM, for a given error rate, control circuit technology and circuit bandwidth one has to reduce the Rabi frequency and, as a result,  the depth of the processor.</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285B701-3CCE-4686-9C86-A0833FC009B8}" type="slidenum">
              <a:rPr lang="en-US" altLang="ja-JP" sz="1200" b="0">
                <a:ea typeface="ＭＳ Ｐゴシック" panose="020B0600070205080204" pitchFamily="34" charset="-128"/>
                <a:cs typeface="Arial" panose="020B0604020202020204" pitchFamily="34" charset="0"/>
              </a:rPr>
              <a:pPr eaLnBrk="1" hangingPunct="1">
                <a:spcBef>
                  <a:spcPct val="0"/>
                </a:spcBef>
              </a:pPr>
              <a:t>37</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56080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for the readout operation, the amplifier noise, gain and bandwidth, also on the order of 4xf_Rabi, must be specified.  Readout was not covered in this presentation.</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38</a:t>
            </a:fld>
            <a:endParaRPr lang="en-US" altLang="ja-JP"/>
          </a:p>
        </p:txBody>
      </p:sp>
    </p:spTree>
    <p:extLst>
      <p:ext uri="{BB962C8B-B14F-4D97-AF65-F5344CB8AC3E}">
        <p14:creationId xmlns:p14="http://schemas.microsoft.com/office/powerpoint/2010/main" val="247077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what are the challenges and research problems that still need to be solved?</a:t>
            </a:r>
          </a:p>
          <a:p>
            <a:r>
              <a:rPr lang="en-US" dirty="0"/>
              <a:t>The strong crosstalk due to capacitive coupling between qubits spaced closer than 100 nm is unavoidable.</a:t>
            </a:r>
          </a:p>
          <a:p>
            <a:r>
              <a:rPr lang="en-US" dirty="0"/>
              <a:t>A correction method must be found to solve it. </a:t>
            </a:r>
          </a:p>
          <a:p>
            <a:r>
              <a:rPr lang="en-US" dirty="0"/>
              <a:t>Using frequency division multiplex techniques to reduce the number of control lines and control circuits demands a reduction of the Rabi frequency and, consequently of the quantum processor speed. This limits the depth (complexity) of the algorithms which can be run within the lifetime of the qubit.</a:t>
            </a:r>
          </a:p>
          <a:p>
            <a:endParaRPr lang="en-US" dirty="0"/>
          </a:p>
          <a:p>
            <a:r>
              <a:rPr lang="en-US" dirty="0"/>
              <a:t>For FDM, qubits tuned on widely different resonance frequencies must be integrated side by side, requiring CMOS process changes and/or qubit architecture innovation.</a:t>
            </a:r>
          </a:p>
          <a:p>
            <a:r>
              <a:rPr lang="en-US" dirty="0"/>
              <a:t>The size of the bias DAC and storage capacitor are much larger than that of qubit. In fact, the qubit is the smallest transistor in the technology, everything else is larger. Further miniaturization of the electronics is needed but it is not trivial.</a:t>
            </a:r>
          </a:p>
          <a:p>
            <a:r>
              <a:rPr lang="en-US" dirty="0"/>
              <a:t>Although I have not addressed readout, fast readout is necessary for error correction. Fast readout techniques have yet to be demonstrated for semiconductor qubits.</a:t>
            </a:r>
          </a:p>
          <a:p>
            <a:r>
              <a:rPr lang="en-US" dirty="0"/>
              <a:t>Some hope is placed in mimicking the SC qubit approach with narrow band readout resonators. Resonators need inductors which are even larger than capacitors.</a:t>
            </a:r>
          </a:p>
        </p:txBody>
      </p:sp>
      <p:sp>
        <p:nvSpPr>
          <p:cNvPr id="4" name="Slide Number Placeholder 3"/>
          <p:cNvSpPr>
            <a:spLocks noGrp="1"/>
          </p:cNvSpPr>
          <p:nvPr>
            <p:ph type="sldNum" sz="quarter" idx="5"/>
          </p:nvPr>
        </p:nvSpPr>
        <p:spPr/>
        <p:txBody>
          <a:bodyPr/>
          <a:lstStyle/>
          <a:p>
            <a:fld id="{D6B6717F-986F-4A3F-9037-B1B1D8AD583E}" type="slidenum">
              <a:rPr lang="en-US" altLang="ja-JP" smtClean="0"/>
              <a:pPr/>
              <a:t>39</a:t>
            </a:fld>
            <a:endParaRPr lang="en-US" altLang="ja-JP"/>
          </a:p>
        </p:txBody>
      </p:sp>
    </p:spTree>
    <p:extLst>
      <p:ext uri="{BB962C8B-B14F-4D97-AF65-F5344CB8AC3E}">
        <p14:creationId xmlns:p14="http://schemas.microsoft.com/office/powerpoint/2010/main" val="82682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The mathematical framework for controlling the qubit is based on the Spin ½ Hamiltonian in a rotating magnetic field developed by Isidor Isaac Rabi in 1937 as part of his discovery of nuclear magnetic resonance for which he received the Nobel Prize in 1944.  </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An interesting and illuminating biographical detail: Rabi started out as an electrical engineering undergrad at Cornell University in upstate New York before switching to Chemistry and later to Physics as a graduate student.</a:t>
            </a:r>
          </a:p>
          <a:p>
            <a:pPr eaLnBrk="1" hangingPunct="1"/>
            <a:r>
              <a:rPr lang="en-CA" altLang="en-US" dirty="0">
                <a:latin typeface="Arial" panose="020B0604020202020204" pitchFamily="34" charset="0"/>
              </a:rPr>
              <a:t>He also worked on the magnetron before, and radar  during, WWII.  This perhaps explains how he came to use radio waves to probe the atom!</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The behaviour of the single-spin qubit is described by a system of two coupled differential equations with respect to time, known as the Pauli  equation, which is an extension of the Time-Dependent Schrodinger equation to include particle spin as well as the magnetic field.</a:t>
            </a:r>
          </a:p>
          <a:p>
            <a:pPr eaLnBrk="1" hangingPunct="1"/>
            <a:r>
              <a:rPr lang="en-CA" altLang="en-US" dirty="0">
                <a:latin typeface="Arial" panose="020B0604020202020204" pitchFamily="34" charset="0"/>
              </a:rPr>
              <a:t>The magnetic field B(t) consists of a large DC component, </a:t>
            </a:r>
            <a:r>
              <a:rPr lang="en-CA" altLang="en-US" dirty="0" err="1">
                <a:latin typeface="Arial" panose="020B0604020202020204" pitchFamily="34" charset="0"/>
              </a:rPr>
              <a:t>B</a:t>
            </a:r>
            <a:r>
              <a:rPr lang="en-CA" altLang="en-US" baseline="-25000" dirty="0" err="1">
                <a:latin typeface="Arial" panose="020B0604020202020204" pitchFamily="34" charset="0"/>
              </a:rPr>
              <a:t>dc</a:t>
            </a:r>
            <a:r>
              <a:rPr lang="en-CA" altLang="en-US" dirty="0">
                <a:latin typeface="Arial" panose="020B0604020202020204" pitchFamily="34" charset="0"/>
              </a:rPr>
              <a:t>,  along the Z-axis, and an ac field, B</a:t>
            </a:r>
            <a:r>
              <a:rPr lang="en-CA" altLang="en-US" baseline="-25000" dirty="0">
                <a:latin typeface="Arial" panose="020B0604020202020204" pitchFamily="34" charset="0"/>
              </a:rPr>
              <a:t>1</a:t>
            </a:r>
            <a:r>
              <a:rPr lang="en-CA" altLang="en-US" dirty="0">
                <a:latin typeface="Arial" panose="020B0604020202020204" pitchFamily="34" charset="0"/>
              </a:rPr>
              <a:t>, which can be decomposed in  in-phase and quadrature components, rotating at angular frequency </a:t>
            </a:r>
            <a:r>
              <a:rPr lang="en-CA" altLang="en-US" dirty="0">
                <a:latin typeface="Symbol" pitchFamily="2" charset="2"/>
              </a:rPr>
              <a:t>w  </a:t>
            </a:r>
            <a:r>
              <a:rPr lang="en-CA" altLang="en-US" dirty="0">
                <a:latin typeface="Arial" panose="020B0604020202020204" pitchFamily="34" charset="0"/>
              </a:rPr>
              <a:t>in the x-y plane,  perpendicular on the Z-axis.</a:t>
            </a:r>
          </a:p>
          <a:p>
            <a:pPr eaLnBrk="1" hangingPunct="1"/>
            <a:r>
              <a:rPr lang="en-CA" altLang="en-US" dirty="0" err="1">
                <a:latin typeface="Arial" panose="020B0604020202020204" pitchFamily="34" charset="0"/>
              </a:rPr>
              <a:t>B</a:t>
            </a:r>
            <a:r>
              <a:rPr lang="en-CA" altLang="en-US" baseline="-25000" dirty="0" err="1">
                <a:latin typeface="Arial" panose="020B0604020202020204" pitchFamily="34" charset="0"/>
              </a:rPr>
              <a:t>dc</a:t>
            </a:r>
            <a:r>
              <a:rPr lang="en-CA" altLang="en-US" dirty="0">
                <a:latin typeface="Arial" panose="020B0604020202020204" pitchFamily="34" charset="0"/>
              </a:rPr>
              <a:t> defines the spin resonance, or Larmor, or qubit frequency, and B</a:t>
            </a:r>
            <a:r>
              <a:rPr lang="en-CA" altLang="en-US" baseline="-25000" dirty="0">
                <a:latin typeface="Arial" panose="020B0604020202020204" pitchFamily="34" charset="0"/>
              </a:rPr>
              <a:t>1</a:t>
            </a:r>
            <a:r>
              <a:rPr lang="en-CA" altLang="en-US" dirty="0">
                <a:latin typeface="Arial" panose="020B0604020202020204" pitchFamily="34" charset="0"/>
              </a:rPr>
              <a:t> defines the Rabi frequency.</a:t>
            </a:r>
          </a:p>
          <a:p>
            <a:pPr eaLnBrk="1" hangingPunct="1"/>
            <a:r>
              <a:rPr lang="en-CA" altLang="en-US" dirty="0">
                <a:latin typeface="Arial" panose="020B0604020202020204" pitchFamily="34" charset="0"/>
              </a:rPr>
              <a:t>The dependence on magnetic field is linear for both characteristic frequencies.</a:t>
            </a:r>
          </a:p>
          <a:p>
            <a:pPr eaLnBrk="1" hangingPunct="1"/>
            <a:r>
              <a:rPr lang="en-CA" altLang="en-US" dirty="0">
                <a:latin typeface="Arial" panose="020B0604020202020204" pitchFamily="34" charset="0"/>
              </a:rPr>
              <a:t>B</a:t>
            </a:r>
            <a:r>
              <a:rPr lang="en-CA" altLang="en-US" baseline="-25000" dirty="0">
                <a:latin typeface="Arial" panose="020B0604020202020204" pitchFamily="34" charset="0"/>
              </a:rPr>
              <a:t>1</a:t>
            </a:r>
            <a:r>
              <a:rPr lang="en-CA" altLang="en-US" dirty="0">
                <a:latin typeface="Arial" panose="020B0604020202020204" pitchFamily="34" charset="0"/>
              </a:rPr>
              <a:t>&lt;&lt;</a:t>
            </a:r>
            <a:r>
              <a:rPr lang="en-CA" altLang="en-US" baseline="0" dirty="0" err="1">
                <a:latin typeface="Arial" panose="020B0604020202020204" pitchFamily="34" charset="0"/>
              </a:rPr>
              <a:t>B</a:t>
            </a:r>
            <a:r>
              <a:rPr lang="en-CA" altLang="en-US" baseline="-25000" dirty="0" err="1">
                <a:latin typeface="Arial" panose="020B0604020202020204" pitchFamily="34" charset="0"/>
              </a:rPr>
              <a:t>dc</a:t>
            </a:r>
            <a:endParaRPr lang="en-CA" altLang="en-US" baseline="-25000" dirty="0">
              <a:latin typeface="Arial" panose="020B0604020202020204" pitchFamily="34" charset="0"/>
            </a:endParaRPr>
          </a:p>
          <a:p>
            <a:pPr eaLnBrk="1" hangingPunct="1"/>
            <a:r>
              <a:rPr lang="en-CA" altLang="en-US" dirty="0">
                <a:latin typeface="Arial" panose="020B0604020202020204" pitchFamily="34" charset="0"/>
              </a:rPr>
              <a:t>X(t) is a vector in the  2D Hilbert space with two complex components, </a:t>
            </a:r>
            <a:r>
              <a:rPr lang="en-CA" altLang="en-US" b="1" dirty="0">
                <a:latin typeface="Arial" panose="020B0604020202020204" pitchFamily="34" charset="0"/>
              </a:rPr>
              <a:t>a(t)</a:t>
            </a:r>
            <a:r>
              <a:rPr lang="en-CA" altLang="en-US" dirty="0">
                <a:latin typeface="Arial" panose="020B0604020202020204" pitchFamily="34" charset="0"/>
              </a:rPr>
              <a:t> and b(t), describing the evolution in time of the probabilities of finding the spin in the UP or DOWN basis state, respectively.</a:t>
            </a:r>
          </a:p>
          <a:p>
            <a:pPr eaLnBrk="1" hangingPunct="1"/>
            <a:endParaRPr lang="en-CA" altLang="en-US" dirty="0">
              <a:latin typeface="Arial" panose="020B0604020202020204" pitchFamily="34" charset="0"/>
            </a:endParaRP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4</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05688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749300" y="177800"/>
            <a:ext cx="5446713" cy="3063875"/>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I’d like to end by drawing your attention to the papers accepted …</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Thank you.</a:t>
            </a:r>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09AB92BB-110B-4C55-A8C1-828D1CC87DD1}" type="slidenum">
              <a:rPr lang="en-US" altLang="ja-JP" sz="1200" b="0">
                <a:ea typeface="ＭＳ Ｐゴシック" panose="020B0600070205080204" pitchFamily="34" charset="-128"/>
                <a:cs typeface="Arial" panose="020B0604020202020204" pitchFamily="34" charset="0"/>
              </a:rPr>
              <a:pPr eaLnBrk="1" hangingPunct="1">
                <a:spcBef>
                  <a:spcPct val="0"/>
                </a:spcBef>
              </a:pPr>
              <a:t>40</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30794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749300" y="177800"/>
            <a:ext cx="5446713" cy="3063875"/>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5C863F3-E1C7-4F44-932B-6E4ACAAC5433}" type="slidenum">
              <a:rPr lang="en-US" altLang="ja-JP" sz="1200" b="0">
                <a:ea typeface="ＭＳ Ｐゴシック" panose="020B0600070205080204" pitchFamily="34" charset="-128"/>
                <a:cs typeface="Arial" panose="020B0604020202020204" pitchFamily="34" charset="0"/>
              </a:rPr>
              <a:pPr eaLnBrk="1" hangingPunct="1">
                <a:spcBef>
                  <a:spcPct val="0"/>
                </a:spcBef>
              </a:pPr>
              <a:t>41</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16606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749300" y="177800"/>
            <a:ext cx="5446713" cy="3063875"/>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C5C863F3-E1C7-4F44-932B-6E4ACAAC5433}" type="slidenum">
              <a:rPr lang="en-US" altLang="ja-JP" sz="1200" b="0">
                <a:ea typeface="ＭＳ Ｐゴシック" panose="020B0600070205080204" pitchFamily="34" charset="-128"/>
                <a:cs typeface="Arial" panose="020B0604020202020204" pitchFamily="34" charset="0"/>
              </a:rPr>
              <a:pPr eaLnBrk="1" hangingPunct="1">
                <a:spcBef>
                  <a:spcPct val="0"/>
                </a:spcBef>
              </a:pPr>
              <a:t>42</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954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How to control the qubit is best understood by recasting the Hamiltonian in the so-called rotating wave approximation, which ignores the second harmonic of the qubit nonlinearity at 2w</a:t>
            </a:r>
            <a:r>
              <a:rPr lang="en-CA" altLang="en-US" baseline="-25000" dirty="0">
                <a:latin typeface="Arial" panose="020B0604020202020204" pitchFamily="34" charset="0"/>
              </a:rPr>
              <a:t>o</a:t>
            </a:r>
            <a:r>
              <a:rPr lang="en-CA" altLang="en-US" dirty="0">
                <a:latin typeface="Arial" panose="020B0604020202020204" pitchFamily="34" charset="0"/>
              </a:rPr>
              <a:t>.  </a:t>
            </a:r>
          </a:p>
          <a:p>
            <a:pPr eaLnBrk="1" hangingPunct="1"/>
            <a:r>
              <a:rPr lang="en-CA" altLang="en-US" dirty="0">
                <a:latin typeface="Arial" panose="020B0604020202020204" pitchFamily="34" charset="0"/>
              </a:rPr>
              <a:t>A matrix transform is used to obtain the Hamiltonian in the “rotating frame of B1” at frequency w, from the original ”lab frame” Hamiltonian.</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 </a:t>
            </a:r>
            <a:r>
              <a:rPr lang="en-CA" altLang="en-US" dirty="0" err="1">
                <a:latin typeface="Arial" panose="020B0604020202020204" pitchFamily="34" charset="0"/>
              </a:rPr>
              <a:t>sigma_z</a:t>
            </a:r>
            <a:r>
              <a:rPr lang="en-CA" altLang="en-US" dirty="0">
                <a:latin typeface="Arial" panose="020B0604020202020204" pitchFamily="34" charset="0"/>
              </a:rPr>
              <a:t>, </a:t>
            </a:r>
            <a:r>
              <a:rPr lang="en-CA" altLang="en-US" dirty="0" err="1">
                <a:latin typeface="Arial" panose="020B0604020202020204" pitchFamily="34" charset="0"/>
              </a:rPr>
              <a:t>sigma_x</a:t>
            </a:r>
            <a:r>
              <a:rPr lang="en-CA" altLang="en-US" dirty="0">
                <a:latin typeface="Arial" panose="020B0604020202020204" pitchFamily="34" charset="0"/>
              </a:rPr>
              <a:t> and </a:t>
            </a:r>
            <a:r>
              <a:rPr lang="en-CA" altLang="en-US" dirty="0" err="1">
                <a:latin typeface="Arial" panose="020B0604020202020204" pitchFamily="34" charset="0"/>
              </a:rPr>
              <a:t>sigma_y</a:t>
            </a:r>
            <a:r>
              <a:rPr lang="en-CA" altLang="en-US" dirty="0">
                <a:latin typeface="Arial" panose="020B0604020202020204" pitchFamily="34" charset="0"/>
              </a:rPr>
              <a:t> represent the 2x2 Pauli spin matrices, describing rotations around the x, y, and z-axes respectively. </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For example, at spin resonance w=</a:t>
            </a:r>
            <a:r>
              <a:rPr lang="en-CA" altLang="en-US" dirty="0" err="1">
                <a:latin typeface="Arial" panose="020B0604020202020204" pitchFamily="34" charset="0"/>
              </a:rPr>
              <a:t>w_o</a:t>
            </a:r>
            <a:r>
              <a:rPr lang="en-CA" altLang="en-US" dirty="0">
                <a:latin typeface="Arial" panose="020B0604020202020204" pitchFamily="34" charset="0"/>
              </a:rPr>
              <a:t>, the first term is zero, meaning that no rotation occurs around the Z-axis. </a:t>
            </a:r>
          </a:p>
          <a:p>
            <a:pPr eaLnBrk="1" hangingPunct="1"/>
            <a:r>
              <a:rPr lang="en-CA" altLang="en-US" dirty="0">
                <a:latin typeface="Arial" panose="020B0604020202020204" pitchFamily="34" charset="0"/>
              </a:rPr>
              <a:t>To perform a rotation around the Z-axis, we can detune omega from </a:t>
            </a:r>
            <a:r>
              <a:rPr lang="en-CA" altLang="en-US" dirty="0" err="1">
                <a:latin typeface="Arial" panose="020B0604020202020204" pitchFamily="34" charset="0"/>
              </a:rPr>
              <a:t>omega_zero</a:t>
            </a:r>
            <a:r>
              <a:rPr lang="en-CA" altLang="en-US" dirty="0">
                <a:latin typeface="Arial" panose="020B0604020202020204" pitchFamily="34" charset="0"/>
              </a:rPr>
              <a:t> for a period of time corresponding to the desired rotation angle.</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The speed of the rotation around the X and Y axes is set by </a:t>
            </a:r>
            <a:r>
              <a:rPr lang="en-CA" altLang="en-US" dirty="0" err="1">
                <a:latin typeface="Arial" panose="020B0604020202020204" pitchFamily="34" charset="0"/>
              </a:rPr>
              <a:t>omega_R</a:t>
            </a:r>
            <a:r>
              <a:rPr lang="en-CA" altLang="en-US" dirty="0">
                <a:latin typeface="Arial" panose="020B0604020202020204" pitchFamily="34" charset="0"/>
              </a:rPr>
              <a:t> and the phase of the carrier, phi, sets the rotation axis X or Y. </a:t>
            </a:r>
          </a:p>
          <a:p>
            <a:pPr eaLnBrk="1" hangingPunct="1"/>
            <a:r>
              <a:rPr lang="en-CA" altLang="en-US" dirty="0">
                <a:latin typeface="Arial" panose="020B0604020202020204" pitchFamily="34" charset="0"/>
              </a:rPr>
              <a:t>Finally, the evolution in time of the spin state is described by U. </a:t>
            </a:r>
          </a:p>
          <a:p>
            <a:pPr eaLnBrk="1" hangingPunct="1"/>
            <a:r>
              <a:rPr lang="en-CA" altLang="en-US" dirty="0">
                <a:latin typeface="Arial" panose="020B0604020202020204" pitchFamily="34" charset="0"/>
              </a:rPr>
              <a:t>“t” sets the duration of a particular rotation, therefore the angle of rotation.</a:t>
            </a:r>
          </a:p>
          <a:p>
            <a:pPr eaLnBrk="1" hangingPunct="1"/>
            <a:r>
              <a:rPr lang="en-CA" altLang="en-US" dirty="0">
                <a:latin typeface="Arial" panose="020B0604020202020204" pitchFamily="34" charset="0"/>
              </a:rPr>
              <a:t>The control signal can be synthesized using a radio transmitter architecture with linear I-Q modulator, like in modern 4G or 5G cellphones.</a:t>
            </a: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5</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6068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749300" y="177800"/>
            <a:ext cx="5446713" cy="3063875"/>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The quantum gate operations consist of Larmor frequency pulses applied to the gate of the qubit.</a:t>
            </a:r>
          </a:p>
          <a:p>
            <a:pPr eaLnBrk="1" hangingPunct="1"/>
            <a:r>
              <a:rPr lang="en-CA" altLang="en-US" dirty="0">
                <a:latin typeface="Arial" panose="020B0604020202020204" pitchFamily="34" charset="0"/>
              </a:rPr>
              <a:t>The amplitude, duration and phase of the microwave pulses determine the angle and axis of rotation.</a:t>
            </a:r>
          </a:p>
          <a:p>
            <a:pPr eaLnBrk="1" hangingPunct="1"/>
            <a:r>
              <a:rPr lang="en-CA" altLang="en-US" dirty="0">
                <a:latin typeface="Arial" panose="020B0604020202020204" pitchFamily="34" charset="0"/>
              </a:rPr>
              <a:t>This example, is based on a </a:t>
            </a:r>
            <a:r>
              <a:rPr lang="en-CA" altLang="en-US" dirty="0" err="1">
                <a:latin typeface="Arial" panose="020B0604020202020204" pitchFamily="34" charset="0"/>
              </a:rPr>
              <a:t>verilogA</a:t>
            </a:r>
            <a:r>
              <a:rPr lang="en-CA" altLang="en-US" dirty="0">
                <a:latin typeface="Arial" panose="020B0604020202020204" pitchFamily="34" charset="0"/>
              </a:rPr>
              <a:t> model of the qubit Rabi equations in the lab frame.</a:t>
            </a:r>
          </a:p>
          <a:p>
            <a:pPr eaLnBrk="1" hangingPunct="1"/>
            <a:r>
              <a:rPr lang="en-CA" altLang="en-US" dirty="0">
                <a:latin typeface="Arial" panose="020B0604020202020204" pitchFamily="34" charset="0"/>
              </a:rPr>
              <a:t>An ac magnetic field, whose waveform is shown in the top panel, ais </a:t>
            </a:r>
            <a:r>
              <a:rPr lang="en-CA" altLang="en-US" dirty="0" err="1">
                <a:latin typeface="Arial" panose="020B0604020202020204" pitchFamily="34" charset="0"/>
              </a:rPr>
              <a:t>pplied</a:t>
            </a:r>
            <a:r>
              <a:rPr lang="en-CA" altLang="en-US" dirty="0">
                <a:latin typeface="Arial" panose="020B0604020202020204" pitchFamily="34" charset="0"/>
              </a:rPr>
              <a:t> along the X-axis, oscillating at w=w_0=100 GHz.</a:t>
            </a:r>
          </a:p>
          <a:p>
            <a:pPr eaLnBrk="1" hangingPunct="1"/>
            <a:r>
              <a:rPr lang="en-CA" altLang="en-US" dirty="0">
                <a:latin typeface="Arial" panose="020B0604020202020204" pitchFamily="34" charset="0"/>
              </a:rPr>
              <a:t>The initial state of the spin is on the equator at the intersection of the Y-axis with the sphere. </a:t>
            </a:r>
          </a:p>
          <a:p>
            <a:pPr eaLnBrk="1" hangingPunct="1"/>
            <a:r>
              <a:rPr lang="en-CA" altLang="en-US" dirty="0">
                <a:latin typeface="Arial" panose="020B0604020202020204" pitchFamily="34" charset="0"/>
              </a:rPr>
              <a:t>The projections of the spin state on the Z, X and Y axes are shown in the second, third and fourth panel, respectively.</a:t>
            </a:r>
          </a:p>
          <a:p>
            <a:pPr eaLnBrk="1" hangingPunct="1"/>
            <a:r>
              <a:rPr lang="en-CA" altLang="en-US" dirty="0">
                <a:latin typeface="Arial" panose="020B0604020202020204" pitchFamily="34" charset="0"/>
              </a:rPr>
              <a:t>The magnetic field produces first a 90-degree X-axis rotation, reaching the spin-UP basis state (at the NORTH POLE).</a:t>
            </a:r>
          </a:p>
          <a:p>
            <a:pPr eaLnBrk="1" hangingPunct="1"/>
            <a:r>
              <a:rPr lang="en-CA" altLang="en-US" dirty="0">
                <a:latin typeface="Arial" panose="020B0604020202020204" pitchFamily="34" charset="0"/>
              </a:rPr>
              <a:t>Next, by abruptly changing the phase of the carrier by 90-degrees in the middle of the time interval, B1 produces a 90-degree rotation around the Y-axis to bring the qubit state back on the equator, this time at the intersection with the the X-axis.</a:t>
            </a:r>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2D9AF576-45AD-4D3E-A882-70055E2B4433}" type="slidenum">
              <a:rPr lang="en-US" altLang="ja-JP" sz="1200" b="0">
                <a:ea typeface="ＭＳ Ｐゴシック" panose="020B0600070205080204" pitchFamily="34" charset="-128"/>
                <a:cs typeface="Arial" panose="020B0604020202020204" pitchFamily="34" charset="0"/>
              </a:rPr>
              <a:pPr eaLnBrk="1" hangingPunct="1">
                <a:spcBef>
                  <a:spcPct val="0"/>
                </a:spcBef>
              </a:pPr>
              <a:t>6</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5782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749300" y="177800"/>
            <a:ext cx="5446713" cy="3063875"/>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The same sequence of quantum gate operations is implemented here, but rather than using rectangular pulses to control the amplitude and phase of the qubit, gaussian pulses with identical duration and energy are employed. The Gaussian shape introduces less spectral spillover than rectangular pulses.  This is particularly important for SC qubits and if FDM is employed.</a:t>
            </a:r>
          </a:p>
          <a:p>
            <a:pPr eaLnBrk="1" hangingPunct="1"/>
            <a:r>
              <a:rPr lang="en-CA" altLang="en-US" dirty="0">
                <a:latin typeface="Arial" panose="020B0604020202020204" pitchFamily="34" charset="0"/>
              </a:rPr>
              <a:t>The animation illustrates how the instantaneous amplitude of the gaussian pulse which modulates the carrier, affects the speed of the rotation on the Bloch sphere. </a:t>
            </a:r>
          </a:p>
          <a:p>
            <a:pPr eaLnBrk="1" hangingPunct="1"/>
            <a:r>
              <a:rPr lang="en-CA" altLang="en-US" dirty="0">
                <a:latin typeface="Arial" panose="020B0604020202020204" pitchFamily="34" charset="0"/>
              </a:rPr>
              <a:t>The question (which we shall answer later)  is: how large can the amplitude be?  We will see that it depends on qubit  capacitance, DC characteristics, and DC magnetic field.</a:t>
            </a:r>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2D9AF576-45AD-4D3E-A882-70055E2B4433}" type="slidenum">
              <a:rPr lang="en-US" altLang="ja-JP" sz="1200" b="0">
                <a:ea typeface="ＭＳ Ｐゴシック" panose="020B0600070205080204" pitchFamily="34" charset="-128"/>
                <a:cs typeface="Arial" panose="020B0604020202020204" pitchFamily="34" charset="0"/>
              </a:rPr>
              <a:pPr eaLnBrk="1" hangingPunct="1">
                <a:spcBef>
                  <a:spcPct val="0"/>
                </a:spcBef>
              </a:pPr>
              <a:t>7</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7730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How is the ac magnetic field applied to the qubit?</a:t>
            </a:r>
          </a:p>
          <a:p>
            <a:pPr eaLnBrk="1" hangingPunct="1"/>
            <a:endParaRPr lang="en-CA" altLang="en-US" dirty="0">
              <a:latin typeface="Arial" panose="020B0604020202020204" pitchFamily="34" charset="0"/>
            </a:endParaRPr>
          </a:p>
          <a:p>
            <a:pPr eaLnBrk="1" hangingPunct="1"/>
            <a:r>
              <a:rPr lang="en-CA" altLang="en-US" dirty="0">
                <a:latin typeface="Arial" panose="020B0604020202020204" pitchFamily="34" charset="0"/>
              </a:rPr>
              <a:t>It can be produced by passing an ac current through a transmission line which is closely coupled to the qubits we want to control.</a:t>
            </a:r>
          </a:p>
          <a:p>
            <a:pPr eaLnBrk="1" hangingPunct="1"/>
            <a:r>
              <a:rPr lang="en-CA" altLang="en-US" dirty="0">
                <a:latin typeface="Arial" panose="020B0604020202020204" pitchFamily="34" charset="0"/>
              </a:rPr>
              <a:t>The Rabi frequency becomes linearly proportional to the ac current.</a:t>
            </a:r>
          </a:p>
          <a:p>
            <a:pPr eaLnBrk="1" hangingPunct="1"/>
            <a:r>
              <a:rPr lang="en-CA" altLang="en-US" dirty="0">
                <a:latin typeface="Arial" panose="020B0604020202020204" pitchFamily="34" charset="0"/>
              </a:rPr>
              <a:t>This technique is know as ESR = electron spin resonance.</a:t>
            </a:r>
          </a:p>
          <a:p>
            <a:pPr eaLnBrk="1" hangingPunct="1"/>
            <a:r>
              <a:rPr lang="en-CA" altLang="en-US" dirty="0">
                <a:latin typeface="Arial" panose="020B0604020202020204" pitchFamily="34" charset="0"/>
              </a:rPr>
              <a:t>The problem with this approach is that it is difficult to apply locally to individual qubits. </a:t>
            </a: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8</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26411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749300" y="177800"/>
            <a:ext cx="5446713" cy="3063875"/>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Ideally, we would want to drive the qubit using a variable electric field.</a:t>
            </a:r>
          </a:p>
          <a:p>
            <a:pPr eaLnBrk="1" hangingPunct="1"/>
            <a:r>
              <a:rPr lang="en-CA" altLang="en-US" dirty="0">
                <a:latin typeface="Arial" panose="020B0604020202020204" pitchFamily="34" charset="0"/>
              </a:rPr>
              <a:t>This technique, known among physicists as Electron Dipole Spin Resonance (EDSR) can be accomplished by applying an ac-voltage on the gate of the qubit (MOSFET). </a:t>
            </a:r>
          </a:p>
          <a:p>
            <a:pPr eaLnBrk="1" hangingPunct="1"/>
            <a:r>
              <a:rPr lang="en-CA" altLang="en-US" dirty="0">
                <a:latin typeface="Arial" panose="020B0604020202020204" pitchFamily="34" charset="0"/>
              </a:rPr>
              <a:t>In this case, the Rabi frequency depends linear on the amplitude of the AC voltage applied to the gate. Small amplitudes must be used to satisfy small signal conditions and avoid exciting other energy  levels/electrons.</a:t>
            </a:r>
          </a:p>
          <a:p>
            <a:pPr eaLnBrk="1" hangingPunct="1"/>
            <a:r>
              <a:rPr lang="en-CA" altLang="en-US" dirty="0">
                <a:latin typeface="Arial" panose="020B0604020202020204" pitchFamily="34" charset="0"/>
              </a:rPr>
              <a:t>Unfortunately,  this scheme works for hole-qubits only. </a:t>
            </a:r>
          </a:p>
          <a:p>
            <a:pPr eaLnBrk="1" hangingPunct="1"/>
            <a:r>
              <a:rPr lang="en-CA" altLang="en-US" dirty="0">
                <a:latin typeface="Arial" panose="020B0604020202020204" pitchFamily="34" charset="0"/>
              </a:rPr>
              <a:t>For electron-spin qubits a gradient in the magnetic field is also needed. The gradient magnetic field is obtained  by integrating a micromagnet, not an easily scalable proposition. </a:t>
            </a: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kumimoji="1" sz="1600" b="1">
                <a:solidFill>
                  <a:schemeClr val="tx1"/>
                </a:solidFill>
                <a:latin typeface="Arial" panose="020B0604020202020204" pitchFamily="34" charset="0"/>
                <a:ea typeface="HG丸ｺﾞｼｯｸM-PRO" pitchFamily="50" charset="-128"/>
              </a:defRPr>
            </a:lvl1pPr>
            <a:lvl2pPr marL="742950" indent="-285750" defTabSz="946150" eaLnBrk="0" hangingPunct="0">
              <a:spcBef>
                <a:spcPct val="30000"/>
              </a:spcBef>
              <a:defRPr kumimoji="1" sz="1200">
                <a:solidFill>
                  <a:schemeClr val="tx1"/>
                </a:solidFill>
                <a:latin typeface="Times New Roman" panose="02020603050405020304" pitchFamily="18" charset="0"/>
                <a:ea typeface="MS PMincho" pitchFamily="18" charset="-128"/>
              </a:defRPr>
            </a:lvl2pPr>
            <a:lvl3pPr marL="11430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3pPr>
            <a:lvl4pPr marL="16002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4pPr>
            <a:lvl5pPr marL="2057400" indent="-228600" defTabSz="946150" eaLnBrk="0" hangingPunct="0">
              <a:spcBef>
                <a:spcPct val="30000"/>
              </a:spcBef>
              <a:defRPr kumimoji="1" sz="1200">
                <a:solidFill>
                  <a:schemeClr val="tx1"/>
                </a:solidFill>
                <a:latin typeface="Times New Roman" panose="02020603050405020304" pitchFamily="18" charset="0"/>
                <a:ea typeface="MS PMincho" pitchFamily="18" charset="-128"/>
              </a:defRPr>
            </a:lvl5pPr>
            <a:lvl6pPr marL="25146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6pPr>
            <a:lvl7pPr marL="29718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7pPr>
            <a:lvl8pPr marL="34290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8pPr>
            <a:lvl9pPr marL="3886200" indent="-228600" defTabSz="946150" eaLnBrk="0" fontAlgn="base" hangingPunct="0">
              <a:spcBef>
                <a:spcPct val="30000"/>
              </a:spcBef>
              <a:spcAft>
                <a:spcPct val="0"/>
              </a:spcAft>
              <a:defRPr kumimoji="1" sz="1200">
                <a:solidFill>
                  <a:schemeClr val="tx1"/>
                </a:solidFill>
                <a:latin typeface="Times New Roman" panose="02020603050405020304" pitchFamily="18" charset="0"/>
                <a:ea typeface="MS PMincho" pitchFamily="18" charset="-128"/>
              </a:defRPr>
            </a:lvl9pPr>
          </a:lstStyle>
          <a:p>
            <a:pPr eaLnBrk="1" hangingPunct="1">
              <a:spcBef>
                <a:spcPct val="0"/>
              </a:spcBef>
            </a:pPr>
            <a:fld id="{3EBCB65E-EA18-4835-9D1E-220909A13B15}" type="slidenum">
              <a:rPr lang="en-US" altLang="ja-JP" sz="1200" b="0">
                <a:ea typeface="ＭＳ Ｐゴシック" panose="020B0600070205080204" pitchFamily="34" charset="-128"/>
                <a:cs typeface="Arial" panose="020B0604020202020204" pitchFamily="34" charset="0"/>
              </a:rPr>
              <a:pPr eaLnBrk="1" hangingPunct="1">
                <a:spcBef>
                  <a:spcPct val="0"/>
                </a:spcBef>
              </a:pPr>
              <a:t>9</a:t>
            </a:fld>
            <a:endParaRPr lang="en-US" altLang="ja-JP" sz="1200" b="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4115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CA" sz="2000"/>
          </a:p>
        </p:txBody>
      </p:sp>
      <p:sp>
        <p:nvSpPr>
          <p:cNvPr id="1364994" name="Rectangle 2"/>
          <p:cNvSpPr>
            <a:spLocks noGrp="1" noChangeArrowheads="1"/>
          </p:cNvSpPr>
          <p:nvPr>
            <p:ph type="ctrTitle"/>
          </p:nvPr>
        </p:nvSpPr>
        <p:spPr>
          <a:xfrm>
            <a:off x="914400" y="990600"/>
            <a:ext cx="10363200" cy="1371600"/>
          </a:xfrm>
        </p:spPr>
        <p:txBody>
          <a:bodyPr/>
          <a:lstStyle>
            <a:lvl1pPr>
              <a:defRPr sz="4000"/>
            </a:lvl1pPr>
          </a:lstStyle>
          <a:p>
            <a:r>
              <a:rPr lang="en-US"/>
              <a:t>Click to edit Master title style</a:t>
            </a:r>
          </a:p>
        </p:txBody>
      </p:sp>
      <p:sp>
        <p:nvSpPr>
          <p:cNvPr id="1364995"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914400" y="6248400"/>
            <a:ext cx="2540000" cy="457200"/>
          </a:xfrm>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xfrm>
            <a:off x="4165600" y="6248400"/>
            <a:ext cx="3860800" cy="457200"/>
          </a:xfrm>
        </p:spPr>
        <p:txBody>
          <a:bodyPr/>
          <a:lstStyle>
            <a:lvl1pPr>
              <a:defRPr/>
            </a:lvl1pPr>
          </a:lstStyle>
          <a:p>
            <a:pPr>
              <a:defRPr/>
            </a:pPr>
            <a:r>
              <a:rPr lang="en-CA" dirty="0"/>
              <a:t>ESS</a:t>
            </a:r>
            <a:r>
              <a:rPr lang="pl-PL" dirty="0"/>
              <a:t>DE</a:t>
            </a:r>
            <a:r>
              <a:rPr lang="en-CA" dirty="0"/>
              <a:t>RC 2020 Tutorial</a:t>
            </a:r>
            <a:endParaRPr lang="en-US" dirty="0"/>
          </a:p>
        </p:txBody>
      </p:sp>
      <p:sp>
        <p:nvSpPr>
          <p:cNvPr id="7" name="Rectangle 6"/>
          <p:cNvSpPr>
            <a:spLocks noGrp="1" noChangeArrowheads="1"/>
          </p:cNvSpPr>
          <p:nvPr>
            <p:ph type="sldNum" sz="quarter" idx="12"/>
          </p:nvPr>
        </p:nvSpPr>
        <p:spPr>
          <a:xfrm>
            <a:off x="8737600" y="6248400"/>
            <a:ext cx="2540000" cy="457200"/>
          </a:xfrm>
        </p:spPr>
        <p:txBody>
          <a:bodyPr/>
          <a:lstStyle>
            <a:lvl1pPr>
              <a:defRPr/>
            </a:lvl1pPr>
          </a:lstStyle>
          <a:p>
            <a:fld id="{0CD1E3BA-7213-43AB-85E1-E5C57FAA5788}" type="slidenum">
              <a:rPr lang="en-US" altLang="en-US"/>
              <a:pPr/>
              <a:t>‹#›</a:t>
            </a:fld>
            <a:r>
              <a:rPr lang="en-US" altLang="en-US"/>
              <a:t> of 70</a:t>
            </a:r>
          </a:p>
        </p:txBody>
      </p:sp>
    </p:spTree>
    <p:extLst>
      <p:ext uri="{BB962C8B-B14F-4D97-AF65-F5344CB8AC3E}">
        <p14:creationId xmlns:p14="http://schemas.microsoft.com/office/powerpoint/2010/main" val="199558538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dt" sz="half" idx="10"/>
          </p:nvPr>
        </p:nvSpPr>
        <p:spPr>
          <a:ln/>
        </p:spPr>
        <p:txBody>
          <a:bodyPr/>
          <a:lstStyle>
            <a:lvl1pPr>
              <a:defRPr/>
            </a:lvl1pPr>
          </a:lstStyle>
          <a:p>
            <a:pPr>
              <a:defRPr/>
            </a:pPr>
            <a:r>
              <a:rPr lang="en-US" dirty="0"/>
              <a:t>Xxx </a:t>
            </a:r>
            <a:r>
              <a:rPr lang="en-US" dirty="0" err="1"/>
              <a:t>xxxxxxxxxxxxxx</a:t>
            </a: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6" name="Rectangle 8"/>
          <p:cNvSpPr>
            <a:spLocks noGrp="1" noChangeArrowheads="1"/>
          </p:cNvSpPr>
          <p:nvPr>
            <p:ph type="sldNum" sz="quarter" idx="12"/>
          </p:nvPr>
        </p:nvSpPr>
        <p:spPr>
          <a:ln/>
        </p:spPr>
        <p:txBody>
          <a:bodyPr/>
          <a:lstStyle>
            <a:lvl1pPr>
              <a:defRPr/>
            </a:lvl1pPr>
          </a:lstStyle>
          <a:p>
            <a:fld id="{C80CA5BD-FE92-4C0B-BC71-DFE8B9FBBE31}" type="slidenum">
              <a:rPr lang="en-US" altLang="en-US"/>
              <a:pPr/>
              <a:t>‹#›</a:t>
            </a:fld>
            <a:r>
              <a:rPr lang="en-US" altLang="en-US"/>
              <a:t> of 70</a:t>
            </a:r>
          </a:p>
        </p:txBody>
      </p:sp>
    </p:spTree>
    <p:extLst>
      <p:ext uri="{BB962C8B-B14F-4D97-AF65-F5344CB8AC3E}">
        <p14:creationId xmlns:p14="http://schemas.microsoft.com/office/powerpoint/2010/main" val="328785852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5118" y="395288"/>
            <a:ext cx="2669116" cy="56245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755651" y="395288"/>
            <a:ext cx="780626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dt" sz="half" idx="10"/>
          </p:nvPr>
        </p:nvSpPr>
        <p:spPr>
          <a:ln/>
        </p:spPr>
        <p:txBody>
          <a:bodyPr/>
          <a:lstStyle>
            <a:lvl1pPr>
              <a:defRPr/>
            </a:lvl1pPr>
          </a:lstStyle>
          <a:p>
            <a:pPr>
              <a:defRPr/>
            </a:pPr>
            <a:r>
              <a:rPr lang="en-US" dirty="0" err="1"/>
              <a:t>Xxxx</a:t>
            </a:r>
            <a:r>
              <a:rPr lang="en-US" dirty="0"/>
              <a:t> </a:t>
            </a:r>
            <a:r>
              <a:rPr lang="en-US" dirty="0" err="1"/>
              <a:t>xxxxxxx</a:t>
            </a: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6" name="Rectangle 8"/>
          <p:cNvSpPr>
            <a:spLocks noGrp="1" noChangeArrowheads="1"/>
          </p:cNvSpPr>
          <p:nvPr>
            <p:ph type="sldNum" sz="quarter" idx="12"/>
          </p:nvPr>
        </p:nvSpPr>
        <p:spPr>
          <a:ln/>
        </p:spPr>
        <p:txBody>
          <a:bodyPr/>
          <a:lstStyle>
            <a:lvl1pPr>
              <a:defRPr/>
            </a:lvl1pPr>
          </a:lstStyle>
          <a:p>
            <a:fld id="{4FA90077-6B12-4744-847B-E440FEFB423B}" type="slidenum">
              <a:rPr lang="en-US" altLang="en-US"/>
              <a:pPr/>
              <a:t>‹#›</a:t>
            </a:fld>
            <a:r>
              <a:rPr lang="en-US" altLang="en-US"/>
              <a:t> of 70</a:t>
            </a:r>
          </a:p>
        </p:txBody>
      </p:sp>
    </p:spTree>
    <p:extLst>
      <p:ext uri="{BB962C8B-B14F-4D97-AF65-F5344CB8AC3E}">
        <p14:creationId xmlns:p14="http://schemas.microsoft.com/office/powerpoint/2010/main" val="40657409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Slide Number Placeholder 10"/>
          <p:cNvSpPr>
            <a:spLocks noGrp="1"/>
          </p:cNvSpPr>
          <p:nvPr>
            <p:ph type="sldNum" sz="quarter" idx="11"/>
          </p:nvPr>
        </p:nvSpPr>
        <p:spPr>
          <a:xfrm>
            <a:off x="10371474" y="6245225"/>
            <a:ext cx="1007725" cy="476250"/>
          </a:xfrm>
        </p:spPr>
        <p:txBody>
          <a:bodyPr/>
          <a:lstStyle>
            <a:lvl1pPr>
              <a:defRPr/>
            </a:lvl1pPr>
          </a:lstStyle>
          <a:p>
            <a:fld id="{2E6AEE32-87CF-4B18-ACD9-DC92317905A5}" type="slidenum">
              <a:rPr lang="en-US" altLang="en-US" smtClean="0"/>
              <a:pPr/>
              <a:t>‹#›</a:t>
            </a:fld>
            <a:r>
              <a:rPr lang="en-US" altLang="en-US" dirty="0"/>
              <a:t> of 12</a:t>
            </a:r>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4805" y="136525"/>
            <a:ext cx="3061857" cy="701675"/>
          </a:xfrm>
          <a:prstGeom prst="rect">
            <a:avLst/>
          </a:prstGeom>
        </p:spPr>
      </p:pic>
      <p:pic>
        <p:nvPicPr>
          <p:cNvPr id="12" name="Immagin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390" y="6238426"/>
            <a:ext cx="1265931" cy="410794"/>
          </a:xfrm>
          <a:prstGeom prst="rect">
            <a:avLst/>
          </a:prstGeom>
        </p:spPr>
      </p:pic>
      <p:pic>
        <p:nvPicPr>
          <p:cNvPr id="13" name="Immagin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2475" y="6197617"/>
            <a:ext cx="656199" cy="558600"/>
          </a:xfrm>
          <a:prstGeom prst="rect">
            <a:avLst/>
          </a:prstGeom>
        </p:spPr>
      </p:pic>
      <p:pic>
        <p:nvPicPr>
          <p:cNvPr id="14" name="Immagin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59637" y="6250939"/>
            <a:ext cx="976840" cy="420915"/>
          </a:xfrm>
          <a:prstGeom prst="rect">
            <a:avLst/>
          </a:prstGeom>
        </p:spPr>
      </p:pic>
    </p:spTree>
    <p:extLst>
      <p:ext uri="{BB962C8B-B14F-4D97-AF65-F5344CB8AC3E}">
        <p14:creationId xmlns:p14="http://schemas.microsoft.com/office/powerpoint/2010/main" val="34472822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r>
              <a:rPr lang="en-US" dirty="0"/>
              <a:t>xx </a:t>
            </a:r>
            <a:r>
              <a:rPr lang="en-US" dirty="0" err="1"/>
              <a:t>xxxxxxxx</a:t>
            </a: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6" name="Rectangle 8"/>
          <p:cNvSpPr>
            <a:spLocks noGrp="1" noChangeArrowheads="1"/>
          </p:cNvSpPr>
          <p:nvPr>
            <p:ph type="sldNum" sz="quarter" idx="12"/>
          </p:nvPr>
        </p:nvSpPr>
        <p:spPr>
          <a:ln/>
        </p:spPr>
        <p:txBody>
          <a:bodyPr/>
          <a:lstStyle>
            <a:lvl1pPr>
              <a:defRPr/>
            </a:lvl1pPr>
          </a:lstStyle>
          <a:p>
            <a:fld id="{330875EF-C2EB-41B9-9120-4F34CB1DDB5F}" type="slidenum">
              <a:rPr lang="en-US" altLang="en-US"/>
              <a:pPr/>
              <a:t>‹#›</a:t>
            </a:fld>
            <a:r>
              <a:rPr lang="en-US" altLang="en-US"/>
              <a:t> of 70</a:t>
            </a:r>
          </a:p>
        </p:txBody>
      </p:sp>
    </p:spTree>
    <p:extLst>
      <p:ext uri="{BB962C8B-B14F-4D97-AF65-F5344CB8AC3E}">
        <p14:creationId xmlns:p14="http://schemas.microsoft.com/office/powerpoint/2010/main" val="24007032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55651" y="1333500"/>
            <a:ext cx="52324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1251" y="1333500"/>
            <a:ext cx="52324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pPr>
              <a:defRPr/>
            </a:pPr>
            <a:r>
              <a:rPr lang="en-US" dirty="0"/>
              <a:t>Xxx </a:t>
            </a:r>
            <a:r>
              <a:rPr lang="en-US" dirty="0" err="1"/>
              <a:t>xxxxxxxxx</a:t>
            </a:r>
            <a:endParaRPr lang="en-US" dirty="0"/>
          </a:p>
        </p:txBody>
      </p:sp>
      <p:sp>
        <p:nvSpPr>
          <p:cNvPr id="6" name="Footer Placeholder 5"/>
          <p:cNvSpPr>
            <a:spLocks noGrp="1"/>
          </p:cNvSpPr>
          <p:nvPr>
            <p:ph type="ftr" sz="quarter" idx="11"/>
          </p:nvPr>
        </p:nvSpPr>
        <p:spPr/>
        <p:txBody>
          <a:bodyPr/>
          <a:lstStyle>
            <a:lvl1pPr>
              <a:defRPr/>
            </a:lvl1pPr>
          </a:lstStyle>
          <a:p>
            <a:pPr>
              <a:defRPr/>
            </a:pPr>
            <a:r>
              <a:rPr lang="en-CA" dirty="0"/>
              <a:t>ESS</a:t>
            </a:r>
            <a:r>
              <a:rPr lang="pl-PL" dirty="0"/>
              <a:t>DE</a:t>
            </a:r>
            <a:r>
              <a:rPr lang="en-CA" dirty="0"/>
              <a:t>RC 2020 Tutorial</a:t>
            </a:r>
            <a:endParaRPr lang="en-US" dirty="0"/>
          </a:p>
        </p:txBody>
      </p:sp>
      <p:sp>
        <p:nvSpPr>
          <p:cNvPr id="7" name="Slide Number Placeholder 6"/>
          <p:cNvSpPr>
            <a:spLocks noGrp="1"/>
          </p:cNvSpPr>
          <p:nvPr>
            <p:ph type="sldNum" sz="quarter" idx="12"/>
          </p:nvPr>
        </p:nvSpPr>
        <p:spPr/>
        <p:txBody>
          <a:bodyPr/>
          <a:lstStyle>
            <a:lvl1pPr>
              <a:defRPr/>
            </a:lvl1pPr>
          </a:lstStyle>
          <a:p>
            <a:fld id="{6170ECB4-3ED6-47B4-92E1-16EDC40A6A2B}" type="slidenum">
              <a:rPr lang="en-US" altLang="en-US"/>
              <a:pPr/>
              <a:t>‹#›</a:t>
            </a:fld>
            <a:endParaRPr lang="en-US" altLang="en-US"/>
          </a:p>
        </p:txBody>
      </p:sp>
    </p:spTree>
    <p:extLst>
      <p:ext uri="{BB962C8B-B14F-4D97-AF65-F5344CB8AC3E}">
        <p14:creationId xmlns:p14="http://schemas.microsoft.com/office/powerpoint/2010/main" val="7284003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pPr>
              <a:defRPr/>
            </a:pPr>
            <a:r>
              <a:rPr lang="en-US" dirty="0"/>
              <a:t>Xxx  </a:t>
            </a:r>
            <a:r>
              <a:rPr lang="en-US" dirty="0" err="1"/>
              <a:t>xxxxxxxx</a:t>
            </a:r>
            <a:endParaRPr lang="en-US" dirty="0"/>
          </a:p>
        </p:txBody>
      </p:sp>
      <p:sp>
        <p:nvSpPr>
          <p:cNvPr id="8" name="Footer Placeholder 7"/>
          <p:cNvSpPr>
            <a:spLocks noGrp="1"/>
          </p:cNvSpPr>
          <p:nvPr>
            <p:ph type="ftr" sz="quarter" idx="11"/>
          </p:nvPr>
        </p:nvSpPr>
        <p:spPr/>
        <p:txBody>
          <a:bodyPr/>
          <a:lstStyle>
            <a:lvl1pPr>
              <a:defRPr/>
            </a:lvl1pPr>
          </a:lstStyle>
          <a:p>
            <a:pPr>
              <a:defRPr/>
            </a:pPr>
            <a:r>
              <a:rPr lang="en-CA" dirty="0"/>
              <a:t>ESS</a:t>
            </a:r>
            <a:r>
              <a:rPr lang="pl-PL" dirty="0"/>
              <a:t>DE</a:t>
            </a:r>
            <a:r>
              <a:rPr lang="en-CA" dirty="0"/>
              <a:t>RC 2020 Tutorial</a:t>
            </a:r>
            <a:endParaRPr lang="en-US" dirty="0"/>
          </a:p>
        </p:txBody>
      </p:sp>
      <p:sp>
        <p:nvSpPr>
          <p:cNvPr id="9" name="Slide Number Placeholder 8"/>
          <p:cNvSpPr>
            <a:spLocks noGrp="1"/>
          </p:cNvSpPr>
          <p:nvPr>
            <p:ph type="sldNum" sz="quarter" idx="12"/>
          </p:nvPr>
        </p:nvSpPr>
        <p:spPr/>
        <p:txBody>
          <a:bodyPr/>
          <a:lstStyle>
            <a:lvl1pPr>
              <a:defRPr/>
            </a:lvl1pPr>
          </a:lstStyle>
          <a:p>
            <a:fld id="{DDD40168-0315-40B0-96E3-24D7D2621F59}" type="slidenum">
              <a:rPr lang="en-US" altLang="en-US"/>
              <a:pPr/>
              <a:t>‹#›</a:t>
            </a:fld>
            <a:endParaRPr lang="en-US" altLang="en-US"/>
          </a:p>
        </p:txBody>
      </p:sp>
    </p:spTree>
    <p:extLst>
      <p:ext uri="{BB962C8B-B14F-4D97-AF65-F5344CB8AC3E}">
        <p14:creationId xmlns:p14="http://schemas.microsoft.com/office/powerpoint/2010/main" val="150553857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6"/>
          <p:cNvSpPr>
            <a:spLocks noGrp="1" noChangeArrowheads="1"/>
          </p:cNvSpPr>
          <p:nvPr>
            <p:ph type="dt" sz="half" idx="10"/>
          </p:nvPr>
        </p:nvSpPr>
        <p:spPr>
          <a:ln/>
        </p:spPr>
        <p:txBody>
          <a:bodyPr/>
          <a:lstStyle>
            <a:lvl1pPr>
              <a:defRPr/>
            </a:lvl1pPr>
          </a:lstStyle>
          <a:p>
            <a:pPr>
              <a:defRPr/>
            </a:pPr>
            <a:r>
              <a:rPr lang="en-US" dirty="0"/>
              <a:t>xxx </a:t>
            </a:r>
            <a:r>
              <a:rPr lang="en-US" dirty="0" err="1"/>
              <a:t>xxxxxx</a:t>
            </a:r>
            <a:endParaRPr lang="en-US" dirty="0"/>
          </a:p>
        </p:txBody>
      </p:sp>
      <p:sp>
        <p:nvSpPr>
          <p:cNvPr id="4"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5" name="Rectangle 8"/>
          <p:cNvSpPr>
            <a:spLocks noGrp="1" noChangeArrowheads="1"/>
          </p:cNvSpPr>
          <p:nvPr>
            <p:ph type="sldNum" sz="quarter" idx="12"/>
          </p:nvPr>
        </p:nvSpPr>
        <p:spPr>
          <a:ln/>
        </p:spPr>
        <p:txBody>
          <a:bodyPr/>
          <a:lstStyle>
            <a:lvl1pPr>
              <a:defRPr/>
            </a:lvl1pPr>
          </a:lstStyle>
          <a:p>
            <a:fld id="{1A32AD43-E5B6-4C0C-B28F-4F3BDC35F92C}" type="slidenum">
              <a:rPr lang="en-US" altLang="en-US"/>
              <a:pPr/>
              <a:t>‹#›</a:t>
            </a:fld>
            <a:r>
              <a:rPr lang="en-US" altLang="en-US"/>
              <a:t> of 70</a:t>
            </a:r>
          </a:p>
        </p:txBody>
      </p:sp>
    </p:spTree>
    <p:extLst>
      <p:ext uri="{BB962C8B-B14F-4D97-AF65-F5344CB8AC3E}">
        <p14:creationId xmlns:p14="http://schemas.microsoft.com/office/powerpoint/2010/main" val="31058615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r>
              <a:rPr lang="en-US" dirty="0"/>
              <a:t>Xxx  </a:t>
            </a:r>
            <a:r>
              <a:rPr lang="en-US" dirty="0" err="1"/>
              <a:t>xxxxxxxxxxxxxx</a:t>
            </a:r>
            <a:endParaRPr lang="en-US" dirty="0"/>
          </a:p>
        </p:txBody>
      </p:sp>
      <p:sp>
        <p:nvSpPr>
          <p:cNvPr id="3"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4" name="Rectangle 8"/>
          <p:cNvSpPr>
            <a:spLocks noGrp="1" noChangeArrowheads="1"/>
          </p:cNvSpPr>
          <p:nvPr>
            <p:ph type="sldNum" sz="quarter" idx="12"/>
          </p:nvPr>
        </p:nvSpPr>
        <p:spPr>
          <a:ln/>
        </p:spPr>
        <p:txBody>
          <a:bodyPr/>
          <a:lstStyle>
            <a:lvl1pPr>
              <a:defRPr/>
            </a:lvl1pPr>
          </a:lstStyle>
          <a:p>
            <a:fld id="{25A4DD73-BC51-49B8-9E94-974B508E522A}" type="slidenum">
              <a:rPr lang="en-US" altLang="en-US"/>
              <a:pPr/>
              <a:t>‹#›</a:t>
            </a:fld>
            <a:r>
              <a:rPr lang="en-US" altLang="en-US"/>
              <a:t> of 70</a:t>
            </a:r>
          </a:p>
        </p:txBody>
      </p:sp>
    </p:spTree>
    <p:extLst>
      <p:ext uri="{BB962C8B-B14F-4D97-AF65-F5344CB8AC3E}">
        <p14:creationId xmlns:p14="http://schemas.microsoft.com/office/powerpoint/2010/main" val="27534184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r>
              <a:rPr lang="en-US" dirty="0" err="1"/>
              <a:t>Xxxx</a:t>
            </a:r>
            <a:r>
              <a:rPr lang="en-US" dirty="0"/>
              <a:t> </a:t>
            </a:r>
            <a:r>
              <a:rPr lang="en-US" dirty="0" err="1"/>
              <a:t>xxxxxxxxxxxxxxxx</a:t>
            </a: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7" name="Rectangle 8"/>
          <p:cNvSpPr>
            <a:spLocks noGrp="1" noChangeArrowheads="1"/>
          </p:cNvSpPr>
          <p:nvPr>
            <p:ph type="sldNum" sz="quarter" idx="12"/>
          </p:nvPr>
        </p:nvSpPr>
        <p:spPr>
          <a:ln/>
        </p:spPr>
        <p:txBody>
          <a:bodyPr/>
          <a:lstStyle>
            <a:lvl1pPr>
              <a:defRPr/>
            </a:lvl1pPr>
          </a:lstStyle>
          <a:p>
            <a:fld id="{2C464165-F33E-4C1A-8CFA-4A5B54D12FC3}" type="slidenum">
              <a:rPr lang="en-US" altLang="en-US"/>
              <a:pPr/>
              <a:t>‹#›</a:t>
            </a:fld>
            <a:r>
              <a:rPr lang="en-US" altLang="en-US"/>
              <a:t> of 70</a:t>
            </a:r>
          </a:p>
        </p:txBody>
      </p:sp>
    </p:spTree>
    <p:extLst>
      <p:ext uri="{BB962C8B-B14F-4D97-AF65-F5344CB8AC3E}">
        <p14:creationId xmlns:p14="http://schemas.microsoft.com/office/powerpoint/2010/main" val="17779283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r>
              <a:rPr lang="en-US" dirty="0"/>
              <a:t>Xx  </a:t>
            </a:r>
            <a:r>
              <a:rPr lang="en-US" dirty="0" err="1"/>
              <a:t>xxxxxxxxxxx</a:t>
            </a: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r>
              <a:rPr lang="en-CA" dirty="0"/>
              <a:t>ESS</a:t>
            </a:r>
            <a:r>
              <a:rPr lang="pl-PL" dirty="0"/>
              <a:t>DE</a:t>
            </a:r>
            <a:r>
              <a:rPr lang="en-CA" dirty="0"/>
              <a:t>RC 2020 Tutorial</a:t>
            </a:r>
            <a:endParaRPr lang="en-US" dirty="0"/>
          </a:p>
        </p:txBody>
      </p:sp>
      <p:sp>
        <p:nvSpPr>
          <p:cNvPr id="7" name="Rectangle 8"/>
          <p:cNvSpPr>
            <a:spLocks noGrp="1" noChangeArrowheads="1"/>
          </p:cNvSpPr>
          <p:nvPr>
            <p:ph type="sldNum" sz="quarter" idx="12"/>
          </p:nvPr>
        </p:nvSpPr>
        <p:spPr>
          <a:ln/>
        </p:spPr>
        <p:txBody>
          <a:bodyPr/>
          <a:lstStyle>
            <a:lvl1pPr>
              <a:defRPr/>
            </a:lvl1pPr>
          </a:lstStyle>
          <a:p>
            <a:fld id="{16AE4462-DECD-4061-BCE3-BD6973992A39}" type="slidenum">
              <a:rPr lang="en-US" altLang="en-US"/>
              <a:pPr/>
              <a:t>‹#›</a:t>
            </a:fld>
            <a:r>
              <a:rPr lang="en-US" altLang="en-US"/>
              <a:t> of 70</a:t>
            </a:r>
          </a:p>
        </p:txBody>
      </p:sp>
    </p:spTree>
    <p:extLst>
      <p:ext uri="{BB962C8B-B14F-4D97-AF65-F5344CB8AC3E}">
        <p14:creationId xmlns:p14="http://schemas.microsoft.com/office/powerpoint/2010/main" val="21623025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95289"/>
            <a:ext cx="10668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55651" y="1333500"/>
            <a:ext cx="106680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AutoShape 4"/>
          <p:cNvSpPr>
            <a:spLocks noChangeArrowheads="1"/>
          </p:cNvSpPr>
          <p:nvPr/>
        </p:nvSpPr>
        <p:spPr bwMode="auto">
          <a:xfrm>
            <a:off x="812800" y="989013"/>
            <a:ext cx="10610851"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rgbClr val="7030A0"/>
          </a:solidFill>
          <a:ln w="9525">
            <a:solidFill>
              <a:schemeClr val="accent2"/>
            </a:solidFill>
            <a:round/>
            <a:headEnd/>
            <a:tailEnd/>
          </a:ln>
        </p:spPr>
        <p:txBody>
          <a:bodyPr/>
          <a:lstStyle/>
          <a:p>
            <a:endParaRPr lang="en-CA" sz="2000"/>
          </a:p>
        </p:txBody>
      </p:sp>
      <p:sp>
        <p:nvSpPr>
          <p:cNvPr id="1029" name="Line 5"/>
          <p:cNvSpPr>
            <a:spLocks noChangeShapeType="1"/>
          </p:cNvSpPr>
          <p:nvPr/>
        </p:nvSpPr>
        <p:spPr bwMode="auto">
          <a:xfrm flipV="1">
            <a:off x="812800" y="6172200"/>
            <a:ext cx="10566400" cy="0"/>
          </a:xfrm>
          <a:prstGeom prst="line">
            <a:avLst/>
          </a:prstGeom>
          <a:noFill/>
          <a:ln w="3175">
            <a:solidFill>
              <a:srgbClr val="7030A0"/>
            </a:solidFill>
            <a:round/>
            <a:headEnd/>
            <a:tailEnd/>
          </a:ln>
          <a:extLst>
            <a:ext uri="{909E8E84-426E-40DD-AFC4-6F175D3DCCD1}">
              <a14:hiddenFill xmlns:a14="http://schemas.microsoft.com/office/drawing/2010/main">
                <a:noFill/>
              </a14:hiddenFill>
            </a:ext>
          </a:extLst>
        </p:spPr>
        <p:txBody>
          <a:bodyPr/>
          <a:lstStyle/>
          <a:p>
            <a:endParaRPr lang="en-CA" sz="2000"/>
          </a:p>
        </p:txBody>
      </p:sp>
      <p:sp>
        <p:nvSpPr>
          <p:cNvPr id="1363974"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FontTx/>
              <a:buNone/>
              <a:defRPr sz="1200">
                <a:ea typeface="ＭＳ Ｐゴシック" pitchFamily="50" charset="-128"/>
                <a:cs typeface="+mn-cs"/>
              </a:defRPr>
            </a:lvl1pPr>
          </a:lstStyle>
          <a:p>
            <a:pPr>
              <a:defRPr/>
            </a:pPr>
            <a:r>
              <a:rPr lang="en-US" dirty="0"/>
              <a:t>Xx  </a:t>
            </a:r>
            <a:r>
              <a:rPr lang="en-US" dirty="0" err="1"/>
              <a:t>xxxxx</a:t>
            </a:r>
            <a:endParaRPr lang="en-US" dirty="0"/>
          </a:p>
        </p:txBody>
      </p:sp>
      <p:sp>
        <p:nvSpPr>
          <p:cNvPr id="1363975"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sz="1200">
                <a:ea typeface="ＭＳ Ｐゴシック" pitchFamily="50" charset="-128"/>
                <a:cs typeface="+mn-cs"/>
              </a:defRPr>
            </a:lvl1pPr>
          </a:lstStyle>
          <a:p>
            <a:pPr>
              <a:defRPr/>
            </a:pPr>
            <a:r>
              <a:rPr lang="en-CA" dirty="0"/>
              <a:t>ESS</a:t>
            </a:r>
            <a:r>
              <a:rPr lang="pl-PL" dirty="0"/>
              <a:t>DE</a:t>
            </a:r>
            <a:r>
              <a:rPr lang="en-CA" dirty="0"/>
              <a:t>RC 2020 Tutorial</a:t>
            </a:r>
            <a:endParaRPr lang="en-US" dirty="0"/>
          </a:p>
        </p:txBody>
      </p:sp>
      <p:sp>
        <p:nvSpPr>
          <p:cNvPr id="1363976"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2669A0AA-7294-4E49-A360-EB85DE381848}" type="slidenum">
              <a:rPr lang="en-US" altLang="en-US"/>
              <a:pPr/>
              <a:t>‹#›</a:t>
            </a:fld>
            <a:r>
              <a:rPr lang="en-US" altLang="en-US"/>
              <a:t> of 70</a:t>
            </a:r>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8" r:id="rId4"/>
    <p:sldLayoutId id="2147484089" r:id="rId5"/>
    <p:sldLayoutId id="2147484080" r:id="rId6"/>
    <p:sldLayoutId id="2147484081" r:id="rId7"/>
    <p:sldLayoutId id="2147484082" r:id="rId8"/>
    <p:sldLayoutId id="2147484083" r:id="rId9"/>
    <p:sldLayoutId id="2147484084" r:id="rId10"/>
    <p:sldLayoutId id="2147484085" r:id="rId11"/>
  </p:sldLayoutIdLst>
  <p:transition/>
  <p:hf hdr="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10.png"/><Relationship Id="rId3" Type="http://schemas.openxmlformats.org/officeDocument/2006/relationships/audio" Target="../media/media13.m4a"/><Relationship Id="rId7" Type="http://schemas.openxmlformats.org/officeDocument/2006/relationships/oleObject" Target="../embeddings/oleObject3.bin"/><Relationship Id="rId12" Type="http://schemas.openxmlformats.org/officeDocument/2006/relationships/image" Target="../media/image51.gif"/><Relationship Id="rId2" Type="http://schemas.microsoft.com/office/2007/relationships/media" Target="../media/media13.m4a"/><Relationship Id="rId1" Type="http://schemas.openxmlformats.org/officeDocument/2006/relationships/vmlDrawing" Target="../drawings/vmlDrawing3.vml"/><Relationship Id="rId6" Type="http://schemas.openxmlformats.org/officeDocument/2006/relationships/image" Target="../media/image48.emf"/><Relationship Id="rId11" Type="http://schemas.openxmlformats.org/officeDocument/2006/relationships/image" Target="../media/image50.gif"/><Relationship Id="rId5" Type="http://schemas.openxmlformats.org/officeDocument/2006/relationships/notesSlide" Target="../notesSlides/notesSlide13.xml"/><Relationship Id="rId10" Type="http://schemas.openxmlformats.org/officeDocument/2006/relationships/image" Target="../media/image49.gif"/><Relationship Id="rId4" Type="http://schemas.openxmlformats.org/officeDocument/2006/relationships/slideLayout" Target="../slideLayouts/slideLayout2.xml"/><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5.m4a"/><Relationship Id="rId7" Type="http://schemas.openxmlformats.org/officeDocument/2006/relationships/oleObject" Target="../embeddings/oleObject5.bin"/><Relationship Id="rId2" Type="http://schemas.microsoft.com/office/2007/relationships/media" Target="../media/media15.m4a"/><Relationship Id="rId1" Type="http://schemas.openxmlformats.org/officeDocument/2006/relationships/vmlDrawing" Target="../drawings/vmlDrawing4.vml"/><Relationship Id="rId6" Type="http://schemas.openxmlformats.org/officeDocument/2006/relationships/image" Target="../media/image58.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media16.m4a"/><Relationship Id="rId7" Type="http://schemas.openxmlformats.org/officeDocument/2006/relationships/image" Target="../media/image17.emf"/><Relationship Id="rId2" Type="http://schemas.microsoft.com/office/2007/relationships/media" Target="../media/media16.m4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7.m4a"/><Relationship Id="rId7" Type="http://schemas.openxmlformats.org/officeDocument/2006/relationships/oleObject" Target="../embeddings/oleObject5.bin"/><Relationship Id="rId2" Type="http://schemas.microsoft.com/office/2007/relationships/media" Target="../media/media17.m4a"/><Relationship Id="rId1" Type="http://schemas.openxmlformats.org/officeDocument/2006/relationships/vmlDrawing" Target="../drawings/vmlDrawing6.vml"/><Relationship Id="rId6" Type="http://schemas.openxmlformats.org/officeDocument/2006/relationships/image" Target="../media/image68.png"/><Relationship Id="rId11" Type="http://schemas.openxmlformats.org/officeDocument/2006/relationships/image" Target="../media/image10.png"/><Relationship Id="rId5" Type="http://schemas.openxmlformats.org/officeDocument/2006/relationships/notesSlide" Target="../notesSlides/notesSlide17.xml"/><Relationship Id="rId10" Type="http://schemas.openxmlformats.org/officeDocument/2006/relationships/image" Target="../media/image63.e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audio" Target="../media/media18.m4a"/><Relationship Id="rId7" Type="http://schemas.openxmlformats.org/officeDocument/2006/relationships/image" Target="../media/image69.emf"/><Relationship Id="rId12" Type="http://schemas.openxmlformats.org/officeDocument/2006/relationships/image" Target="../media/image10.png"/><Relationship Id="rId2" Type="http://schemas.microsoft.com/office/2007/relationships/media" Target="../media/media18.m4a"/><Relationship Id="rId1" Type="http://schemas.openxmlformats.org/officeDocument/2006/relationships/vmlDrawing" Target="../drawings/vmlDrawing7.vml"/><Relationship Id="rId6" Type="http://schemas.openxmlformats.org/officeDocument/2006/relationships/oleObject" Target="../embeddings/oleObject8.bin"/><Relationship Id="rId11" Type="http://schemas.openxmlformats.org/officeDocument/2006/relationships/image" Target="../media/image71.png"/><Relationship Id="rId5" Type="http://schemas.openxmlformats.org/officeDocument/2006/relationships/notesSlide" Target="../notesSlides/notesSlide18.xml"/><Relationship Id="rId10" Type="http://schemas.openxmlformats.org/officeDocument/2006/relationships/image" Target="../media/image70.png"/><Relationship Id="rId4" Type="http://schemas.openxmlformats.org/officeDocument/2006/relationships/slideLayout" Target="../slideLayouts/slideLayout2.xml"/><Relationship Id="rId9" Type="http://schemas.openxmlformats.org/officeDocument/2006/relationships/image" Target="../media/image17.emf"/></Relationships>
</file>

<file path=ppt/slides/_rels/slide19.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audio" Target="../media/media19.m4a"/><Relationship Id="rId7" Type="http://schemas.openxmlformats.org/officeDocument/2006/relationships/image" Target="../media/image17.emf"/><Relationship Id="rId2" Type="http://schemas.microsoft.com/office/2007/relationships/media" Target="../media/media19.m4a"/><Relationship Id="rId1" Type="http://schemas.openxmlformats.org/officeDocument/2006/relationships/vmlDrawing" Target="../drawings/vmlDrawing8.vml"/><Relationship Id="rId6" Type="http://schemas.openxmlformats.org/officeDocument/2006/relationships/oleObject" Target="../embeddings/oleObject6.bin"/><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media20.m4a"/><Relationship Id="rId7" Type="http://schemas.openxmlformats.org/officeDocument/2006/relationships/image" Target="../media/image17.emf"/><Relationship Id="rId2" Type="http://schemas.microsoft.com/office/2007/relationships/media" Target="../media/media20.m4a"/><Relationship Id="rId1" Type="http://schemas.openxmlformats.org/officeDocument/2006/relationships/vmlDrawing" Target="../drawings/vmlDrawing9.vml"/><Relationship Id="rId6" Type="http://schemas.openxmlformats.org/officeDocument/2006/relationships/oleObject" Target="../embeddings/oleObject6.bin"/><Relationship Id="rId5" Type="http://schemas.openxmlformats.org/officeDocument/2006/relationships/notesSlide" Target="../notesSlides/notesSlide20.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75.tif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75.tif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75.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75.tif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75.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6.tiff"/><Relationship Id="rId3" Type="http://schemas.openxmlformats.org/officeDocument/2006/relationships/audio" Target="../media/media28.m4a"/><Relationship Id="rId7" Type="http://schemas.openxmlformats.org/officeDocument/2006/relationships/image" Target="../media/image17.emf"/><Relationship Id="rId2" Type="http://schemas.microsoft.com/office/2007/relationships/media" Target="../media/media28.m4a"/><Relationship Id="rId1" Type="http://schemas.openxmlformats.org/officeDocument/2006/relationships/vmlDrawing" Target="../drawings/vmlDrawing10.vml"/><Relationship Id="rId6" Type="http://schemas.openxmlformats.org/officeDocument/2006/relationships/oleObject" Target="../embeddings/oleObject6.bin"/><Relationship Id="rId5" Type="http://schemas.openxmlformats.org/officeDocument/2006/relationships/notesSlide" Target="../notesSlides/notesSlide28.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29.m4a"/><Relationship Id="rId7" Type="http://schemas.openxmlformats.org/officeDocument/2006/relationships/image" Target="../media/image17.emf"/><Relationship Id="rId2" Type="http://schemas.microsoft.com/office/2007/relationships/media" Target="../media/media29.m4a"/><Relationship Id="rId1" Type="http://schemas.openxmlformats.org/officeDocument/2006/relationships/vmlDrawing" Target="../drawings/vmlDrawing11.vml"/><Relationship Id="rId6" Type="http://schemas.openxmlformats.org/officeDocument/2006/relationships/oleObject" Target="../embeddings/oleObject6.bin"/><Relationship Id="rId5" Type="http://schemas.openxmlformats.org/officeDocument/2006/relationships/notesSlide" Target="../notesSlides/notesSlide29.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customXml" Target="../ink/ink43.xml"/><Relationship Id="rId13" Type="http://schemas.openxmlformats.org/officeDocument/2006/relationships/image" Target="../media/image84.png"/><Relationship Id="rId18" Type="http://schemas.openxmlformats.org/officeDocument/2006/relationships/image" Target="../media/image86.png"/><Relationship Id="rId3" Type="http://schemas.openxmlformats.org/officeDocument/2006/relationships/slideLayout" Target="../slideLayouts/slideLayout2.xml"/><Relationship Id="rId21" Type="http://schemas.openxmlformats.org/officeDocument/2006/relationships/customXml" Target="../ink/ink50.xml"/><Relationship Id="rId7" Type="http://schemas.openxmlformats.org/officeDocument/2006/relationships/image" Target="../media/image10.png"/><Relationship Id="rId12" Type="http://schemas.openxmlformats.org/officeDocument/2006/relationships/customXml" Target="../ink/ink45.xml"/><Relationship Id="rId17" Type="http://schemas.openxmlformats.org/officeDocument/2006/relationships/customXml" Target="../ink/ink48.xml"/><Relationship Id="rId2" Type="http://schemas.openxmlformats.org/officeDocument/2006/relationships/audio" Target="../media/media35.m4a"/><Relationship Id="rId16" Type="http://schemas.openxmlformats.org/officeDocument/2006/relationships/customXml" Target="../ink/ink47.xml"/><Relationship Id="rId20" Type="http://schemas.openxmlformats.org/officeDocument/2006/relationships/image" Target="../media/image87.png"/><Relationship Id="rId1" Type="http://schemas.microsoft.com/office/2007/relationships/media" Target="../media/media35.m4a"/><Relationship Id="rId6" Type="http://schemas.openxmlformats.org/officeDocument/2006/relationships/image" Target="../media/image81.png"/><Relationship Id="rId11" Type="http://schemas.openxmlformats.org/officeDocument/2006/relationships/image" Target="../media/image83.png"/><Relationship Id="rId24" Type="http://schemas.openxmlformats.org/officeDocument/2006/relationships/image" Target="../media/image89.png"/><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customXml" Target="../ink/ink51.xml"/><Relationship Id="rId10" Type="http://schemas.openxmlformats.org/officeDocument/2006/relationships/customXml" Target="../ink/ink44.xml"/><Relationship Id="rId19" Type="http://schemas.openxmlformats.org/officeDocument/2006/relationships/customXml" Target="../ink/ink49.xml"/><Relationship Id="rId4" Type="http://schemas.openxmlformats.org/officeDocument/2006/relationships/notesSlide" Target="../notesSlides/notesSlide35.xml"/><Relationship Id="rId9" Type="http://schemas.openxmlformats.org/officeDocument/2006/relationships/image" Target="../media/image82.png"/><Relationship Id="rId14" Type="http://schemas.openxmlformats.org/officeDocument/2006/relationships/customXml" Target="../ink/ink46.xml"/><Relationship Id="rId22"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media36.m4a"/><Relationship Id="rId7" Type="http://schemas.openxmlformats.org/officeDocument/2006/relationships/image" Target="../media/image17.emf"/><Relationship Id="rId2" Type="http://schemas.microsoft.com/office/2007/relationships/media" Target="../media/media36.m4a"/><Relationship Id="rId1" Type="http://schemas.openxmlformats.org/officeDocument/2006/relationships/vmlDrawing" Target="../drawings/vmlDrawing12.vml"/><Relationship Id="rId6" Type="http://schemas.openxmlformats.org/officeDocument/2006/relationships/oleObject" Target="../embeddings/oleObject6.bin"/><Relationship Id="rId5" Type="http://schemas.openxmlformats.org/officeDocument/2006/relationships/notesSlide" Target="../notesSlides/notesSlide36.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37.m4a"/><Relationship Id="rId7" Type="http://schemas.openxmlformats.org/officeDocument/2006/relationships/image" Target="../media/image17.emf"/><Relationship Id="rId2" Type="http://schemas.microsoft.com/office/2007/relationships/media" Target="../media/media37.m4a"/><Relationship Id="rId1" Type="http://schemas.openxmlformats.org/officeDocument/2006/relationships/vmlDrawing" Target="../drawings/vmlDrawing13.vml"/><Relationship Id="rId6" Type="http://schemas.openxmlformats.org/officeDocument/2006/relationships/oleObject" Target="../embeddings/oleObject6.bin"/><Relationship Id="rId5" Type="http://schemas.openxmlformats.org/officeDocument/2006/relationships/notesSlide" Target="../notesSlides/notesSlide37.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tif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3" Type="http://schemas.openxmlformats.org/officeDocument/2006/relationships/customXml" Target="../ink/ink4.xml"/><Relationship Id="rId18" Type="http://schemas.openxmlformats.org/officeDocument/2006/relationships/image" Target="../media/image55.png"/><Relationship Id="rId26" Type="http://schemas.openxmlformats.org/officeDocument/2006/relationships/customXml" Target="../ink/ink10.xml"/><Relationship Id="rId39" Type="http://schemas.openxmlformats.org/officeDocument/2006/relationships/image" Target="../media/image67.png"/><Relationship Id="rId21" Type="http://schemas.openxmlformats.org/officeDocument/2006/relationships/customXml" Target="../ink/ink8.xml"/><Relationship Id="rId34" Type="http://schemas.openxmlformats.org/officeDocument/2006/relationships/customXml" Target="../ink/ink13.xml"/><Relationship Id="rId42" Type="http://schemas.openxmlformats.org/officeDocument/2006/relationships/image" Target="../media/image49.png"/><Relationship Id="rId7" Type="http://schemas.openxmlformats.org/officeDocument/2006/relationships/customXml" Target="../ink/ink1.xml"/><Relationship Id="rId2" Type="http://schemas.openxmlformats.org/officeDocument/2006/relationships/audio" Target="../media/media5.m4a"/><Relationship Id="rId16" Type="http://schemas.openxmlformats.org/officeDocument/2006/relationships/image" Target="../media/image54.png"/><Relationship Id="rId20" Type="http://schemas.openxmlformats.org/officeDocument/2006/relationships/image" Target="../media/image56.png"/><Relationship Id="rId29" Type="http://schemas.openxmlformats.org/officeDocument/2006/relationships/image" Target="../media/image61.png"/><Relationship Id="rId41" Type="http://schemas.openxmlformats.org/officeDocument/2006/relationships/customXml" Target="../ink/ink16.xml"/><Relationship Id="rId1" Type="http://schemas.microsoft.com/office/2007/relationships/media" Target="../media/media5.m4a"/><Relationship Id="rId6" Type="http://schemas.openxmlformats.org/officeDocument/2006/relationships/image" Target="../media/image13.gif"/><Relationship Id="rId11" Type="http://schemas.openxmlformats.org/officeDocument/2006/relationships/customXml" Target="../ink/ink3.xml"/><Relationship Id="rId37" Type="http://schemas.openxmlformats.org/officeDocument/2006/relationships/image" Target="../media/image66.png"/><Relationship Id="rId40" Type="http://schemas.openxmlformats.org/officeDocument/2006/relationships/image" Target="../media/image16.gif"/><Relationship Id="rId5" Type="http://schemas.openxmlformats.org/officeDocument/2006/relationships/image" Target="../media/image12.gif"/><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customXml" Target="../ink/ink11.xml"/><Relationship Id="rId36" Type="http://schemas.openxmlformats.org/officeDocument/2006/relationships/customXml" Target="../ink/ink14.xml"/><Relationship Id="rId10" Type="http://schemas.openxmlformats.org/officeDocument/2006/relationships/image" Target="../media/image14.tiff"/><Relationship Id="rId19" Type="http://schemas.openxmlformats.org/officeDocument/2006/relationships/customXml" Target="../ink/ink7.xml"/><Relationship Id="rId31" Type="http://schemas.openxmlformats.org/officeDocument/2006/relationships/customXml" Target="../ink/ink12.xml"/><Relationship Id="rId4" Type="http://schemas.openxmlformats.org/officeDocument/2006/relationships/notesSlide" Target="../notesSlides/notesSlide5.xml"/><Relationship Id="rId9" Type="http://schemas.openxmlformats.org/officeDocument/2006/relationships/customXml" Target="../ink/ink2.xml"/><Relationship Id="rId14" Type="http://schemas.openxmlformats.org/officeDocument/2006/relationships/image" Target="../media/image53.png"/><Relationship Id="rId22" Type="http://schemas.openxmlformats.org/officeDocument/2006/relationships/image" Target="../media/image57.png"/><Relationship Id="rId27" Type="http://schemas.openxmlformats.org/officeDocument/2006/relationships/image" Target="../media/image60.png"/><Relationship Id="rId30" Type="http://schemas.openxmlformats.org/officeDocument/2006/relationships/image" Target="../media/image15.tiff"/><Relationship Id="rId35" Type="http://schemas.openxmlformats.org/officeDocument/2006/relationships/image" Target="../media/image65.png"/><Relationship Id="rId43" Type="http://schemas.openxmlformats.org/officeDocument/2006/relationships/image" Target="../media/image10.png"/><Relationship Id="rId8" Type="http://schemas.openxmlformats.org/officeDocument/2006/relationships/image" Target="../media/image48.png"/><Relationship Id="rId3" Type="http://schemas.openxmlformats.org/officeDocument/2006/relationships/slideLayout" Target="../slideLayouts/slideLayout2.xml"/><Relationship Id="rId12" Type="http://schemas.openxmlformats.org/officeDocument/2006/relationships/image" Target="../media/image52.png"/><Relationship Id="rId17" Type="http://schemas.openxmlformats.org/officeDocument/2006/relationships/customXml" Target="../ink/ink6.xml"/><Relationship Id="rId25" Type="http://schemas.openxmlformats.org/officeDocument/2006/relationships/image" Target="../media/image59.png"/><Relationship Id="rId33" Type="http://schemas.openxmlformats.org/officeDocument/2006/relationships/image" Target="../media/image64.png"/><Relationship Id="rId38" Type="http://schemas.openxmlformats.org/officeDocument/2006/relationships/customXml" Target="../ink/ink15.xml"/></Relationships>
</file>

<file path=ppt/slides/_rels/slide6.xml.rels><?xml version="1.0" encoding="UTF-8" standalone="yes"?>
<Relationships xmlns="http://schemas.openxmlformats.org/package/2006/relationships"><Relationship Id="rId13" Type="http://schemas.openxmlformats.org/officeDocument/2006/relationships/customXml" Target="../ink/ink19.xml"/><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audio" Target="../media/media6.m4a"/><Relationship Id="rId21" Type="http://schemas.openxmlformats.org/officeDocument/2006/relationships/customXml" Target="../ink/ink23.xml"/><Relationship Id="rId34" Type="http://schemas.openxmlformats.org/officeDocument/2006/relationships/image" Target="../media/image30.png"/><Relationship Id="rId7" Type="http://schemas.openxmlformats.org/officeDocument/2006/relationships/image" Target="../media/image17.emf"/><Relationship Id="rId12" Type="http://schemas.openxmlformats.org/officeDocument/2006/relationships/image" Target="../media/image18.gif"/><Relationship Id="rId17" Type="http://schemas.openxmlformats.org/officeDocument/2006/relationships/customXml" Target="../ink/ink21.xml"/><Relationship Id="rId25" Type="http://schemas.openxmlformats.org/officeDocument/2006/relationships/customXml" Target="../ink/ink25.xml"/><Relationship Id="rId33" Type="http://schemas.openxmlformats.org/officeDocument/2006/relationships/customXml" Target="../ink/ink29.xml"/><Relationship Id="rId2" Type="http://schemas.microsoft.com/office/2007/relationships/media" Target="../media/media6.m4a"/><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customXml" Target="../ink/ink2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customXml" Target="../ink/ink18.xml"/><Relationship Id="rId24" Type="http://schemas.openxmlformats.org/officeDocument/2006/relationships/image" Target="../media/image25.png"/><Relationship Id="rId32" Type="http://schemas.openxmlformats.org/officeDocument/2006/relationships/image" Target="../media/image29.png"/><Relationship Id="rId5" Type="http://schemas.openxmlformats.org/officeDocument/2006/relationships/notesSlide" Target="../notesSlides/notesSlide6.xml"/><Relationship Id="rId15" Type="http://schemas.openxmlformats.org/officeDocument/2006/relationships/customXml" Target="../ink/ink20.xml"/><Relationship Id="rId23" Type="http://schemas.openxmlformats.org/officeDocument/2006/relationships/customXml" Target="../ink/ink24.xml"/><Relationship Id="rId28" Type="http://schemas.openxmlformats.org/officeDocument/2006/relationships/image" Target="../media/image27.png"/><Relationship Id="rId36" Type="http://schemas.openxmlformats.org/officeDocument/2006/relationships/image" Target="../media/image10.png"/><Relationship Id="rId10" Type="http://schemas.openxmlformats.org/officeDocument/2006/relationships/image" Target="../media/image77.png"/><Relationship Id="rId19" Type="http://schemas.openxmlformats.org/officeDocument/2006/relationships/customXml" Target="../ink/ink22.xml"/><Relationship Id="rId31" Type="http://schemas.openxmlformats.org/officeDocument/2006/relationships/customXml" Target="../ink/ink28.xml"/><Relationship Id="rId4" Type="http://schemas.openxmlformats.org/officeDocument/2006/relationships/slideLayout" Target="../slideLayouts/slideLayout2.xml"/><Relationship Id="rId9" Type="http://schemas.openxmlformats.org/officeDocument/2006/relationships/customXml" Target="../ink/ink17.xml"/><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customXml" Target="../ink/ink26.xml"/><Relationship Id="rId30" Type="http://schemas.openxmlformats.org/officeDocument/2006/relationships/image" Target="../media/image28.png"/><Relationship Id="rId35" Type="http://schemas.openxmlformats.org/officeDocument/2006/relationships/image" Target="../media/image19.png"/><Relationship Id="rId8"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3" Type="http://schemas.openxmlformats.org/officeDocument/2006/relationships/customXml" Target="../ink/ink32.xml"/><Relationship Id="rId18" Type="http://schemas.openxmlformats.org/officeDocument/2006/relationships/image" Target="../media/image35.png"/><Relationship Id="rId26" Type="http://schemas.openxmlformats.org/officeDocument/2006/relationships/image" Target="../media/image39.png"/><Relationship Id="rId3" Type="http://schemas.openxmlformats.org/officeDocument/2006/relationships/audio" Target="../media/media7.m4a"/><Relationship Id="rId21" Type="http://schemas.openxmlformats.org/officeDocument/2006/relationships/customXml" Target="../ink/ink36.xml"/><Relationship Id="rId34" Type="http://schemas.openxmlformats.org/officeDocument/2006/relationships/image" Target="../media/image43.png"/><Relationship Id="rId7" Type="http://schemas.openxmlformats.org/officeDocument/2006/relationships/image" Target="../media/image17.emf"/><Relationship Id="rId12" Type="http://schemas.openxmlformats.org/officeDocument/2006/relationships/image" Target="../media/image20.gif"/><Relationship Id="rId17" Type="http://schemas.openxmlformats.org/officeDocument/2006/relationships/customXml" Target="../ink/ink34.xml"/><Relationship Id="rId25" Type="http://schemas.openxmlformats.org/officeDocument/2006/relationships/customXml" Target="../ink/ink38.xml"/><Relationship Id="rId33" Type="http://schemas.openxmlformats.org/officeDocument/2006/relationships/customXml" Target="../ink/ink42.xml"/><Relationship Id="rId2" Type="http://schemas.microsoft.com/office/2007/relationships/media" Target="../media/media7.m4a"/><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customXml" Target="../ink/ink40.xml"/><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customXml" Target="../ink/ink31.xml"/><Relationship Id="rId24" Type="http://schemas.openxmlformats.org/officeDocument/2006/relationships/image" Target="../media/image38.png"/><Relationship Id="rId32" Type="http://schemas.openxmlformats.org/officeDocument/2006/relationships/image" Target="../media/image42.png"/><Relationship Id="rId5" Type="http://schemas.openxmlformats.org/officeDocument/2006/relationships/notesSlide" Target="../notesSlides/notesSlide7.xml"/><Relationship Id="rId15" Type="http://schemas.openxmlformats.org/officeDocument/2006/relationships/customXml" Target="../ink/ink33.xml"/><Relationship Id="rId23" Type="http://schemas.openxmlformats.org/officeDocument/2006/relationships/customXml" Target="../ink/ink37.xml"/><Relationship Id="rId28" Type="http://schemas.openxmlformats.org/officeDocument/2006/relationships/image" Target="../media/image40.png"/><Relationship Id="rId36" Type="http://schemas.openxmlformats.org/officeDocument/2006/relationships/image" Target="../media/image10.png"/><Relationship Id="rId10" Type="http://schemas.openxmlformats.org/officeDocument/2006/relationships/image" Target="../media/image77.png"/><Relationship Id="rId19" Type="http://schemas.openxmlformats.org/officeDocument/2006/relationships/customXml" Target="../ink/ink35.xml"/><Relationship Id="rId31" Type="http://schemas.openxmlformats.org/officeDocument/2006/relationships/customXml" Target="../ink/ink41.xml"/><Relationship Id="rId4" Type="http://schemas.openxmlformats.org/officeDocument/2006/relationships/slideLayout" Target="../slideLayouts/slideLayout2.xml"/><Relationship Id="rId9" Type="http://schemas.openxmlformats.org/officeDocument/2006/relationships/customXml" Target="../ink/ink30.xml"/><Relationship Id="rId14" Type="http://schemas.openxmlformats.org/officeDocument/2006/relationships/image" Target="../media/image33.png"/><Relationship Id="rId22" Type="http://schemas.openxmlformats.org/officeDocument/2006/relationships/image" Target="../media/image37.png"/><Relationship Id="rId27" Type="http://schemas.openxmlformats.org/officeDocument/2006/relationships/customXml" Target="../ink/ink39.xml"/><Relationship Id="rId30" Type="http://schemas.openxmlformats.org/officeDocument/2006/relationships/image" Target="../media/image41.png"/><Relationship Id="rId35" Type="http://schemas.openxmlformats.org/officeDocument/2006/relationships/image" Target="../media/image31.png"/><Relationship Id="rId8"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32.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33.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812800" y="1262064"/>
            <a:ext cx="10566399" cy="4757737"/>
          </a:xfrm>
        </p:spPr>
        <p:txBody>
          <a:bodyPr/>
          <a:lstStyle/>
          <a:p>
            <a:pPr algn="ctr" eaLnBrk="1" hangingPunct="1"/>
            <a:r>
              <a:rPr lang="en-CA" altLang="en-US" sz="3200" b="1" dirty="0"/>
              <a:t>Control of Semiconductor Spin Qubits</a:t>
            </a:r>
            <a:br>
              <a:rPr lang="en-US" altLang="en-US" sz="2400" b="1" dirty="0"/>
            </a:br>
            <a:br>
              <a:rPr lang="en-US" altLang="en-US" sz="3600" dirty="0"/>
            </a:br>
            <a:r>
              <a:rPr lang="pl-PL" altLang="en-US" sz="2400" dirty="0" err="1"/>
              <a:t>Sorin</a:t>
            </a:r>
            <a:r>
              <a:rPr lang="pl-PL" altLang="en-US" sz="2400" dirty="0"/>
              <a:t> P. </a:t>
            </a:r>
            <a:r>
              <a:rPr lang="pl-PL" altLang="en-US" sz="2400" dirty="0" err="1"/>
              <a:t>Voinigescu</a:t>
            </a:r>
            <a:r>
              <a:rPr lang="pl-PL" altLang="en-US" sz="2400" dirty="0"/>
              <a:t>, </a:t>
            </a:r>
            <a:r>
              <a:rPr lang="pl-PL" altLang="en-US" sz="2400" dirty="0" err="1"/>
              <a:t>Suyash</a:t>
            </a:r>
            <a:r>
              <a:rPr lang="pl-PL" altLang="en-US" sz="2400" dirty="0"/>
              <a:t> </a:t>
            </a:r>
            <a:r>
              <a:rPr lang="pl-PL" altLang="en-US" sz="2400" dirty="0" err="1"/>
              <a:t>Pati</a:t>
            </a:r>
            <a:r>
              <a:rPr lang="pl-PL" altLang="en-US" sz="2400" dirty="0"/>
              <a:t> </a:t>
            </a:r>
            <a:r>
              <a:rPr lang="pl-PL" altLang="en-US" sz="2400" dirty="0" err="1"/>
              <a:t>Tripathi</a:t>
            </a:r>
            <a:r>
              <a:rPr lang="pl-PL" altLang="en-US" sz="2400" dirty="0"/>
              <a:t>, </a:t>
            </a:r>
            <a:r>
              <a:rPr lang="pl-PL" altLang="en-US" sz="2400" dirty="0" err="1"/>
              <a:t>Alireza</a:t>
            </a:r>
            <a:r>
              <a:rPr lang="pl-PL" altLang="en-US" sz="2400" dirty="0"/>
              <a:t> </a:t>
            </a:r>
            <a:r>
              <a:rPr lang="pl-PL" altLang="en-US" sz="2400" dirty="0" err="1"/>
              <a:t>Zandieh</a:t>
            </a:r>
            <a:r>
              <a:rPr lang="pl-PL" altLang="en-US" sz="2400" dirty="0"/>
              <a:t> and </a:t>
            </a:r>
            <a:r>
              <a:rPr lang="pl-PL" altLang="en-US" sz="2400" dirty="0" err="1"/>
              <a:t>Shai</a:t>
            </a:r>
            <a:r>
              <a:rPr lang="pl-PL" altLang="en-US" sz="2400" dirty="0"/>
              <a:t> </a:t>
            </a:r>
            <a:r>
              <a:rPr lang="pl-PL" altLang="en-US" sz="2400" dirty="0" err="1"/>
              <a:t>Bonen</a:t>
            </a:r>
            <a:br>
              <a:rPr lang="en-US" altLang="en-US" sz="2400" dirty="0"/>
            </a:br>
            <a:r>
              <a:rPr lang="en-CA" altLang="en-US" sz="2400" dirty="0"/>
              <a:t>Edward S. Rogers Sr. Dept. of Electrical &amp; Computer Engineering</a:t>
            </a:r>
            <a:br>
              <a:rPr lang="en-US" altLang="en-US" sz="2400" dirty="0"/>
            </a:br>
            <a:r>
              <a:rPr lang="pl-PL" altLang="en-US" sz="2400" dirty="0"/>
              <a:t>University of Toronto</a:t>
            </a:r>
            <a:r>
              <a:rPr lang="en-US" altLang="en-US" sz="2400" dirty="0"/>
              <a:t>, C</a:t>
            </a:r>
            <a:r>
              <a:rPr lang="pl-PL" altLang="en-US" sz="2400" dirty="0" err="1"/>
              <a:t>anada</a:t>
            </a:r>
            <a:br>
              <a:rPr lang="pl-PL" altLang="en-US" sz="2400" dirty="0"/>
            </a:br>
            <a:r>
              <a:rPr lang="pl-PL" altLang="en-US" sz="2400" dirty="0" err="1"/>
              <a:t>sorinv</a:t>
            </a:r>
            <a:r>
              <a:rPr lang="en-US" altLang="en-US" sz="2400" dirty="0"/>
              <a:t>@</a:t>
            </a:r>
            <a:r>
              <a:rPr lang="pl-PL" altLang="en-US" sz="2400" dirty="0" err="1"/>
              <a:t>ece.utoronto.ca</a:t>
            </a:r>
            <a:br>
              <a:rPr lang="en-US" altLang="en-US" sz="2400" dirty="0"/>
            </a:br>
            <a:br>
              <a:rPr lang="en-US" altLang="en-US" sz="2400" dirty="0"/>
            </a:br>
            <a:br>
              <a:rPr lang="en-US" altLang="en-US" sz="2400" dirty="0"/>
            </a:br>
            <a:r>
              <a:rPr lang="pl-PL" altLang="en-US" sz="2400" dirty="0"/>
              <a:t>September </a:t>
            </a:r>
            <a:r>
              <a:rPr lang="it-IT" altLang="en-US" sz="2400" dirty="0"/>
              <a:t>14-18</a:t>
            </a:r>
            <a:r>
              <a:rPr lang="en-US" altLang="en-US" sz="2400" dirty="0"/>
              <a:t>, 2020</a:t>
            </a:r>
            <a:br>
              <a:rPr lang="en-US" altLang="en-US" sz="2400" dirty="0"/>
            </a:br>
            <a:endParaRPr lang="en-US" altLang="en-US" sz="2400" dirty="0"/>
          </a:p>
        </p:txBody>
      </p:sp>
      <p:sp>
        <p:nvSpPr>
          <p:cNvPr id="6147" name="Rectangle 5"/>
          <p:cNvSpPr>
            <a:spLocks noChangeArrowheads="1"/>
          </p:cNvSpPr>
          <p:nvPr/>
        </p:nvSpPr>
        <p:spPr bwMode="auto">
          <a:xfrm>
            <a:off x="2124075" y="322263"/>
            <a:ext cx="75120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eaLnBrk="0" hangingPunct="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eaLnBrk="0" hangingPunct="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eaLnBrk="0" hangingPunct="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eaLnBrk="0" hangingPunct="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3400">
              <a:solidFill>
                <a:schemeClr val="tx2"/>
              </a:solidFill>
              <a:cs typeface="Arial" panose="020B0604020202020204" pitchFamily="34" charset="0"/>
            </a:endParaRPr>
          </a:p>
        </p:txBody>
      </p:sp>
      <p:pic>
        <p:nvPicPr>
          <p:cNvPr id="6" name="Immagine 6">
            <a:extLst>
              <a:ext uri="{FF2B5EF4-FFF2-40B4-BE49-F238E27FC236}">
                <a16:creationId xmlns:a16="http://schemas.microsoft.com/office/drawing/2014/main" id="{C65742D8-3C9D-4E42-8BF5-13F90EB8C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1" y="371128"/>
            <a:ext cx="648997" cy="529749"/>
          </a:xfrm>
          <a:prstGeom prst="rect">
            <a:avLst/>
          </a:prstGeom>
        </p:spPr>
      </p:pic>
      <p:pic>
        <p:nvPicPr>
          <p:cNvPr id="7" name="Immagine 8">
            <a:extLst>
              <a:ext uri="{FF2B5EF4-FFF2-40B4-BE49-F238E27FC236}">
                <a16:creationId xmlns:a16="http://schemas.microsoft.com/office/drawing/2014/main" id="{5C64026D-968E-484F-B132-2D1939639C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7150" y="377450"/>
            <a:ext cx="768343" cy="532395"/>
          </a:xfrm>
          <a:prstGeom prst="rect">
            <a:avLst/>
          </a:prstGeom>
        </p:spPr>
      </p:pic>
      <p:pic>
        <p:nvPicPr>
          <p:cNvPr id="8" name="Immagine 9">
            <a:extLst>
              <a:ext uri="{FF2B5EF4-FFF2-40B4-BE49-F238E27FC236}">
                <a16:creationId xmlns:a16="http://schemas.microsoft.com/office/drawing/2014/main" id="{F61481BD-D6DA-4BA7-B7F6-1CC3B27B07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0575" y="356513"/>
            <a:ext cx="812408" cy="542439"/>
          </a:xfrm>
          <a:prstGeom prst="rect">
            <a:avLst/>
          </a:prstGeom>
        </p:spPr>
      </p:pic>
      <p:pic>
        <p:nvPicPr>
          <p:cNvPr id="9" name="Immagine 10">
            <a:extLst>
              <a:ext uri="{FF2B5EF4-FFF2-40B4-BE49-F238E27FC236}">
                <a16:creationId xmlns:a16="http://schemas.microsoft.com/office/drawing/2014/main" id="{C6E5ECA9-A29B-4A1C-B089-E79083F9A8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0675" y="496927"/>
            <a:ext cx="900100" cy="265603"/>
          </a:xfrm>
          <a:prstGeom prst="rect">
            <a:avLst/>
          </a:prstGeom>
        </p:spPr>
      </p:pic>
      <p:pic>
        <p:nvPicPr>
          <p:cNvPr id="10" name="Immagine 3">
            <a:extLst>
              <a:ext uri="{FF2B5EF4-FFF2-40B4-BE49-F238E27FC236}">
                <a16:creationId xmlns:a16="http://schemas.microsoft.com/office/drawing/2014/main" id="{BEFC3B72-B47B-4EE6-B6B9-2164CB72B3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7825" y="375093"/>
            <a:ext cx="740317" cy="453493"/>
          </a:xfrm>
          <a:prstGeom prst="rect">
            <a:avLst/>
          </a:prstGeom>
        </p:spPr>
      </p:pic>
      <p:pic>
        <p:nvPicPr>
          <p:cNvPr id="4" name="Audio 3">
            <a:hlinkClick r:id="" action="ppaction://media"/>
            <a:extLst>
              <a:ext uri="{FF2B5EF4-FFF2-40B4-BE49-F238E27FC236}">
                <a16:creationId xmlns:a16="http://schemas.microsoft.com/office/drawing/2014/main" id="{CF74660F-74B1-BE44-95B2-3154578390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99813" y="5865813"/>
            <a:ext cx="812800" cy="812800"/>
          </a:xfrm>
          <a:prstGeom prst="rect">
            <a:avLst/>
          </a:prstGeom>
        </p:spPr>
      </p:pic>
    </p:spTree>
  </p:cSld>
  <p:clrMapOvr>
    <a:masterClrMapping/>
  </p:clrMapOvr>
  <p:transition advTm="183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idx="4294967295"/>
          </p:nvPr>
        </p:nvSpPr>
        <p:spPr>
          <a:xfrm>
            <a:off x="4364549" y="351265"/>
            <a:ext cx="4005446" cy="547687"/>
          </a:xfrm>
        </p:spPr>
        <p:txBody>
          <a:bodyPr/>
          <a:lstStyle/>
          <a:p>
            <a:pPr eaLnBrk="1" hangingPunct="1"/>
            <a:r>
              <a:rPr lang="en-US" altLang="en-US" sz="3200" dirty="0"/>
              <a:t>Outline</a:t>
            </a:r>
          </a:p>
        </p:txBody>
      </p:sp>
      <p:sp>
        <p:nvSpPr>
          <p:cNvPr id="7171" name="Rectangle 14"/>
          <p:cNvSpPr>
            <a:spLocks noGrp="1" noChangeArrowheads="1"/>
          </p:cNvSpPr>
          <p:nvPr>
            <p:ph type="body" idx="1"/>
          </p:nvPr>
        </p:nvSpPr>
        <p:spPr>
          <a:xfrm>
            <a:off x="812799" y="1333500"/>
            <a:ext cx="10610851" cy="4686300"/>
          </a:xfrm>
        </p:spPr>
        <p:txBody>
          <a:bodyPr/>
          <a:lstStyle/>
          <a:p>
            <a:pPr eaLnBrk="1" hangingPunct="1">
              <a:lnSpc>
                <a:spcPct val="200000"/>
              </a:lnSpc>
            </a:pPr>
            <a:r>
              <a:rPr lang="en-US" altLang="en-US" sz="2400" dirty="0"/>
              <a:t>Spin control basics</a:t>
            </a:r>
          </a:p>
          <a:p>
            <a:pPr eaLnBrk="1" hangingPunct="1">
              <a:lnSpc>
                <a:spcPct val="200000"/>
              </a:lnSpc>
            </a:pPr>
            <a:r>
              <a:rPr lang="en-US" altLang="en-US" sz="2400" b="1" dirty="0"/>
              <a:t>Biasing semiconductor qubits for quantum gate operation</a:t>
            </a:r>
          </a:p>
          <a:p>
            <a:pPr eaLnBrk="1" hangingPunct="1">
              <a:lnSpc>
                <a:spcPct val="200000"/>
              </a:lnSpc>
            </a:pPr>
            <a:r>
              <a:rPr lang="en-US" altLang="en-US" sz="2400" dirty="0"/>
              <a:t>Monolithic Quantum Processor (QP) proposals</a:t>
            </a:r>
          </a:p>
          <a:p>
            <a:pPr eaLnBrk="1" hangingPunct="1">
              <a:lnSpc>
                <a:spcPct val="200000"/>
              </a:lnSpc>
            </a:pPr>
            <a:r>
              <a:rPr lang="en-US" altLang="en-US" sz="2400" dirty="0"/>
              <a:t>Control circuit specification</a:t>
            </a:r>
          </a:p>
          <a:p>
            <a:pPr eaLnBrk="1" hangingPunct="1">
              <a:lnSpc>
                <a:spcPct val="90000"/>
              </a:lnSpc>
            </a:pPr>
            <a:endParaRPr lang="en-US" altLang="en-US" dirty="0"/>
          </a:p>
        </p:txBody>
      </p:sp>
      <p:sp>
        <p:nvSpPr>
          <p:cNvPr id="7172" name="Date Placeholder 7"/>
          <p:cNvSpPr>
            <a:spLocks noGrp="1"/>
          </p:cNvSpPr>
          <p:nvPr>
            <p:ph type="dt" sz="quarter" idx="4294967295"/>
          </p:nvPr>
        </p:nvSpPr>
        <p:spPr>
          <a:xfrm>
            <a:off x="5434620" y="6246873"/>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10</a:t>
            </a:fld>
            <a:r>
              <a:rPr lang="en-US" altLang="en-US" dirty="0"/>
              <a:t> of 42</a:t>
            </a:r>
          </a:p>
        </p:txBody>
      </p:sp>
      <p:pic>
        <p:nvPicPr>
          <p:cNvPr id="4" name="Audio 3">
            <a:hlinkClick r:id="" action="ppaction://media"/>
            <a:extLst>
              <a:ext uri="{FF2B5EF4-FFF2-40B4-BE49-F238E27FC236}">
                <a16:creationId xmlns:a16="http://schemas.microsoft.com/office/drawing/2014/main" id="{5EBCC147-5F11-3445-8655-F21D792050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541882393"/>
      </p:ext>
    </p:extLst>
  </p:cSld>
  <p:clrMapOvr>
    <a:masterClrMapping/>
  </p:clrMapOvr>
  <p:transition advTm="10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812800" y="351265"/>
            <a:ext cx="7557195" cy="547687"/>
          </a:xfrm>
        </p:spPr>
        <p:txBody>
          <a:bodyPr/>
          <a:lstStyle/>
          <a:p>
            <a:pPr eaLnBrk="1" hangingPunct="1"/>
            <a:r>
              <a:rPr lang="en-US" altLang="en-US" sz="3200" dirty="0"/>
              <a:t>FDSOI vs. </a:t>
            </a:r>
            <a:r>
              <a:rPr lang="en-US" altLang="en-US" sz="3200" dirty="0" err="1"/>
              <a:t>FinFET</a:t>
            </a:r>
            <a:r>
              <a:rPr lang="en-US" altLang="en-US" sz="3200" dirty="0"/>
              <a:t> spin qubits</a:t>
            </a:r>
          </a:p>
        </p:txBody>
      </p:sp>
      <p:sp>
        <p:nvSpPr>
          <p:cNvPr id="20484" name="Date Placeholder 78"/>
          <p:cNvSpPr>
            <a:spLocks noGrp="1"/>
          </p:cNvSpPr>
          <p:nvPr>
            <p:ph type="dt" sz="quarter" idx="4294967295"/>
          </p:nvPr>
        </p:nvSpPr>
        <p:spPr>
          <a:xfrm>
            <a:off x="5069021" y="6167983"/>
            <a:ext cx="2053957"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11</a:t>
            </a:fld>
            <a:r>
              <a:rPr lang="en-US" altLang="en-US" dirty="0"/>
              <a:t> of 42</a:t>
            </a:r>
          </a:p>
        </p:txBody>
      </p:sp>
      <p:pic>
        <p:nvPicPr>
          <p:cNvPr id="70" name="Picture 5">
            <a:extLst>
              <a:ext uri="{FF2B5EF4-FFF2-40B4-BE49-F238E27FC236}">
                <a16:creationId xmlns:a16="http://schemas.microsoft.com/office/drawing/2014/main" id="{2E87F742-7D3E-014F-8490-AD560D59B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038" y="1295400"/>
            <a:ext cx="3759200" cy="4152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 name="Text Box 6">
            <a:extLst>
              <a:ext uri="{FF2B5EF4-FFF2-40B4-BE49-F238E27FC236}">
                <a16:creationId xmlns:a16="http://schemas.microsoft.com/office/drawing/2014/main" id="{F7F276AA-9300-0344-BE15-AAE70F72DCC7}"/>
              </a:ext>
            </a:extLst>
          </p:cNvPr>
          <p:cNvSpPr txBox="1">
            <a:spLocks noChangeArrowheads="1"/>
          </p:cNvSpPr>
          <p:nvPr/>
        </p:nvSpPr>
        <p:spPr bwMode="auto">
          <a:xfrm>
            <a:off x="8423275" y="5629275"/>
            <a:ext cx="34718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[R. </a:t>
            </a:r>
            <a:r>
              <a:rPr lang="en-CA" altLang="en-US" sz="1800" dirty="0" err="1">
                <a:latin typeface="Arial" panose="020B0604020202020204" pitchFamily="34" charset="0"/>
                <a:ea typeface="Arial Unicode MS" panose="020B0604020202020204" pitchFamily="34" charset="-128"/>
              </a:rPr>
              <a:t>Pillarisetty</a:t>
            </a:r>
            <a:r>
              <a:rPr lang="en-CA" altLang="en-US" sz="1800" dirty="0">
                <a:latin typeface="Arial" panose="020B0604020202020204" pitchFamily="34" charset="0"/>
                <a:ea typeface="Arial Unicode MS" panose="020B0604020202020204" pitchFamily="34" charset="-128"/>
              </a:rPr>
              <a:t> et al., IEDM 2019]</a:t>
            </a:r>
          </a:p>
        </p:txBody>
      </p:sp>
      <p:pic>
        <p:nvPicPr>
          <p:cNvPr id="72" name="Picture 7">
            <a:extLst>
              <a:ext uri="{FF2B5EF4-FFF2-40B4-BE49-F238E27FC236}">
                <a16:creationId xmlns:a16="http://schemas.microsoft.com/office/drawing/2014/main" id="{AE136F08-0AFC-3947-9EA9-75803118C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718"/>
          <a:stretch>
            <a:fillRect/>
          </a:stretch>
        </p:blipFill>
        <p:spPr bwMode="auto">
          <a:xfrm>
            <a:off x="287338" y="1114425"/>
            <a:ext cx="7573962" cy="5040313"/>
          </a:xfrm>
          <a:prstGeom prst="rect">
            <a:avLst/>
          </a:prstGeom>
          <a:noFill/>
          <a:ln>
            <a:noFill/>
          </a:ln>
          <a:effectLst/>
          <a:extLst>
            <a:ext uri="{909E8E84-426E-40DD-AFC4-6F175D3DCCD1}">
              <a14:hiddenFill xmlns:a14="http://schemas.microsoft.com/office/drawing/2010/main">
                <a:blipFill dpi="0" rotWithShape="0">
                  <a:blip/>
                  <a:srcRect r="771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 name="Text Box 8">
            <a:extLst>
              <a:ext uri="{FF2B5EF4-FFF2-40B4-BE49-F238E27FC236}">
                <a16:creationId xmlns:a16="http://schemas.microsoft.com/office/drawing/2014/main" id="{A956435E-247D-1B4A-92B6-A0A8DFCA1F63}"/>
              </a:ext>
            </a:extLst>
          </p:cNvPr>
          <p:cNvSpPr txBox="1">
            <a:spLocks noChangeArrowheads="1"/>
          </p:cNvSpPr>
          <p:nvPr/>
        </p:nvSpPr>
        <p:spPr bwMode="auto">
          <a:xfrm>
            <a:off x="1836738" y="4643438"/>
            <a:ext cx="30527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a:latin typeface="Arial" panose="020B0604020202020204" pitchFamily="34" charset="0"/>
                <a:ea typeface="Arial Unicode MS" panose="020B0604020202020204" pitchFamily="34" charset="-128"/>
              </a:rPr>
              <a:t>1x18nmx70nm FDSOI p-QD</a:t>
            </a:r>
          </a:p>
        </p:txBody>
      </p:sp>
      <p:pic>
        <p:nvPicPr>
          <p:cNvPr id="3" name="Audio 2">
            <a:hlinkClick r:id="" action="ppaction://media"/>
            <a:extLst>
              <a:ext uri="{FF2B5EF4-FFF2-40B4-BE49-F238E27FC236}">
                <a16:creationId xmlns:a16="http://schemas.microsoft.com/office/drawing/2014/main" id="{727C9071-3BFE-7640-B59E-48AD12DC80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438783515"/>
      </p:ext>
    </p:extLst>
  </p:cSld>
  <p:clrMapOvr>
    <a:masterClrMapping/>
  </p:clrMapOvr>
  <p:transition advTm="90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812800" y="351265"/>
            <a:ext cx="7557195" cy="547687"/>
          </a:xfrm>
        </p:spPr>
        <p:txBody>
          <a:bodyPr/>
          <a:lstStyle/>
          <a:p>
            <a:pPr eaLnBrk="1" hangingPunct="1"/>
            <a:r>
              <a:rPr lang="en-US" altLang="en-US" sz="3400" dirty="0"/>
              <a:t>FDSOI vs. </a:t>
            </a:r>
            <a:r>
              <a:rPr lang="en-US" altLang="en-US" sz="3400" dirty="0" err="1"/>
              <a:t>FinFET</a:t>
            </a:r>
            <a:r>
              <a:rPr lang="en-US" altLang="en-US" sz="3400" dirty="0"/>
              <a:t> spin qubits</a:t>
            </a:r>
          </a:p>
        </p:txBody>
      </p:sp>
      <p:sp>
        <p:nvSpPr>
          <p:cNvPr id="20484" name="Date Placeholder 78"/>
          <p:cNvSpPr>
            <a:spLocks noGrp="1"/>
          </p:cNvSpPr>
          <p:nvPr>
            <p:ph type="dt" sz="quarter" idx="4294967295"/>
          </p:nvPr>
        </p:nvSpPr>
        <p:spPr>
          <a:xfrm>
            <a:off x="4942143" y="6174305"/>
            <a:ext cx="2053957"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12</a:t>
            </a:fld>
            <a:r>
              <a:rPr lang="en-US" altLang="en-US" dirty="0"/>
              <a:t> of 42</a:t>
            </a:r>
          </a:p>
        </p:txBody>
      </p:sp>
      <p:pic>
        <p:nvPicPr>
          <p:cNvPr id="9" name="Picture 5">
            <a:extLst>
              <a:ext uri="{FF2B5EF4-FFF2-40B4-BE49-F238E27FC236}">
                <a16:creationId xmlns:a16="http://schemas.microsoft.com/office/drawing/2014/main" id="{CFEF61F3-7862-B445-9BD7-53AEEABD87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481"/>
          <a:stretch/>
        </p:blipFill>
        <p:spPr bwMode="auto">
          <a:xfrm>
            <a:off x="5562096" y="1303337"/>
            <a:ext cx="6275811" cy="4285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7">
            <a:extLst>
              <a:ext uri="{FF2B5EF4-FFF2-40B4-BE49-F238E27FC236}">
                <a16:creationId xmlns:a16="http://schemas.microsoft.com/office/drawing/2014/main" id="{C68D6E5B-5206-0244-AF4B-A941DD4EC4F8}"/>
              </a:ext>
            </a:extLst>
          </p:cNvPr>
          <p:cNvSpPr txBox="1">
            <a:spLocks noChangeArrowheads="1"/>
          </p:cNvSpPr>
          <p:nvPr/>
        </p:nvSpPr>
        <p:spPr bwMode="auto">
          <a:xfrm>
            <a:off x="1433432" y="5737225"/>
            <a:ext cx="22891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1x18nmx70nm p-QD</a:t>
            </a:r>
          </a:p>
        </p:txBody>
      </p:sp>
      <p:sp>
        <p:nvSpPr>
          <p:cNvPr id="11" name="Text Box 8">
            <a:extLst>
              <a:ext uri="{FF2B5EF4-FFF2-40B4-BE49-F238E27FC236}">
                <a16:creationId xmlns:a16="http://schemas.microsoft.com/office/drawing/2014/main" id="{AED37355-2995-4642-AFDD-38B4C4F16DFA}"/>
              </a:ext>
            </a:extLst>
          </p:cNvPr>
          <p:cNvSpPr txBox="1">
            <a:spLocks noChangeArrowheads="1"/>
          </p:cNvSpPr>
          <p:nvPr/>
        </p:nvSpPr>
        <p:spPr bwMode="auto">
          <a:xfrm>
            <a:off x="425370" y="5737225"/>
            <a:ext cx="8794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FDSOI</a:t>
            </a:r>
          </a:p>
        </p:txBody>
      </p:sp>
      <p:pic>
        <p:nvPicPr>
          <p:cNvPr id="12" name="Picture 9">
            <a:extLst>
              <a:ext uri="{FF2B5EF4-FFF2-40B4-BE49-F238E27FC236}">
                <a16:creationId xmlns:a16="http://schemas.microsoft.com/office/drawing/2014/main" id="{1BC3F3FD-6CE3-E342-9DFF-1D2CB2E7D5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65" y="1114425"/>
            <a:ext cx="5040313"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8">
            <a:extLst>
              <a:ext uri="{FF2B5EF4-FFF2-40B4-BE49-F238E27FC236}">
                <a16:creationId xmlns:a16="http://schemas.microsoft.com/office/drawing/2014/main" id="{2F50114A-B3CB-7548-8C5A-79C767AFE86F}"/>
              </a:ext>
            </a:extLst>
          </p:cNvPr>
          <p:cNvSpPr txBox="1">
            <a:spLocks noChangeArrowheads="1"/>
          </p:cNvSpPr>
          <p:nvPr/>
        </p:nvSpPr>
        <p:spPr bwMode="auto">
          <a:xfrm>
            <a:off x="8029657" y="5738220"/>
            <a:ext cx="8794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FINFET  10 </a:t>
            </a:r>
            <a:r>
              <a:rPr lang="en-CA" altLang="en-US" sz="1800" dirty="0" err="1">
                <a:latin typeface="Arial" panose="020B0604020202020204" pitchFamily="34" charset="0"/>
                <a:ea typeface="Arial Unicode MS" panose="020B0604020202020204" pitchFamily="34" charset="-128"/>
              </a:rPr>
              <a:t>mK</a:t>
            </a:r>
            <a:endParaRPr lang="en-CA" altLang="en-US" sz="1800" dirty="0">
              <a:latin typeface="Arial" panose="020B0604020202020204" pitchFamily="34" charset="0"/>
              <a:ea typeface="Arial Unicode MS" panose="020B0604020202020204" pitchFamily="34" charset="-128"/>
            </a:endParaRPr>
          </a:p>
        </p:txBody>
      </p:sp>
      <p:sp>
        <p:nvSpPr>
          <p:cNvPr id="14" name="Text Box 6">
            <a:extLst>
              <a:ext uri="{FF2B5EF4-FFF2-40B4-BE49-F238E27FC236}">
                <a16:creationId xmlns:a16="http://schemas.microsoft.com/office/drawing/2014/main" id="{197D347C-0802-0B44-98AC-2242A1E16665}"/>
              </a:ext>
            </a:extLst>
          </p:cNvPr>
          <p:cNvSpPr txBox="1">
            <a:spLocks noChangeArrowheads="1"/>
          </p:cNvSpPr>
          <p:nvPr/>
        </p:nvSpPr>
        <p:spPr bwMode="auto">
          <a:xfrm>
            <a:off x="7390015" y="1018447"/>
            <a:ext cx="34718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[R. </a:t>
            </a:r>
            <a:r>
              <a:rPr lang="en-CA" altLang="en-US" sz="1800" dirty="0" err="1">
                <a:latin typeface="Arial" panose="020B0604020202020204" pitchFamily="34" charset="0"/>
                <a:ea typeface="Arial Unicode MS" panose="020B0604020202020204" pitchFamily="34" charset="-128"/>
              </a:rPr>
              <a:t>Pillarisetty</a:t>
            </a:r>
            <a:r>
              <a:rPr lang="en-CA" altLang="en-US" sz="1800" dirty="0">
                <a:latin typeface="Arial" panose="020B0604020202020204" pitchFamily="34" charset="0"/>
                <a:ea typeface="Arial Unicode MS" panose="020B0604020202020204" pitchFamily="34" charset="-128"/>
              </a:rPr>
              <a:t> et al., IEDM 2019]</a:t>
            </a:r>
          </a:p>
        </p:txBody>
      </p:sp>
      <p:pic>
        <p:nvPicPr>
          <p:cNvPr id="5" name="Audio 4">
            <a:hlinkClick r:id="" action="ppaction://media"/>
            <a:extLst>
              <a:ext uri="{FF2B5EF4-FFF2-40B4-BE49-F238E27FC236}">
                <a16:creationId xmlns:a16="http://schemas.microsoft.com/office/drawing/2014/main" id="{D6FEC189-37DC-3B4D-89B5-1230B1D809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99269160"/>
      </p:ext>
    </p:extLst>
  </p:cSld>
  <p:clrMapOvr>
    <a:masterClrMapping/>
  </p:clrMapOvr>
  <p:transition advTm="100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812800" y="351265"/>
            <a:ext cx="7758475" cy="547687"/>
          </a:xfrm>
        </p:spPr>
        <p:txBody>
          <a:bodyPr/>
          <a:lstStyle/>
          <a:p>
            <a:pPr eaLnBrk="1" hangingPunct="1"/>
            <a:r>
              <a:rPr lang="en-US" altLang="en-US" sz="3200" dirty="0"/>
              <a:t>The 1-qubit QP as a nonlinear mixer</a:t>
            </a:r>
          </a:p>
        </p:txBody>
      </p:sp>
      <p:sp>
        <p:nvSpPr>
          <p:cNvPr id="21507" name="Date Placeholder 7"/>
          <p:cNvSpPr>
            <a:spLocks noGrp="1"/>
          </p:cNvSpPr>
          <p:nvPr>
            <p:ph type="dt" sz="quarter" idx="4294967295"/>
          </p:nvPr>
        </p:nvSpPr>
        <p:spPr>
          <a:xfrm>
            <a:off x="5105890" y="618807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13</a:t>
            </a:fld>
            <a:r>
              <a:rPr lang="en-US" altLang="en-US" dirty="0"/>
              <a:t> of 42</a:t>
            </a:r>
          </a:p>
        </p:txBody>
      </p:sp>
      <p:pic>
        <p:nvPicPr>
          <p:cNvPr id="287" name="Picture 5">
            <a:extLst>
              <a:ext uri="{FF2B5EF4-FFF2-40B4-BE49-F238E27FC236}">
                <a16:creationId xmlns:a16="http://schemas.microsoft.com/office/drawing/2014/main" id="{2B30836F-FA5E-E242-8C4B-23D04C946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1449697"/>
            <a:ext cx="5846762" cy="2519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 name="Text Box 9">
            <a:extLst>
              <a:ext uri="{FF2B5EF4-FFF2-40B4-BE49-F238E27FC236}">
                <a16:creationId xmlns:a16="http://schemas.microsoft.com/office/drawing/2014/main" id="{A5418B87-D427-904C-AA87-44682E4367BD}"/>
              </a:ext>
            </a:extLst>
          </p:cNvPr>
          <p:cNvSpPr txBox="1">
            <a:spLocks noChangeArrowheads="1"/>
          </p:cNvSpPr>
          <p:nvPr/>
        </p:nvSpPr>
        <p:spPr bwMode="auto">
          <a:xfrm>
            <a:off x="615239" y="2097100"/>
            <a:ext cx="15128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cs typeface="Arial" panose="020B0604020202020204" pitchFamily="34" charset="0"/>
              </a:rPr>
              <a:t>ω</a:t>
            </a:r>
            <a:r>
              <a:rPr lang="en-CA" altLang="en-US" sz="1800" baseline="-33000" dirty="0">
                <a:latin typeface="Arial" panose="020B0604020202020204" pitchFamily="34" charset="0"/>
                <a:ea typeface="Arial Unicode MS" panose="020B0604020202020204" pitchFamily="34" charset="-128"/>
                <a:cs typeface="Arial" panose="020B0604020202020204" pitchFamily="34" charset="0"/>
              </a:rPr>
              <a:t>0</a:t>
            </a:r>
            <a:r>
              <a:rPr lang="en-CA" altLang="en-US" sz="1800" dirty="0">
                <a:latin typeface="Arial" panose="020B0604020202020204" pitchFamily="34" charset="0"/>
                <a:ea typeface="Arial Unicode MS" panose="020B0604020202020204" pitchFamily="34" charset="-128"/>
                <a:cs typeface="Arial" panose="020B0604020202020204" pitchFamily="34" charset="0"/>
              </a:rPr>
              <a:t> = 80 GHz</a:t>
            </a:r>
          </a:p>
        </p:txBody>
      </p:sp>
      <p:sp>
        <p:nvSpPr>
          <p:cNvPr id="292" name="Text Box 10">
            <a:extLst>
              <a:ext uri="{FF2B5EF4-FFF2-40B4-BE49-F238E27FC236}">
                <a16:creationId xmlns:a16="http://schemas.microsoft.com/office/drawing/2014/main" id="{71AE90D1-E29E-3049-A65E-4D64E7FAD46E}"/>
              </a:ext>
            </a:extLst>
          </p:cNvPr>
          <p:cNvSpPr txBox="1">
            <a:spLocks noChangeArrowheads="1"/>
          </p:cNvSpPr>
          <p:nvPr/>
        </p:nvSpPr>
        <p:spPr bwMode="auto">
          <a:xfrm>
            <a:off x="9359900" y="1155700"/>
            <a:ext cx="15128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err="1">
                <a:latin typeface="Arial" panose="020B0604020202020204" pitchFamily="34" charset="0"/>
                <a:ea typeface="Arial Unicode MS" panose="020B0604020202020204" pitchFamily="34" charset="-128"/>
                <a:cs typeface="Arial" panose="020B0604020202020204" pitchFamily="34" charset="0"/>
              </a:rPr>
              <a:t>ω</a:t>
            </a:r>
            <a:r>
              <a:rPr lang="en-CA" altLang="en-US" sz="1800" baseline="-33000" dirty="0" err="1">
                <a:latin typeface="Arial" panose="020B0604020202020204" pitchFamily="34" charset="0"/>
                <a:ea typeface="Arial Unicode MS" panose="020B0604020202020204" pitchFamily="34" charset="-128"/>
                <a:cs typeface="Arial" panose="020B0604020202020204" pitchFamily="34" charset="0"/>
              </a:rPr>
              <a:t>R</a:t>
            </a:r>
            <a:r>
              <a:rPr lang="en-CA" altLang="en-US" sz="1800" dirty="0">
                <a:latin typeface="Arial" panose="020B0604020202020204" pitchFamily="34" charset="0"/>
                <a:ea typeface="Arial Unicode MS" panose="020B0604020202020204" pitchFamily="34" charset="-128"/>
                <a:cs typeface="Arial" panose="020B0604020202020204" pitchFamily="34" charset="0"/>
              </a:rPr>
              <a:t> = 4 GHz</a:t>
            </a:r>
          </a:p>
        </p:txBody>
      </p:sp>
      <p:graphicFrame>
        <p:nvGraphicFramePr>
          <p:cNvPr id="293" name="Object 11">
            <a:extLst>
              <a:ext uri="{FF2B5EF4-FFF2-40B4-BE49-F238E27FC236}">
                <a16:creationId xmlns:a16="http://schemas.microsoft.com/office/drawing/2014/main" id="{C34A577E-0094-3B42-8056-89AE8A13E399}"/>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80671" r:id="rId7" imgW="723900" imgH="368300" progId="">
                  <p:embed/>
                </p:oleObj>
              </mc:Choice>
              <mc:Fallback>
                <p:oleObj r:id="rId7" imgW="723900" imgH="368300" progId="">
                  <p:embed/>
                  <p:pic>
                    <p:nvPicPr>
                      <p:cNvPr id="293" name="Object 11">
                        <a:extLst>
                          <a:ext uri="{FF2B5EF4-FFF2-40B4-BE49-F238E27FC236}">
                            <a16:creationId xmlns:a16="http://schemas.microsoft.com/office/drawing/2014/main" id="{C34A577E-0094-3B42-8056-89AE8A13E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4" name="Object 12">
            <a:extLst>
              <a:ext uri="{FF2B5EF4-FFF2-40B4-BE49-F238E27FC236}">
                <a16:creationId xmlns:a16="http://schemas.microsoft.com/office/drawing/2014/main" id="{9003B94C-DE9D-714D-8CDC-6A24CED6FF50}"/>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80672" r:id="rId9" imgW="723900" imgH="368300" progId="">
                  <p:embed/>
                </p:oleObj>
              </mc:Choice>
              <mc:Fallback>
                <p:oleObj r:id="rId9" imgW="723900" imgH="368300" progId="">
                  <p:embed/>
                  <p:pic>
                    <p:nvPicPr>
                      <p:cNvPr id="294" name="Object 12">
                        <a:extLst>
                          <a:ext uri="{FF2B5EF4-FFF2-40B4-BE49-F238E27FC236}">
                            <a16:creationId xmlns:a16="http://schemas.microsoft.com/office/drawing/2014/main" id="{9003B94C-DE9D-714D-8CDC-6A24CED6FF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5" name="Picture 13">
            <a:extLst>
              <a:ext uri="{FF2B5EF4-FFF2-40B4-BE49-F238E27FC236}">
                <a16:creationId xmlns:a16="http://schemas.microsoft.com/office/drawing/2014/main" id="{7120626C-A598-1749-A269-D32E9C854B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8202" b="8202"/>
          <a:stretch>
            <a:fillRect/>
          </a:stretch>
        </p:blipFill>
        <p:spPr bwMode="auto">
          <a:xfrm>
            <a:off x="144463" y="2534360"/>
            <a:ext cx="2879725" cy="1209675"/>
          </a:xfrm>
          <a:prstGeom prst="rect">
            <a:avLst/>
          </a:prstGeom>
          <a:noFill/>
          <a:ln>
            <a:noFill/>
          </a:ln>
          <a:effectLst/>
          <a:extLst>
            <a:ext uri="{909E8E84-426E-40DD-AFC4-6F175D3DCCD1}">
              <a14:hiddenFill xmlns:a14="http://schemas.microsoft.com/office/drawing/2010/main">
                <a:blipFill dpi="0" rotWithShape="0">
                  <a:blip/>
                  <a:srcRect t="8202" b="82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 name="Picture 14">
            <a:extLst>
              <a:ext uri="{FF2B5EF4-FFF2-40B4-BE49-F238E27FC236}">
                <a16:creationId xmlns:a16="http://schemas.microsoft.com/office/drawing/2014/main" id="{1D8E1358-3679-9B44-A23F-C365E60199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4605" t="22957" r="24605" b="24605"/>
          <a:stretch>
            <a:fillRect/>
          </a:stretch>
        </p:blipFill>
        <p:spPr bwMode="auto">
          <a:xfrm>
            <a:off x="450319" y="3887788"/>
            <a:ext cx="2227262" cy="2300287"/>
          </a:xfrm>
          <a:prstGeom prst="rect">
            <a:avLst/>
          </a:prstGeom>
          <a:noFill/>
          <a:ln>
            <a:noFill/>
          </a:ln>
          <a:effectLst/>
          <a:extLst>
            <a:ext uri="{909E8E84-426E-40DD-AFC4-6F175D3DCCD1}">
              <a14:hiddenFill xmlns:a14="http://schemas.microsoft.com/office/drawing/2010/main">
                <a:blipFill dpi="0" rotWithShape="0">
                  <a:blip/>
                  <a:srcRect l="24605" t="22957" r="24605" b="2460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 name="Picture 15">
            <a:extLst>
              <a:ext uri="{FF2B5EF4-FFF2-40B4-BE49-F238E27FC236}">
                <a16:creationId xmlns:a16="http://schemas.microsoft.com/office/drawing/2014/main" id="{F116A752-F294-804B-BA83-4E66645A93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9834" b="9834"/>
          <a:stretch>
            <a:fillRect/>
          </a:stretch>
        </p:blipFill>
        <p:spPr bwMode="auto">
          <a:xfrm>
            <a:off x="8999538" y="1584325"/>
            <a:ext cx="2879725" cy="1155700"/>
          </a:xfrm>
          <a:prstGeom prst="rect">
            <a:avLst/>
          </a:prstGeom>
          <a:noFill/>
          <a:ln>
            <a:noFill/>
          </a:ln>
          <a:effectLst/>
          <a:extLst>
            <a:ext uri="{909E8E84-426E-40DD-AFC4-6F175D3DCCD1}">
              <a14:hiddenFill xmlns:a14="http://schemas.microsoft.com/office/drawing/2010/main">
                <a:blipFill dpi="0" rotWithShape="0">
                  <a:blip/>
                  <a:srcRect t="9834" b="983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029B9460-607D-E142-BADB-1C3BD18E8C34}"/>
              </a:ext>
            </a:extLst>
          </p:cNvPr>
          <p:cNvSpPr/>
          <p:nvPr/>
        </p:nvSpPr>
        <p:spPr>
          <a:xfrm>
            <a:off x="3202195" y="5369150"/>
            <a:ext cx="3690434" cy="400110"/>
          </a:xfrm>
          <a:prstGeom prst="rect">
            <a:avLst/>
          </a:prstGeom>
        </p:spPr>
        <p:txBody>
          <a:bodyPr wrap="none">
            <a:spAutoFit/>
          </a:bodyPr>
          <a:lstStyle/>
          <a:p>
            <a:r>
              <a:rPr lang="en-CA" altLang="en-US" dirty="0">
                <a:ea typeface="Arial Unicode MS" panose="020B0604020202020204" pitchFamily="34" charset="-128"/>
              </a:rPr>
              <a:t>[M. Gong et al. RFIC 2019]</a:t>
            </a:r>
          </a:p>
        </p:txBody>
      </p:sp>
      <p:sp>
        <p:nvSpPr>
          <p:cNvPr id="4" name="Rectangle 3">
            <a:extLst>
              <a:ext uri="{FF2B5EF4-FFF2-40B4-BE49-F238E27FC236}">
                <a16:creationId xmlns:a16="http://schemas.microsoft.com/office/drawing/2014/main" id="{3B9D6274-CF59-3B4B-8E48-536575B0995C}"/>
              </a:ext>
            </a:extLst>
          </p:cNvPr>
          <p:cNvSpPr/>
          <p:nvPr/>
        </p:nvSpPr>
        <p:spPr>
          <a:xfrm>
            <a:off x="3183015" y="4341294"/>
            <a:ext cx="6423375" cy="707886"/>
          </a:xfrm>
          <a:prstGeom prst="rect">
            <a:avLst/>
          </a:prstGeom>
        </p:spPr>
        <p:txBody>
          <a:bodyPr wrap="square">
            <a:spAutoFit/>
          </a:bodyPr>
          <a:lstStyle/>
          <a:p>
            <a:r>
              <a:rPr lang="en-US" dirty="0"/>
              <a:t>Qubit with readout quantum dot form a </a:t>
            </a:r>
            <a:r>
              <a:rPr lang="en-US" dirty="0" err="1"/>
              <a:t>cascode</a:t>
            </a:r>
            <a:r>
              <a:rPr lang="en-US" dirty="0"/>
              <a:t> </a:t>
            </a:r>
          </a:p>
          <a:p>
            <a:r>
              <a:rPr lang="en-US" dirty="0"/>
              <a:t>biased in the subthreshold triode region </a:t>
            </a:r>
          </a:p>
        </p:txBody>
      </p:sp>
      <p:pic>
        <p:nvPicPr>
          <p:cNvPr id="15" name="Picture 15">
            <a:extLst>
              <a:ext uri="{FF2B5EF4-FFF2-40B4-BE49-F238E27FC236}">
                <a16:creationId xmlns:a16="http://schemas.microsoft.com/office/drawing/2014/main" id="{DB0FB9A4-B850-854A-8891-14297EB9E0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9834" b="9834"/>
          <a:stretch>
            <a:fillRect/>
          </a:stretch>
        </p:blipFill>
        <p:spPr bwMode="auto">
          <a:xfrm>
            <a:off x="2462797" y="1449697"/>
            <a:ext cx="2879725" cy="433738"/>
          </a:xfrm>
          <a:prstGeom prst="rect">
            <a:avLst/>
          </a:prstGeom>
          <a:noFill/>
          <a:ln>
            <a:noFill/>
          </a:ln>
          <a:effectLst/>
          <a:extLst>
            <a:ext uri="{909E8E84-426E-40DD-AFC4-6F175D3DCCD1}">
              <a14:hiddenFill xmlns:a14="http://schemas.microsoft.com/office/drawing/2010/main">
                <a:blipFill dpi="0" rotWithShape="0">
                  <a:blip/>
                  <a:srcRect t="9834" b="983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10">
            <a:extLst>
              <a:ext uri="{FF2B5EF4-FFF2-40B4-BE49-F238E27FC236}">
                <a16:creationId xmlns:a16="http://schemas.microsoft.com/office/drawing/2014/main" id="{CBA56584-4181-F44D-94CF-4EF2C1D72408}"/>
              </a:ext>
            </a:extLst>
          </p:cNvPr>
          <p:cNvSpPr txBox="1">
            <a:spLocks noChangeArrowheads="1"/>
          </p:cNvSpPr>
          <p:nvPr/>
        </p:nvSpPr>
        <p:spPr bwMode="auto">
          <a:xfrm>
            <a:off x="3595892" y="1055286"/>
            <a:ext cx="15128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err="1">
                <a:latin typeface="Arial" panose="020B0604020202020204" pitchFamily="34" charset="0"/>
                <a:ea typeface="Arial Unicode MS" panose="020B0604020202020204" pitchFamily="34" charset="-128"/>
                <a:cs typeface="Arial" panose="020B0604020202020204" pitchFamily="34" charset="0"/>
              </a:rPr>
              <a:t>ω</a:t>
            </a:r>
            <a:r>
              <a:rPr lang="en-CA" altLang="en-US" sz="1800" baseline="-33000" dirty="0" err="1">
                <a:latin typeface="Arial" panose="020B0604020202020204" pitchFamily="34" charset="0"/>
                <a:ea typeface="Arial Unicode MS" panose="020B0604020202020204" pitchFamily="34" charset="-128"/>
                <a:cs typeface="Arial" panose="020B0604020202020204" pitchFamily="34" charset="0"/>
              </a:rPr>
              <a:t>R</a:t>
            </a:r>
            <a:r>
              <a:rPr lang="en-CA" altLang="en-US" sz="1800" dirty="0">
                <a:latin typeface="Arial" panose="020B0604020202020204" pitchFamily="34" charset="0"/>
                <a:ea typeface="Arial Unicode MS" panose="020B0604020202020204" pitchFamily="34" charset="-128"/>
                <a:cs typeface="Arial" panose="020B0604020202020204" pitchFamily="34" charset="0"/>
              </a:rPr>
              <a:t> = 4 GHz</a:t>
            </a:r>
          </a:p>
        </p:txBody>
      </p:sp>
      <p:cxnSp>
        <p:nvCxnSpPr>
          <p:cNvPr id="6" name="Straight Arrow Connector 5">
            <a:extLst>
              <a:ext uri="{FF2B5EF4-FFF2-40B4-BE49-F238E27FC236}">
                <a16:creationId xmlns:a16="http://schemas.microsoft.com/office/drawing/2014/main" id="{F30052BB-ADD5-1B4C-8317-ACABA26BFCCD}"/>
              </a:ext>
            </a:extLst>
          </p:cNvPr>
          <p:cNvCxnSpPr>
            <a:cxnSpLocks/>
          </p:cNvCxnSpPr>
          <p:nvPr/>
        </p:nvCxnSpPr>
        <p:spPr bwMode="auto">
          <a:xfrm flipV="1">
            <a:off x="3520537" y="3980156"/>
            <a:ext cx="0" cy="37223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0C8CF6D9-5769-1941-ACBC-6BBC77F39664}"/>
              </a:ext>
            </a:extLst>
          </p:cNvPr>
          <p:cNvSpPr/>
          <p:nvPr/>
        </p:nvSpPr>
        <p:spPr>
          <a:xfrm>
            <a:off x="9011839" y="3340100"/>
            <a:ext cx="2719270" cy="400110"/>
          </a:xfrm>
          <a:prstGeom prst="rect">
            <a:avLst/>
          </a:prstGeom>
        </p:spPr>
        <p:txBody>
          <a:bodyPr wrap="square">
            <a:spAutoFit/>
          </a:bodyPr>
          <a:lstStyle/>
          <a:p>
            <a:r>
              <a:rPr lang="en-US" dirty="0"/>
              <a:t>Readout amplifier </a:t>
            </a:r>
          </a:p>
        </p:txBody>
      </p:sp>
      <p:pic>
        <p:nvPicPr>
          <p:cNvPr id="5" name="Audio 4">
            <a:hlinkClick r:id="" action="ppaction://media"/>
            <a:extLst>
              <a:ext uri="{FF2B5EF4-FFF2-40B4-BE49-F238E27FC236}">
                <a16:creationId xmlns:a16="http://schemas.microsoft.com/office/drawing/2014/main" id="{EABBB98A-C30B-664F-A0D9-172B2CAE31B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674291096"/>
      </p:ext>
    </p:extLst>
  </p:cSld>
  <p:clrMapOvr>
    <a:masterClrMapping/>
  </p:clrMapOvr>
  <p:transition advTm="106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idx="4294967295"/>
          </p:nvPr>
        </p:nvSpPr>
        <p:spPr>
          <a:xfrm>
            <a:off x="4364549" y="351265"/>
            <a:ext cx="4005446" cy="547687"/>
          </a:xfrm>
        </p:spPr>
        <p:txBody>
          <a:bodyPr/>
          <a:lstStyle/>
          <a:p>
            <a:pPr eaLnBrk="1" hangingPunct="1"/>
            <a:r>
              <a:rPr lang="en-US" altLang="en-US" sz="3200" dirty="0"/>
              <a:t>Outline</a:t>
            </a:r>
          </a:p>
        </p:txBody>
      </p:sp>
      <p:sp>
        <p:nvSpPr>
          <p:cNvPr id="7171" name="Rectangle 14"/>
          <p:cNvSpPr>
            <a:spLocks noGrp="1" noChangeArrowheads="1"/>
          </p:cNvSpPr>
          <p:nvPr>
            <p:ph type="body" idx="1"/>
          </p:nvPr>
        </p:nvSpPr>
        <p:spPr>
          <a:xfrm>
            <a:off x="812799" y="1333500"/>
            <a:ext cx="10610851" cy="4686300"/>
          </a:xfrm>
        </p:spPr>
        <p:txBody>
          <a:bodyPr/>
          <a:lstStyle/>
          <a:p>
            <a:pPr eaLnBrk="1" hangingPunct="1">
              <a:lnSpc>
                <a:spcPct val="200000"/>
              </a:lnSpc>
            </a:pPr>
            <a:r>
              <a:rPr lang="en-US" altLang="en-US" sz="2400" dirty="0"/>
              <a:t>Spin control basics</a:t>
            </a:r>
          </a:p>
          <a:p>
            <a:pPr eaLnBrk="1" hangingPunct="1">
              <a:lnSpc>
                <a:spcPct val="200000"/>
              </a:lnSpc>
            </a:pPr>
            <a:r>
              <a:rPr lang="en-US" altLang="en-US" sz="2400" dirty="0"/>
              <a:t>Biasing semiconductor qubits for quantum gate operation</a:t>
            </a:r>
          </a:p>
          <a:p>
            <a:pPr eaLnBrk="1" hangingPunct="1">
              <a:lnSpc>
                <a:spcPct val="200000"/>
              </a:lnSpc>
            </a:pPr>
            <a:r>
              <a:rPr lang="en-US" altLang="en-US" sz="2400" b="1" dirty="0"/>
              <a:t>Monolithic QP proposals</a:t>
            </a:r>
          </a:p>
          <a:p>
            <a:pPr eaLnBrk="1" hangingPunct="1">
              <a:lnSpc>
                <a:spcPct val="200000"/>
              </a:lnSpc>
            </a:pPr>
            <a:r>
              <a:rPr lang="en-US" altLang="en-US" sz="2400" dirty="0"/>
              <a:t>Control circuit specification</a:t>
            </a:r>
          </a:p>
          <a:p>
            <a:pPr eaLnBrk="1" hangingPunct="1">
              <a:lnSpc>
                <a:spcPct val="200000"/>
              </a:lnSpc>
            </a:pPr>
            <a:endParaRPr lang="en-US" altLang="en-US" sz="2400" dirty="0"/>
          </a:p>
          <a:p>
            <a:pPr eaLnBrk="1" hangingPunct="1">
              <a:lnSpc>
                <a:spcPct val="90000"/>
              </a:lnSpc>
            </a:pPr>
            <a:endParaRPr lang="en-US" altLang="en-US" dirty="0"/>
          </a:p>
        </p:txBody>
      </p:sp>
      <p:sp>
        <p:nvSpPr>
          <p:cNvPr id="7172" name="Date Placeholder 7"/>
          <p:cNvSpPr>
            <a:spLocks noGrp="1"/>
          </p:cNvSpPr>
          <p:nvPr>
            <p:ph type="dt" sz="quarter" idx="4294967295"/>
          </p:nvPr>
        </p:nvSpPr>
        <p:spPr>
          <a:xfrm>
            <a:off x="5046472" y="6216223"/>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14</a:t>
            </a:fld>
            <a:r>
              <a:rPr lang="en-US" altLang="en-US" dirty="0"/>
              <a:t> of 42</a:t>
            </a:r>
          </a:p>
        </p:txBody>
      </p:sp>
      <p:pic>
        <p:nvPicPr>
          <p:cNvPr id="4" name="Audio 3">
            <a:hlinkClick r:id="" action="ppaction://media"/>
            <a:extLst>
              <a:ext uri="{FF2B5EF4-FFF2-40B4-BE49-F238E27FC236}">
                <a16:creationId xmlns:a16="http://schemas.microsoft.com/office/drawing/2014/main" id="{06BC8F8F-A27B-0248-9CB9-9B212C6BBF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3130534110"/>
      </p:ext>
    </p:extLst>
  </p:cSld>
  <p:clrMapOvr>
    <a:masterClrMapping/>
  </p:clrMapOvr>
  <p:transition advTm="14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812800" y="351265"/>
            <a:ext cx="7803480" cy="547687"/>
          </a:xfrm>
        </p:spPr>
        <p:txBody>
          <a:bodyPr/>
          <a:lstStyle/>
          <a:p>
            <a:pPr eaLnBrk="1" hangingPunct="1"/>
            <a:r>
              <a:rPr lang="en-US" altLang="en-US" sz="3200" dirty="0"/>
              <a:t>Linear </a:t>
            </a:r>
            <a:r>
              <a:rPr lang="en-US" altLang="en-US" sz="3200" dirty="0" err="1"/>
              <a:t>Upconversion</a:t>
            </a:r>
            <a:r>
              <a:rPr lang="en-US" altLang="en-US" sz="3200" dirty="0"/>
              <a:t> Monolithic QPs</a:t>
            </a:r>
          </a:p>
        </p:txBody>
      </p:sp>
      <p:sp>
        <p:nvSpPr>
          <p:cNvPr id="19502" name="Date Placeholder 78"/>
          <p:cNvSpPr>
            <a:spLocks noGrp="1"/>
          </p:cNvSpPr>
          <p:nvPr>
            <p:ph type="dt" sz="quarter" idx="4294967295"/>
          </p:nvPr>
        </p:nvSpPr>
        <p:spPr>
          <a:xfrm>
            <a:off x="4925870" y="624522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15</a:t>
            </a:fld>
            <a:r>
              <a:rPr lang="en-US" altLang="en-US" dirty="0"/>
              <a:t> of 42</a:t>
            </a:r>
          </a:p>
        </p:txBody>
      </p:sp>
      <p:pic>
        <p:nvPicPr>
          <p:cNvPr id="5" name="Picture 1">
            <a:extLst>
              <a:ext uri="{FF2B5EF4-FFF2-40B4-BE49-F238E27FC236}">
                <a16:creationId xmlns:a16="http://schemas.microsoft.com/office/drawing/2014/main" id="{85791847-1BBA-BC4F-A43B-42DD23177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48" y="1133745"/>
            <a:ext cx="10928042" cy="49682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6">
            <a:extLst>
              <a:ext uri="{FF2B5EF4-FFF2-40B4-BE49-F238E27FC236}">
                <a16:creationId xmlns:a16="http://schemas.microsoft.com/office/drawing/2014/main" id="{E39F3FB8-63FF-E34D-821C-EF3840ABDD26}"/>
              </a:ext>
            </a:extLst>
          </p:cNvPr>
          <p:cNvSpPr txBox="1">
            <a:spLocks noChangeArrowheads="1"/>
          </p:cNvSpPr>
          <p:nvPr/>
        </p:nvSpPr>
        <p:spPr bwMode="auto">
          <a:xfrm>
            <a:off x="1820525" y="5769260"/>
            <a:ext cx="34718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[B. Patra et al., ISSCC 2020]</a:t>
            </a:r>
          </a:p>
        </p:txBody>
      </p:sp>
      <p:graphicFrame>
        <p:nvGraphicFramePr>
          <p:cNvPr id="7" name="Object 7">
            <a:extLst>
              <a:ext uri="{FF2B5EF4-FFF2-40B4-BE49-F238E27FC236}">
                <a16:creationId xmlns:a16="http://schemas.microsoft.com/office/drawing/2014/main" id="{FA048050-C23B-8844-9840-EC5028AB6E7A}"/>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93713" r:id="rId7" imgW="723900" imgH="368300" progId="">
                  <p:embed/>
                </p:oleObj>
              </mc:Choice>
              <mc:Fallback>
                <p:oleObj r:id="rId7" imgW="723900" imgH="368300" progId="">
                  <p:embed/>
                  <p:pic>
                    <p:nvPicPr>
                      <p:cNvPr id="7" name="Object 7">
                        <a:extLst>
                          <a:ext uri="{FF2B5EF4-FFF2-40B4-BE49-F238E27FC236}">
                            <a16:creationId xmlns:a16="http://schemas.microsoft.com/office/drawing/2014/main" id="{FA048050-C23B-8844-9840-EC5028AB6E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 Box 8">
            <a:extLst>
              <a:ext uri="{FF2B5EF4-FFF2-40B4-BE49-F238E27FC236}">
                <a16:creationId xmlns:a16="http://schemas.microsoft.com/office/drawing/2014/main" id="{1DB2F11D-81B5-3148-AB10-FDF1555573F2}"/>
              </a:ext>
            </a:extLst>
          </p:cNvPr>
          <p:cNvSpPr txBox="1">
            <a:spLocks noChangeArrowheads="1"/>
          </p:cNvSpPr>
          <p:nvPr/>
        </p:nvSpPr>
        <p:spPr bwMode="auto">
          <a:xfrm>
            <a:off x="4430815" y="1192715"/>
            <a:ext cx="387043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Google,   Microsoft, TU Delft + Intel's</a:t>
            </a:r>
          </a:p>
        </p:txBody>
      </p:sp>
      <p:sp>
        <p:nvSpPr>
          <p:cNvPr id="9" name="Text Box 9">
            <a:extLst>
              <a:ext uri="{FF2B5EF4-FFF2-40B4-BE49-F238E27FC236}">
                <a16:creationId xmlns:a16="http://schemas.microsoft.com/office/drawing/2014/main" id="{83907660-6ED5-2E44-AD77-C2AB8DFF510E}"/>
              </a:ext>
            </a:extLst>
          </p:cNvPr>
          <p:cNvSpPr txBox="1">
            <a:spLocks noChangeArrowheads="1"/>
          </p:cNvSpPr>
          <p:nvPr/>
        </p:nvSpPr>
        <p:spPr bwMode="auto">
          <a:xfrm>
            <a:off x="9144000" y="1088740"/>
            <a:ext cx="22510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dirty="0">
                <a:latin typeface="Arial" panose="020B0604020202020204" pitchFamily="34" charset="0"/>
                <a:ea typeface="Arial Unicode MS" panose="020B0604020202020204" pitchFamily="34" charset="-128"/>
              </a:rPr>
              <a:t>U of T, Equal1, LETI</a:t>
            </a:r>
          </a:p>
        </p:txBody>
      </p:sp>
      <p:pic>
        <p:nvPicPr>
          <p:cNvPr id="11" name="Audio 10">
            <a:hlinkClick r:id="" action="ppaction://media"/>
            <a:extLst>
              <a:ext uri="{FF2B5EF4-FFF2-40B4-BE49-F238E27FC236}">
                <a16:creationId xmlns:a16="http://schemas.microsoft.com/office/drawing/2014/main" id="{F8670DE5-DA32-2149-ABF6-8075C4243EA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799072642"/>
      </p:ext>
    </p:extLst>
  </p:cSld>
  <p:clrMapOvr>
    <a:masterClrMapping/>
  </p:clrMapOvr>
  <p:transition advTm="50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5390" y="351265"/>
            <a:ext cx="8505945" cy="547687"/>
          </a:xfrm>
        </p:spPr>
        <p:txBody>
          <a:bodyPr/>
          <a:lstStyle/>
          <a:p>
            <a:pPr eaLnBrk="1" hangingPunct="1"/>
            <a:r>
              <a:rPr lang="en-US" altLang="en-US" sz="3400" dirty="0" err="1"/>
              <a:t>Muxing</a:t>
            </a:r>
            <a:r>
              <a:rPr lang="en-US" altLang="en-US" sz="3400" dirty="0"/>
              <a:t> Control (FDM) and Readout</a:t>
            </a:r>
          </a:p>
        </p:txBody>
      </p:sp>
      <p:sp>
        <p:nvSpPr>
          <p:cNvPr id="25603" name="Date Placeholder 7"/>
          <p:cNvSpPr>
            <a:spLocks noGrp="1"/>
          </p:cNvSpPr>
          <p:nvPr>
            <p:ph type="dt" sz="quarter" idx="4294967295"/>
          </p:nvPr>
        </p:nvSpPr>
        <p:spPr>
          <a:xfrm>
            <a:off x="5315719"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16</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94737"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Picture 2" descr="A close up of text on a white background&#10;&#10;Description automatically generated">
            <a:extLst>
              <a:ext uri="{FF2B5EF4-FFF2-40B4-BE49-F238E27FC236}">
                <a16:creationId xmlns:a16="http://schemas.microsoft.com/office/drawing/2014/main" id="{15D8FFD1-8335-1F48-B373-0F4FFAD1D4FE}"/>
              </a:ext>
            </a:extLst>
          </p:cNvPr>
          <p:cNvPicPr>
            <a:picLocks noChangeAspect="1"/>
          </p:cNvPicPr>
          <p:nvPr/>
        </p:nvPicPr>
        <p:blipFill rotWithShape="1">
          <a:blip r:embed="rId8">
            <a:extLst>
              <a:ext uri="{28A0092B-C50C-407E-A947-70E740481C1C}">
                <a14:useLocalDpi xmlns:a14="http://schemas.microsoft.com/office/drawing/2010/main" val="0"/>
              </a:ext>
            </a:extLst>
          </a:blip>
          <a:srcRect b="25963"/>
          <a:stretch/>
        </p:blipFill>
        <p:spPr>
          <a:xfrm>
            <a:off x="496069" y="1187515"/>
            <a:ext cx="9639300" cy="4851775"/>
          </a:xfrm>
          <a:prstGeom prst="rect">
            <a:avLst/>
          </a:prstGeom>
        </p:spPr>
      </p:pic>
      <p:sp>
        <p:nvSpPr>
          <p:cNvPr id="10" name="TextBox 9">
            <a:extLst>
              <a:ext uri="{FF2B5EF4-FFF2-40B4-BE49-F238E27FC236}">
                <a16:creationId xmlns:a16="http://schemas.microsoft.com/office/drawing/2014/main" id="{C23DFC67-5B5D-7A46-AA86-BC0F78CACFA5}"/>
              </a:ext>
            </a:extLst>
          </p:cNvPr>
          <p:cNvSpPr txBox="1"/>
          <p:nvPr/>
        </p:nvSpPr>
        <p:spPr>
          <a:xfrm>
            <a:off x="292164" y="1268760"/>
            <a:ext cx="5023555" cy="307777"/>
          </a:xfrm>
          <a:prstGeom prst="rect">
            <a:avLst/>
          </a:prstGeom>
          <a:noFill/>
        </p:spPr>
        <p:txBody>
          <a:bodyPr wrap="none" rtlCol="0">
            <a:spAutoFit/>
          </a:bodyPr>
          <a:lstStyle/>
          <a:p>
            <a:r>
              <a:rPr lang="en-US" sz="1400" dirty="0"/>
              <a:t>[D. </a:t>
            </a:r>
            <a:r>
              <a:rPr lang="en-US" sz="1400" dirty="0" err="1"/>
              <a:t>Riste</a:t>
            </a:r>
            <a:r>
              <a:rPr lang="en-US" sz="1400" dirty="0"/>
              <a:t> et al., IEEE Microwave Magazine, Aug.2020]</a:t>
            </a:r>
          </a:p>
        </p:txBody>
      </p:sp>
      <p:sp>
        <p:nvSpPr>
          <p:cNvPr id="11" name="TextBox 10">
            <a:extLst>
              <a:ext uri="{FF2B5EF4-FFF2-40B4-BE49-F238E27FC236}">
                <a16:creationId xmlns:a16="http://schemas.microsoft.com/office/drawing/2014/main" id="{0C7ED37E-CF2A-E542-8A5C-9AF965F2C988}"/>
              </a:ext>
            </a:extLst>
          </p:cNvPr>
          <p:cNvSpPr txBox="1"/>
          <p:nvPr/>
        </p:nvSpPr>
        <p:spPr>
          <a:xfrm>
            <a:off x="6413221" y="5904776"/>
            <a:ext cx="3561552" cy="307777"/>
          </a:xfrm>
          <a:prstGeom prst="rect">
            <a:avLst/>
          </a:prstGeom>
          <a:noFill/>
        </p:spPr>
        <p:txBody>
          <a:bodyPr wrap="none" rtlCol="0">
            <a:spAutoFit/>
          </a:bodyPr>
          <a:lstStyle/>
          <a:p>
            <a:r>
              <a:rPr lang="en-US" sz="1400" dirty="0"/>
              <a:t>[M. </a:t>
            </a:r>
            <a:r>
              <a:rPr lang="en-US" sz="1400" dirty="0" err="1"/>
              <a:t>Jerger</a:t>
            </a:r>
            <a:r>
              <a:rPr lang="en-US" sz="1400" dirty="0"/>
              <a:t> et al., </a:t>
            </a:r>
            <a:r>
              <a:rPr lang="en-US" sz="1400" dirty="0" err="1"/>
              <a:t>J.Appl</a:t>
            </a:r>
            <a:r>
              <a:rPr lang="en-US" sz="1400" dirty="0"/>
              <a:t>. Phys., 2012]</a:t>
            </a:r>
          </a:p>
        </p:txBody>
      </p:sp>
      <p:pic>
        <p:nvPicPr>
          <p:cNvPr id="7" name="Audio 6">
            <a:hlinkClick r:id="" action="ppaction://media"/>
            <a:extLst>
              <a:ext uri="{FF2B5EF4-FFF2-40B4-BE49-F238E27FC236}">
                <a16:creationId xmlns:a16="http://schemas.microsoft.com/office/drawing/2014/main" id="{E0827A54-DDB1-1847-BF3F-C13945FA678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3999798626"/>
      </p:ext>
    </p:extLst>
  </p:cSld>
  <p:clrMapOvr>
    <a:masterClrMapping/>
  </p:clrMapOvr>
  <p:transition advTm="96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AAB8BA6D-1E3E-C845-8E39-02BB1D4FE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226145"/>
            <a:ext cx="6007100" cy="3017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Grp="1" noChangeArrowheads="1"/>
          </p:cNvSpPr>
          <p:nvPr>
            <p:ph type="title" idx="4294967295"/>
          </p:nvPr>
        </p:nvSpPr>
        <p:spPr>
          <a:xfrm>
            <a:off x="812800" y="351265"/>
            <a:ext cx="8163520" cy="547687"/>
          </a:xfrm>
        </p:spPr>
        <p:txBody>
          <a:bodyPr/>
          <a:lstStyle/>
          <a:p>
            <a:pPr eaLnBrk="1" hangingPunct="1"/>
            <a:r>
              <a:rPr lang="en-US" altLang="en-US" sz="3200" dirty="0"/>
              <a:t>Direct Modulation Monolithic QP</a:t>
            </a:r>
          </a:p>
        </p:txBody>
      </p:sp>
      <p:sp>
        <p:nvSpPr>
          <p:cNvPr id="19502" name="Date Placeholder 78"/>
          <p:cNvSpPr>
            <a:spLocks noGrp="1"/>
          </p:cNvSpPr>
          <p:nvPr>
            <p:ph type="dt" sz="quarter" idx="4294967295"/>
          </p:nvPr>
        </p:nvSpPr>
        <p:spPr>
          <a:xfrm>
            <a:off x="5189538" y="6265096"/>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17</a:t>
            </a:fld>
            <a:r>
              <a:rPr lang="en-US" altLang="en-US" dirty="0"/>
              <a:t> of 42</a:t>
            </a:r>
          </a:p>
        </p:txBody>
      </p:sp>
      <p:graphicFrame>
        <p:nvGraphicFramePr>
          <p:cNvPr id="7" name="Object 7">
            <a:extLst>
              <a:ext uri="{FF2B5EF4-FFF2-40B4-BE49-F238E27FC236}">
                <a16:creationId xmlns:a16="http://schemas.microsoft.com/office/drawing/2014/main" id="{FA048050-C23B-8844-9840-EC5028AB6E7A}"/>
              </a:ext>
            </a:extLst>
          </p:cNvPr>
          <p:cNvGraphicFramePr>
            <a:graphicFrameLocks noChangeAspect="1"/>
          </p:cNvGraphicFramePr>
          <p:nvPr/>
        </p:nvGraphicFramePr>
        <p:xfrm>
          <a:off x="5791200" y="3404195"/>
          <a:ext cx="719138" cy="360362"/>
        </p:xfrm>
        <a:graphic>
          <a:graphicData uri="http://schemas.openxmlformats.org/presentationml/2006/ole">
            <mc:AlternateContent xmlns:mc="http://schemas.openxmlformats.org/markup-compatibility/2006">
              <mc:Choice xmlns:v="urn:schemas-microsoft-com:vml" Requires="v">
                <p:oleObj spid="_x0000_s195935" r:id="rId7" imgW="723900" imgH="368300" progId="">
                  <p:embed/>
                </p:oleObj>
              </mc:Choice>
              <mc:Fallback>
                <p:oleObj r:id="rId7" imgW="723900" imgH="368300" progId="">
                  <p:embed/>
                  <p:pic>
                    <p:nvPicPr>
                      <p:cNvPr id="7" name="Object 7">
                        <a:extLst>
                          <a:ext uri="{FF2B5EF4-FFF2-40B4-BE49-F238E27FC236}">
                            <a16:creationId xmlns:a16="http://schemas.microsoft.com/office/drawing/2014/main" id="{FA048050-C23B-8844-9840-EC5028AB6E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404195"/>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5">
            <a:extLst>
              <a:ext uri="{FF2B5EF4-FFF2-40B4-BE49-F238E27FC236}">
                <a16:creationId xmlns:a16="http://schemas.microsoft.com/office/drawing/2014/main" id="{716F763E-DDDB-B046-9C9A-0150D75A975A}"/>
              </a:ext>
            </a:extLst>
          </p:cNvPr>
          <p:cNvSpPr txBox="1">
            <a:spLocks noChangeArrowheads="1"/>
          </p:cNvSpPr>
          <p:nvPr/>
        </p:nvSpPr>
        <p:spPr bwMode="auto">
          <a:xfrm>
            <a:off x="335360" y="1268760"/>
            <a:ext cx="11520487"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68313" indent="-468313" eaLnBrk="1" hangingPunct="1">
              <a:spcBef>
                <a:spcPts val="600"/>
              </a:spcBef>
              <a:buClr>
                <a:srgbClr val="CC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2000" b="1" kern="0" dirty="0"/>
              <a:t>Qubit array </a:t>
            </a:r>
          </a:p>
          <a:p>
            <a:pPr marL="863600" lvl="1" indent="-323850" eaLnBrk="1">
              <a:buSzPct val="75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1800" kern="0" dirty="0" err="1"/>
              <a:t>P</a:t>
            </a:r>
            <a:r>
              <a:rPr lang="en-US" altLang="en-US" sz="1800" kern="0" baseline="-25000" dirty="0" err="1"/>
              <a:t>dc</a:t>
            </a:r>
            <a:r>
              <a:rPr lang="en-US" altLang="en-US" sz="1800" kern="0" dirty="0"/>
              <a:t> =5 </a:t>
            </a:r>
            <a:r>
              <a:rPr lang="en-US" altLang="en-US" sz="1800" kern="0" dirty="0" err="1"/>
              <a:t>pW</a:t>
            </a:r>
            <a:r>
              <a:rPr lang="en-US" altLang="en-US" sz="1800" kern="0" dirty="0"/>
              <a:t> (10pA/50mV) per qubit</a:t>
            </a:r>
          </a:p>
          <a:p>
            <a:pPr marL="863600" lvl="1" indent="-323850" eaLnBrk="1">
              <a:buSzPct val="75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1800" kern="0" dirty="0"/>
              <a:t>10</a:t>
            </a:r>
            <a:r>
              <a:rPr lang="en-US" altLang="en-US" sz="1800" kern="0" baseline="33000" dirty="0"/>
              <a:t>10</a:t>
            </a:r>
            <a:r>
              <a:rPr lang="en-US" altLang="en-US" sz="1800" kern="0" dirty="0"/>
              <a:t> qubits = 5 </a:t>
            </a:r>
            <a:r>
              <a:rPr lang="en-US" altLang="en-US" sz="1800" kern="0" dirty="0" err="1"/>
              <a:t>mW</a:t>
            </a:r>
            <a:r>
              <a:rPr lang="en-US" altLang="en-US" sz="1800" kern="0" dirty="0"/>
              <a:t> </a:t>
            </a:r>
          </a:p>
          <a:p>
            <a:pPr marL="468313" indent="-468313" eaLnBrk="1" hangingPunct="1">
              <a:spcBef>
                <a:spcPts val="600"/>
              </a:spcBef>
              <a:buClr>
                <a:srgbClr val="CC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2000" b="1" kern="0" dirty="0"/>
              <a:t>Spin manipulation </a:t>
            </a:r>
          </a:p>
          <a:p>
            <a:pPr marL="863600" lvl="1" indent="-323850" eaLnBrk="1">
              <a:buSzPct val="75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1800" kern="0" dirty="0"/>
              <a:t>low phase noise (OFDM) signal at </a:t>
            </a:r>
            <a:r>
              <a:rPr lang="en-US" altLang="en-US" sz="1800" i="1" kern="0" dirty="0" err="1"/>
              <a:t>f</a:t>
            </a:r>
            <a:r>
              <a:rPr lang="en-US" altLang="en-US" sz="1800" kern="0" baseline="-33000" dirty="0" err="1"/>
              <a:t>L</a:t>
            </a:r>
            <a:r>
              <a:rPr lang="en-US" altLang="en-US" sz="1800" kern="0" dirty="0"/>
              <a:t> </a:t>
            </a:r>
          </a:p>
          <a:p>
            <a:pPr marL="863600" lvl="1" indent="-323850" eaLnBrk="1">
              <a:buSzPct val="75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1800" kern="0" dirty="0"/>
              <a:t>60-100 GHz for 3-5 K operation</a:t>
            </a:r>
          </a:p>
          <a:p>
            <a:pPr marL="863600" lvl="1" indent="-323850" eaLnBrk="1">
              <a:buSzPct val="75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1800" kern="0" dirty="0"/>
              <a:t>140-240 GHz for 8-12 K operation</a:t>
            </a:r>
          </a:p>
          <a:p>
            <a:pPr marL="863600" lvl="1" indent="-323850" eaLnBrk="1">
              <a:buSzPct val="75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1800" kern="0" dirty="0"/>
              <a:t>n-MOSFET </a:t>
            </a:r>
            <a:r>
              <a:rPr lang="en-US" altLang="en-US" sz="1800" kern="0" dirty="0" err="1"/>
              <a:t>switch+phase</a:t>
            </a:r>
            <a:r>
              <a:rPr lang="en-US" altLang="en-US" sz="1800" kern="0" dirty="0"/>
              <a:t> pulse modulators</a:t>
            </a:r>
          </a:p>
          <a:p>
            <a:pPr marL="0" indent="0" eaLnBrk="1">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endParaRPr lang="en-US" altLang="en-US" sz="2000" kern="0" dirty="0"/>
          </a:p>
          <a:p>
            <a:pPr marL="468313" indent="-468313" eaLnBrk="1" hangingPunct="1">
              <a:spcBef>
                <a:spcPts val="600"/>
              </a:spcBef>
              <a:buClr>
                <a:srgbClr val="CC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2000" b="1" kern="0" dirty="0"/>
              <a:t>SRAM</a:t>
            </a:r>
            <a:r>
              <a:rPr lang="en-US" altLang="en-US" sz="2000" kern="0" dirty="0"/>
              <a:t> stores digital pulse sequences (gate operations)</a:t>
            </a:r>
          </a:p>
          <a:p>
            <a:pPr marL="0" indent="0" eaLnBrk="1">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endParaRPr lang="en-US" altLang="en-US" sz="2000" kern="0" dirty="0"/>
          </a:p>
          <a:p>
            <a:pPr marL="0" indent="0" eaLnBrk="1">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endParaRPr lang="en-US" altLang="en-US" sz="2000" b="1" kern="0" dirty="0"/>
          </a:p>
          <a:p>
            <a:pPr marL="0" indent="0" eaLnBrk="1">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2000" b="1" kern="0" dirty="0"/>
              <a:t>Control/readout circuits</a:t>
            </a:r>
            <a:r>
              <a:rPr lang="en-US" altLang="en-US" sz="2000" kern="0" dirty="0"/>
              <a:t> dominate consumption. Integration limited by </a:t>
            </a:r>
            <a:r>
              <a:rPr lang="en-US" altLang="en-US" sz="2000" b="1" kern="0" dirty="0"/>
              <a:t>cryostat lift</a:t>
            </a:r>
          </a:p>
        </p:txBody>
      </p:sp>
      <p:graphicFrame>
        <p:nvGraphicFramePr>
          <p:cNvPr id="11" name="Object 6">
            <a:extLst>
              <a:ext uri="{FF2B5EF4-FFF2-40B4-BE49-F238E27FC236}">
                <a16:creationId xmlns:a16="http://schemas.microsoft.com/office/drawing/2014/main" id="{BD8D63A0-89C8-5E4C-AF0E-BA205FF4067C}"/>
              </a:ext>
            </a:extLst>
          </p:cNvPr>
          <p:cNvGraphicFramePr>
            <a:graphicFrameLocks noChangeAspect="1"/>
          </p:cNvGraphicFramePr>
          <p:nvPr/>
        </p:nvGraphicFramePr>
        <p:xfrm>
          <a:off x="2860278" y="4824155"/>
          <a:ext cx="3235325" cy="762000"/>
        </p:xfrm>
        <a:graphic>
          <a:graphicData uri="http://schemas.openxmlformats.org/presentationml/2006/ole">
            <mc:AlternateContent xmlns:mc="http://schemas.openxmlformats.org/markup-compatibility/2006">
              <mc:Choice xmlns:v="urn:schemas-microsoft-com:vml" Requires="v">
                <p:oleObj spid="_x0000_s195936" r:id="rId9" imgW="3263900" imgH="774700" progId="">
                  <p:embed/>
                </p:oleObj>
              </mc:Choice>
              <mc:Fallback>
                <p:oleObj r:id="rId9" imgW="3263900" imgH="774700" progId="">
                  <p:embed/>
                  <p:pic>
                    <p:nvPicPr>
                      <p:cNvPr id="11" name="Object 6">
                        <a:extLst>
                          <a:ext uri="{FF2B5EF4-FFF2-40B4-BE49-F238E27FC236}">
                            <a16:creationId xmlns:a16="http://schemas.microsoft.com/office/drawing/2014/main" id="{BD8D63A0-89C8-5E4C-AF0E-BA205FF406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0278" y="4824155"/>
                        <a:ext cx="3235325"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7">
            <a:extLst>
              <a:ext uri="{FF2B5EF4-FFF2-40B4-BE49-F238E27FC236}">
                <a16:creationId xmlns:a16="http://schemas.microsoft.com/office/drawing/2014/main" id="{39AE780A-4F04-A140-A485-32AEB9EBBDD3}"/>
              </a:ext>
            </a:extLst>
          </p:cNvPr>
          <p:cNvSpPr txBox="1">
            <a:spLocks noChangeArrowheads="1"/>
          </p:cNvSpPr>
          <p:nvPr/>
        </p:nvSpPr>
        <p:spPr bwMode="auto">
          <a:xfrm>
            <a:off x="8351838" y="4337645"/>
            <a:ext cx="34036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spcAft>
                <a:spcPct val="0"/>
              </a:spcAft>
            </a:pPr>
            <a:r>
              <a:rPr lang="en-CA" altLang="en-US" sz="1400" b="1">
                <a:ea typeface="Arial Unicode MS" panose="020B0604020202020204" pitchFamily="34" charset="-128"/>
              </a:rPr>
              <a:t>Note:</a:t>
            </a:r>
            <a:r>
              <a:rPr lang="en-CA" altLang="en-US" sz="1400">
                <a:ea typeface="Arial Unicode MS" panose="020B0604020202020204" pitchFamily="34" charset="-128"/>
              </a:rPr>
              <a:t> qubit bias scheme not shown</a:t>
            </a:r>
          </a:p>
        </p:txBody>
      </p:sp>
      <p:sp>
        <p:nvSpPr>
          <p:cNvPr id="14" name="Text Box 31">
            <a:extLst>
              <a:ext uri="{FF2B5EF4-FFF2-40B4-BE49-F238E27FC236}">
                <a16:creationId xmlns:a16="http://schemas.microsoft.com/office/drawing/2014/main" id="{CF4A98B0-12A7-A248-8203-22FAF9D703AF}"/>
              </a:ext>
            </a:extLst>
          </p:cNvPr>
          <p:cNvSpPr txBox="1">
            <a:spLocks noChangeArrowheads="1"/>
          </p:cNvSpPr>
          <p:nvPr/>
        </p:nvSpPr>
        <p:spPr bwMode="auto">
          <a:xfrm>
            <a:off x="8976320" y="4761274"/>
            <a:ext cx="253841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9pPr>
          </a:lstStyle>
          <a:p>
            <a:pPr eaLnBrk="1">
              <a:spcAft>
                <a:spcPct val="0"/>
              </a:spcAft>
            </a:pPr>
            <a:r>
              <a:rPr lang="en-CA" altLang="en-US" sz="1400" dirty="0">
                <a:ea typeface="Arial Unicode MS" panose="020B0604020202020204" pitchFamily="34" charset="-128"/>
              </a:rPr>
              <a:t>[S. </a:t>
            </a:r>
            <a:r>
              <a:rPr lang="en-CA" altLang="en-US" sz="1400" dirty="0" err="1">
                <a:ea typeface="Arial Unicode MS" panose="020B0604020202020204" pitchFamily="34" charset="-128"/>
              </a:rPr>
              <a:t>Bonen</a:t>
            </a:r>
            <a:r>
              <a:rPr lang="en-CA" altLang="en-US" sz="1400" dirty="0">
                <a:ea typeface="Arial Unicode MS" panose="020B0604020202020204" pitchFamily="34" charset="-128"/>
              </a:rPr>
              <a:t> et al. EDL 2019]</a:t>
            </a:r>
          </a:p>
        </p:txBody>
      </p:sp>
      <p:pic>
        <p:nvPicPr>
          <p:cNvPr id="6" name="Audio 5">
            <a:hlinkClick r:id="" action="ppaction://media"/>
            <a:extLst>
              <a:ext uri="{FF2B5EF4-FFF2-40B4-BE49-F238E27FC236}">
                <a16:creationId xmlns:a16="http://schemas.microsoft.com/office/drawing/2014/main" id="{FCA52A71-3E53-6C4D-B035-004C40D6E5D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916378668"/>
      </p:ext>
    </p:extLst>
  </p:cSld>
  <p:clrMapOvr>
    <a:masterClrMapping/>
  </p:clrMapOvr>
  <p:transition advTm="883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812800" y="351265"/>
            <a:ext cx="7827963" cy="547687"/>
          </a:xfrm>
        </p:spPr>
        <p:txBody>
          <a:bodyPr/>
          <a:lstStyle/>
          <a:p>
            <a:pPr eaLnBrk="1" hangingPunct="1"/>
            <a:r>
              <a:rPr lang="en-US" altLang="en-US" sz="3400" dirty="0"/>
              <a:t>100mK AMS QP in 28nm FDSOI</a:t>
            </a:r>
          </a:p>
        </p:txBody>
      </p:sp>
      <p:sp>
        <p:nvSpPr>
          <p:cNvPr id="24579" name="Date Placeholder 7"/>
          <p:cNvSpPr>
            <a:spLocks noGrp="1"/>
          </p:cNvSpPr>
          <p:nvPr>
            <p:ph type="dt" sz="quarter" idx="4294967295"/>
          </p:nvPr>
        </p:nvSpPr>
        <p:spPr>
          <a:xfrm>
            <a:off x="5105890" y="6225156"/>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18</a:t>
            </a:fld>
            <a:r>
              <a:rPr lang="en-US" altLang="en-US" dirty="0"/>
              <a:t> of 42</a:t>
            </a:r>
          </a:p>
        </p:txBody>
      </p:sp>
      <p:graphicFrame>
        <p:nvGraphicFramePr>
          <p:cNvPr id="43" name="Object 6">
            <a:extLst>
              <a:ext uri="{FF2B5EF4-FFF2-40B4-BE49-F238E27FC236}">
                <a16:creationId xmlns:a16="http://schemas.microsoft.com/office/drawing/2014/main" id="{6202C804-6B2F-C941-85AF-1E95EC86C02C}"/>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96959" r:id="rId6" imgW="723900" imgH="368300" progId="">
                  <p:embed/>
                </p:oleObj>
              </mc:Choice>
              <mc:Fallback>
                <p:oleObj r:id="rId6" imgW="723900" imgH="368300" progId="">
                  <p:embed/>
                  <p:pic>
                    <p:nvPicPr>
                      <p:cNvPr id="43" name="Object 6">
                        <a:extLst>
                          <a:ext uri="{FF2B5EF4-FFF2-40B4-BE49-F238E27FC236}">
                            <a16:creationId xmlns:a16="http://schemas.microsoft.com/office/drawing/2014/main" id="{6202C804-6B2F-C941-85AF-1E95EC86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8">
            <a:extLst>
              <a:ext uri="{FF2B5EF4-FFF2-40B4-BE49-F238E27FC236}">
                <a16:creationId xmlns:a16="http://schemas.microsoft.com/office/drawing/2014/main" id="{22C669DF-6D5D-4E41-BA93-19DD870DA2FF}"/>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96960" r:id="rId8" imgW="723900" imgH="368300" progId="">
                  <p:embed/>
                </p:oleObj>
              </mc:Choice>
              <mc:Fallback>
                <p:oleObj r:id="rId8" imgW="723900" imgH="368300" progId="">
                  <p:embed/>
                  <p:pic>
                    <p:nvPicPr>
                      <p:cNvPr id="45" name="Object 8">
                        <a:extLst>
                          <a:ext uri="{FF2B5EF4-FFF2-40B4-BE49-F238E27FC236}">
                            <a16:creationId xmlns:a16="http://schemas.microsoft.com/office/drawing/2014/main" id="{22C669DF-6D5D-4E41-BA93-19DD870DA2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 name="AutoShape 9">
            <a:extLst>
              <a:ext uri="{FF2B5EF4-FFF2-40B4-BE49-F238E27FC236}">
                <a16:creationId xmlns:a16="http://schemas.microsoft.com/office/drawing/2014/main" id="{16AE7FF5-5FF4-A645-A31E-B38EDE9EFE62}"/>
              </a:ext>
            </a:extLst>
          </p:cNvPr>
          <p:cNvSpPr>
            <a:spLocks noChangeArrowheads="1"/>
          </p:cNvSpPr>
          <p:nvPr/>
        </p:nvSpPr>
        <p:spPr bwMode="auto">
          <a:xfrm>
            <a:off x="8640763" y="1079500"/>
            <a:ext cx="3168650" cy="431800"/>
          </a:xfrm>
          <a:prstGeom prst="roundRect">
            <a:avLst>
              <a:gd name="adj" fmla="val 366"/>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53" name="Picture 7">
            <a:extLst>
              <a:ext uri="{FF2B5EF4-FFF2-40B4-BE49-F238E27FC236}">
                <a16:creationId xmlns:a16="http://schemas.microsoft.com/office/drawing/2014/main" id="{4CC666F7-882E-2C47-A29A-073BE1481B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2988" y="1116013"/>
            <a:ext cx="6043612"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6">
            <a:extLst>
              <a:ext uri="{FF2B5EF4-FFF2-40B4-BE49-F238E27FC236}">
                <a16:creationId xmlns:a16="http://schemas.microsoft.com/office/drawing/2014/main" id="{6EB8D14C-63F1-924D-B8A7-8A9EBEEC4144}"/>
              </a:ext>
            </a:extLst>
          </p:cNvPr>
          <p:cNvSpPr txBox="1">
            <a:spLocks noChangeArrowheads="1"/>
          </p:cNvSpPr>
          <p:nvPr/>
        </p:nvSpPr>
        <p:spPr bwMode="auto">
          <a:xfrm>
            <a:off x="674688" y="5249863"/>
            <a:ext cx="35607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a:latin typeface="Arial" panose="020B0604020202020204" pitchFamily="34" charset="0"/>
                <a:ea typeface="Arial Unicode MS" panose="020B0604020202020204" pitchFamily="34" charset="-128"/>
              </a:rPr>
              <a:t>[L. Le Guevel et al., ISSCC 2020]</a:t>
            </a:r>
          </a:p>
        </p:txBody>
      </p:sp>
      <p:pic>
        <p:nvPicPr>
          <p:cNvPr id="55" name="Picture 8">
            <a:extLst>
              <a:ext uri="{FF2B5EF4-FFF2-40B4-BE49-F238E27FC236}">
                <a16:creationId xmlns:a16="http://schemas.microsoft.com/office/drawing/2014/main" id="{58269C9B-3E93-9E4B-BDCB-DD7ACCB61C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350" y="1149350"/>
            <a:ext cx="608330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Audio 7">
            <a:hlinkClick r:id="" action="ppaction://media"/>
            <a:extLst>
              <a:ext uri="{FF2B5EF4-FFF2-40B4-BE49-F238E27FC236}">
                <a16:creationId xmlns:a16="http://schemas.microsoft.com/office/drawing/2014/main" id="{C9088133-0EBC-874F-AE1B-861ECC7E956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45894321"/>
      </p:ext>
    </p:extLst>
  </p:cSld>
  <p:clrMapOvr>
    <a:masterClrMapping/>
  </p:clrMapOvr>
  <p:transition advTm="25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812800" y="351265"/>
            <a:ext cx="7557195" cy="547687"/>
          </a:xfrm>
        </p:spPr>
        <p:txBody>
          <a:bodyPr/>
          <a:lstStyle/>
          <a:p>
            <a:pPr eaLnBrk="1" hangingPunct="1"/>
            <a:r>
              <a:rPr lang="en-US" altLang="en-US" sz="3400" dirty="0"/>
              <a:t>AMS Charge QP in 22nm FDSOI</a:t>
            </a:r>
          </a:p>
        </p:txBody>
      </p:sp>
      <p:sp>
        <p:nvSpPr>
          <p:cNvPr id="25603" name="Date Placeholder 7"/>
          <p:cNvSpPr>
            <a:spLocks noGrp="1"/>
          </p:cNvSpPr>
          <p:nvPr>
            <p:ph type="dt" sz="quarter" idx="4294967295"/>
          </p:nvPr>
        </p:nvSpPr>
        <p:spPr>
          <a:xfrm>
            <a:off x="4520826"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19</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97808"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10">
            <a:extLst>
              <a:ext uri="{FF2B5EF4-FFF2-40B4-BE49-F238E27FC236}">
                <a16:creationId xmlns:a16="http://schemas.microsoft.com/office/drawing/2014/main" id="{3348F365-CE5E-184D-AEA9-FB44FF2A754B}"/>
              </a:ext>
            </a:extLst>
          </p:cNvPr>
          <p:cNvSpPr txBox="1">
            <a:spLocks noChangeArrowheads="1"/>
          </p:cNvSpPr>
          <p:nvPr/>
        </p:nvSpPr>
        <p:spPr bwMode="auto">
          <a:xfrm>
            <a:off x="8710613" y="5928798"/>
            <a:ext cx="24479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Verdana" panose="020B0604030504040204" pitchFamily="34" charset="0"/>
                <a:ea typeface="MS PGothic" panose="020B0600070205080204" pitchFamily="34" charset="-128"/>
              </a:defRPr>
            </a:lvl9pPr>
          </a:lstStyle>
          <a:p>
            <a:pPr eaLnBrk="1" hangingPunct="1">
              <a:spcBef>
                <a:spcPts val="600"/>
              </a:spcBef>
              <a:spcAft>
                <a:spcPct val="0"/>
              </a:spcAft>
            </a:pPr>
            <a:r>
              <a:rPr lang="en-US" altLang="en-US" sz="1400" dirty="0">
                <a:ea typeface="Arial Unicode MS" panose="020B0604020202020204" pitchFamily="34" charset="-128"/>
              </a:rPr>
              <a:t>[D. </a:t>
            </a:r>
            <a:r>
              <a:rPr lang="en-US" altLang="en-US" sz="1400" dirty="0" err="1">
                <a:ea typeface="Arial Unicode MS" panose="020B0604020202020204" pitchFamily="34" charset="-128"/>
              </a:rPr>
              <a:t>Leipold</a:t>
            </a:r>
            <a:r>
              <a:rPr lang="en-US" altLang="en-US" sz="1400" dirty="0">
                <a:ea typeface="Arial Unicode MS" panose="020B0604020202020204" pitchFamily="34" charset="-128"/>
              </a:rPr>
              <a:t>, et al. 2019]</a:t>
            </a:r>
          </a:p>
        </p:txBody>
      </p:sp>
      <p:pic>
        <p:nvPicPr>
          <p:cNvPr id="2" name="Picture 1">
            <a:extLst>
              <a:ext uri="{FF2B5EF4-FFF2-40B4-BE49-F238E27FC236}">
                <a16:creationId xmlns:a16="http://schemas.microsoft.com/office/drawing/2014/main" id="{F592DFC2-951E-D645-8335-AA316C433E6F}"/>
              </a:ext>
            </a:extLst>
          </p:cNvPr>
          <p:cNvPicPr>
            <a:picLocks noChangeAspect="1"/>
          </p:cNvPicPr>
          <p:nvPr/>
        </p:nvPicPr>
        <p:blipFill>
          <a:blip r:embed="rId8"/>
          <a:stretch>
            <a:fillRect/>
          </a:stretch>
        </p:blipFill>
        <p:spPr>
          <a:xfrm>
            <a:off x="486811" y="1176477"/>
            <a:ext cx="10964784" cy="4907818"/>
          </a:xfrm>
          <a:prstGeom prst="rect">
            <a:avLst/>
          </a:prstGeom>
        </p:spPr>
      </p:pic>
      <p:pic>
        <p:nvPicPr>
          <p:cNvPr id="7" name="Audio 6">
            <a:hlinkClick r:id="" action="ppaction://media"/>
            <a:extLst>
              <a:ext uri="{FF2B5EF4-FFF2-40B4-BE49-F238E27FC236}">
                <a16:creationId xmlns:a16="http://schemas.microsoft.com/office/drawing/2014/main" id="{21F27E3A-D65B-E242-9AB6-74D38E8B486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708930140"/>
      </p:ext>
    </p:extLst>
  </p:cSld>
  <p:clrMapOvr>
    <a:masterClrMapping/>
  </p:clrMapOvr>
  <p:transition advTm="31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idx="4294967295"/>
          </p:nvPr>
        </p:nvSpPr>
        <p:spPr>
          <a:xfrm>
            <a:off x="4364549" y="351265"/>
            <a:ext cx="4005446" cy="547687"/>
          </a:xfrm>
        </p:spPr>
        <p:txBody>
          <a:bodyPr/>
          <a:lstStyle/>
          <a:p>
            <a:pPr eaLnBrk="1" hangingPunct="1"/>
            <a:r>
              <a:rPr lang="en-US" altLang="en-US" sz="3200" dirty="0"/>
              <a:t>Outline</a:t>
            </a:r>
          </a:p>
        </p:txBody>
      </p:sp>
      <p:sp>
        <p:nvSpPr>
          <p:cNvPr id="7171" name="Rectangle 14"/>
          <p:cNvSpPr>
            <a:spLocks noGrp="1" noChangeArrowheads="1"/>
          </p:cNvSpPr>
          <p:nvPr>
            <p:ph type="body" idx="1"/>
          </p:nvPr>
        </p:nvSpPr>
        <p:spPr>
          <a:xfrm>
            <a:off x="812799" y="1333500"/>
            <a:ext cx="10610851" cy="4686300"/>
          </a:xfrm>
        </p:spPr>
        <p:txBody>
          <a:bodyPr/>
          <a:lstStyle/>
          <a:p>
            <a:pPr eaLnBrk="1" hangingPunct="1">
              <a:lnSpc>
                <a:spcPct val="200000"/>
              </a:lnSpc>
            </a:pPr>
            <a:r>
              <a:rPr lang="en-US" altLang="en-US" sz="2400" b="1" dirty="0"/>
              <a:t>Spin control basics</a:t>
            </a:r>
          </a:p>
          <a:p>
            <a:pPr eaLnBrk="1" hangingPunct="1">
              <a:lnSpc>
                <a:spcPct val="200000"/>
              </a:lnSpc>
            </a:pPr>
            <a:r>
              <a:rPr lang="en-US" altLang="en-US" sz="2400" dirty="0"/>
              <a:t>Biasing semiconductor qubits for quantum gate operation</a:t>
            </a:r>
          </a:p>
          <a:p>
            <a:pPr eaLnBrk="1" hangingPunct="1">
              <a:lnSpc>
                <a:spcPct val="200000"/>
              </a:lnSpc>
            </a:pPr>
            <a:r>
              <a:rPr lang="en-US" altLang="en-US" sz="2400" dirty="0"/>
              <a:t>Monolithic Quantum Processor (QP) proposals</a:t>
            </a:r>
          </a:p>
          <a:p>
            <a:pPr eaLnBrk="1" hangingPunct="1">
              <a:lnSpc>
                <a:spcPct val="200000"/>
              </a:lnSpc>
            </a:pPr>
            <a:r>
              <a:rPr lang="en-US" altLang="en-US" sz="2400" dirty="0"/>
              <a:t>Control circuit specification</a:t>
            </a:r>
          </a:p>
          <a:p>
            <a:pPr marL="0" indent="0" eaLnBrk="1" hangingPunct="1">
              <a:lnSpc>
                <a:spcPct val="200000"/>
              </a:lnSpc>
              <a:buNone/>
            </a:pPr>
            <a:endParaRPr lang="en-US" altLang="en-US" sz="2400" dirty="0"/>
          </a:p>
          <a:p>
            <a:pPr eaLnBrk="1" hangingPunct="1">
              <a:lnSpc>
                <a:spcPct val="90000"/>
              </a:lnSpc>
            </a:pPr>
            <a:endParaRPr lang="en-US" altLang="en-US" dirty="0"/>
          </a:p>
        </p:txBody>
      </p:sp>
      <p:sp>
        <p:nvSpPr>
          <p:cNvPr id="7172" name="Date Placeholder 7"/>
          <p:cNvSpPr>
            <a:spLocks noGrp="1"/>
          </p:cNvSpPr>
          <p:nvPr>
            <p:ph type="dt" sz="quarter" idx="4294967295"/>
          </p:nvPr>
        </p:nvSpPr>
        <p:spPr>
          <a:xfrm>
            <a:off x="5209595" y="6246873"/>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2</a:t>
            </a:fld>
            <a:r>
              <a:rPr lang="en-US" altLang="en-US" dirty="0"/>
              <a:t> of 42</a:t>
            </a:r>
          </a:p>
        </p:txBody>
      </p:sp>
      <p:pic>
        <p:nvPicPr>
          <p:cNvPr id="4" name="Audio 3">
            <a:hlinkClick r:id="" action="ppaction://media"/>
            <a:extLst>
              <a:ext uri="{FF2B5EF4-FFF2-40B4-BE49-F238E27FC236}">
                <a16:creationId xmlns:a16="http://schemas.microsoft.com/office/drawing/2014/main" id="{FE4E261E-1A51-894D-95B0-D2CEA43342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cSld>
  <p:clrMapOvr>
    <a:masterClrMapping/>
  </p:clrMapOvr>
  <p:transition advTm="16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25370" y="351265"/>
            <a:ext cx="8613570" cy="547687"/>
          </a:xfrm>
        </p:spPr>
        <p:txBody>
          <a:bodyPr/>
          <a:lstStyle/>
          <a:p>
            <a:pPr eaLnBrk="1" hangingPunct="1"/>
            <a:r>
              <a:rPr lang="en-US" altLang="en-US" sz="3400" dirty="0"/>
              <a:t>Quantum Core and Control Detail</a:t>
            </a:r>
          </a:p>
        </p:txBody>
      </p:sp>
      <p:sp>
        <p:nvSpPr>
          <p:cNvPr id="25603" name="Date Placeholder 7"/>
          <p:cNvSpPr>
            <a:spLocks noGrp="1"/>
          </p:cNvSpPr>
          <p:nvPr>
            <p:ph type="dt" sz="quarter" idx="4294967295"/>
          </p:nvPr>
        </p:nvSpPr>
        <p:spPr>
          <a:xfrm>
            <a:off x="5270714"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20</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98832"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a:extLst>
              <a:ext uri="{FF2B5EF4-FFF2-40B4-BE49-F238E27FC236}">
                <a16:creationId xmlns:a16="http://schemas.microsoft.com/office/drawing/2014/main" id="{8F44C2BC-F2A0-0C46-A52C-A5AA6A1633C5}"/>
              </a:ext>
            </a:extLst>
          </p:cNvPr>
          <p:cNvSpPr/>
          <p:nvPr/>
        </p:nvSpPr>
        <p:spPr>
          <a:xfrm>
            <a:off x="516573" y="5713823"/>
            <a:ext cx="4280146" cy="307777"/>
          </a:xfrm>
          <a:prstGeom prst="rect">
            <a:avLst/>
          </a:prstGeom>
        </p:spPr>
        <p:txBody>
          <a:bodyPr wrap="none">
            <a:spAutoFit/>
          </a:bodyPr>
          <a:lstStyle/>
          <a:p>
            <a:pPr marL="1009650" lvl="1" indent="-571500" eaLnBrk="1" hangingPunct="1"/>
            <a:r>
              <a:rPr lang="en-CA" sz="1400" dirty="0"/>
              <a:t>[I. Bashir et al., IEEE SSC-L, Sep. 2020]</a:t>
            </a:r>
            <a:endParaRPr lang="en-US" altLang="en-US" sz="1400" dirty="0"/>
          </a:p>
        </p:txBody>
      </p:sp>
      <p:pic>
        <p:nvPicPr>
          <p:cNvPr id="3" name="Picture 2" descr="A screenshot of a cell phone&#10;&#10;Description automatically generated">
            <a:extLst>
              <a:ext uri="{FF2B5EF4-FFF2-40B4-BE49-F238E27FC236}">
                <a16:creationId xmlns:a16="http://schemas.microsoft.com/office/drawing/2014/main" id="{C91D54F6-ABA5-9342-BE74-DC45E0DE87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8994" y="1420437"/>
            <a:ext cx="6232651" cy="3864504"/>
          </a:xfrm>
          <a:prstGeom prst="rect">
            <a:avLst/>
          </a:prstGeom>
        </p:spPr>
      </p:pic>
      <p:pic>
        <p:nvPicPr>
          <p:cNvPr id="9" name="Picture 8" descr="A picture containing sign&#10;&#10;Description automatically generated">
            <a:extLst>
              <a:ext uri="{FF2B5EF4-FFF2-40B4-BE49-F238E27FC236}">
                <a16:creationId xmlns:a16="http://schemas.microsoft.com/office/drawing/2014/main" id="{0EC9EC20-5911-6443-A863-20D9DE10AB43}"/>
              </a:ext>
            </a:extLst>
          </p:cNvPr>
          <p:cNvPicPr>
            <a:picLocks noChangeAspect="1"/>
          </p:cNvPicPr>
          <p:nvPr/>
        </p:nvPicPr>
        <p:blipFill rotWithShape="1">
          <a:blip r:embed="rId9">
            <a:extLst>
              <a:ext uri="{28A0092B-C50C-407E-A947-70E740481C1C}">
                <a14:useLocalDpi xmlns:a14="http://schemas.microsoft.com/office/drawing/2010/main" val="0"/>
              </a:ext>
            </a:extLst>
          </a:blip>
          <a:srcRect l="7647" t="4310"/>
          <a:stretch/>
        </p:blipFill>
        <p:spPr>
          <a:xfrm>
            <a:off x="397198" y="1493785"/>
            <a:ext cx="5113737" cy="3864505"/>
          </a:xfrm>
          <a:prstGeom prst="rect">
            <a:avLst/>
          </a:prstGeom>
        </p:spPr>
      </p:pic>
      <p:pic>
        <p:nvPicPr>
          <p:cNvPr id="5" name="Audio 4">
            <a:hlinkClick r:id="" action="ppaction://media"/>
            <a:extLst>
              <a:ext uri="{FF2B5EF4-FFF2-40B4-BE49-F238E27FC236}">
                <a16:creationId xmlns:a16="http://schemas.microsoft.com/office/drawing/2014/main" id="{34CA9803-72C2-D948-9C40-E7E245DF8FB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295414448"/>
      </p:ext>
    </p:extLst>
  </p:cSld>
  <p:clrMapOvr>
    <a:masterClrMapping/>
  </p:clrMapOvr>
  <p:transition advTm="24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idx="4294967295"/>
          </p:nvPr>
        </p:nvSpPr>
        <p:spPr>
          <a:xfrm>
            <a:off x="4364549" y="351265"/>
            <a:ext cx="4005446" cy="547687"/>
          </a:xfrm>
        </p:spPr>
        <p:txBody>
          <a:bodyPr/>
          <a:lstStyle/>
          <a:p>
            <a:pPr eaLnBrk="1" hangingPunct="1"/>
            <a:r>
              <a:rPr lang="en-US" altLang="en-US" sz="3200" dirty="0"/>
              <a:t>Outline</a:t>
            </a:r>
          </a:p>
        </p:txBody>
      </p:sp>
      <p:sp>
        <p:nvSpPr>
          <p:cNvPr id="7171" name="Rectangle 14"/>
          <p:cNvSpPr>
            <a:spLocks noGrp="1" noChangeArrowheads="1"/>
          </p:cNvSpPr>
          <p:nvPr>
            <p:ph type="body" idx="1"/>
          </p:nvPr>
        </p:nvSpPr>
        <p:spPr>
          <a:xfrm>
            <a:off x="812799" y="1333500"/>
            <a:ext cx="10610851" cy="4686300"/>
          </a:xfrm>
        </p:spPr>
        <p:txBody>
          <a:bodyPr/>
          <a:lstStyle/>
          <a:p>
            <a:pPr eaLnBrk="1" hangingPunct="1">
              <a:lnSpc>
                <a:spcPct val="200000"/>
              </a:lnSpc>
            </a:pPr>
            <a:r>
              <a:rPr lang="en-US" altLang="en-US" sz="2400" dirty="0"/>
              <a:t>Spin control basics</a:t>
            </a:r>
          </a:p>
          <a:p>
            <a:pPr eaLnBrk="1" hangingPunct="1">
              <a:lnSpc>
                <a:spcPct val="200000"/>
              </a:lnSpc>
            </a:pPr>
            <a:r>
              <a:rPr lang="en-US" altLang="en-US" sz="2400" dirty="0"/>
              <a:t>Biasing semiconductor qubits for quantum gate operation</a:t>
            </a:r>
          </a:p>
          <a:p>
            <a:pPr eaLnBrk="1" hangingPunct="1">
              <a:lnSpc>
                <a:spcPct val="200000"/>
              </a:lnSpc>
            </a:pPr>
            <a:r>
              <a:rPr lang="en-US" altLang="en-US" sz="2400" dirty="0"/>
              <a:t>Monolithic QP proposals</a:t>
            </a:r>
          </a:p>
          <a:p>
            <a:pPr eaLnBrk="1" hangingPunct="1">
              <a:lnSpc>
                <a:spcPct val="200000"/>
              </a:lnSpc>
            </a:pPr>
            <a:r>
              <a:rPr lang="en-US" altLang="en-US" sz="2400" b="1" dirty="0"/>
              <a:t>Control circuit specification</a:t>
            </a:r>
          </a:p>
          <a:p>
            <a:pPr marL="0" indent="0" eaLnBrk="1" hangingPunct="1">
              <a:lnSpc>
                <a:spcPct val="90000"/>
              </a:lnSpc>
              <a:buNone/>
            </a:pPr>
            <a:endParaRPr lang="en-US" altLang="en-US" dirty="0"/>
          </a:p>
        </p:txBody>
      </p:sp>
      <p:sp>
        <p:nvSpPr>
          <p:cNvPr id="7172" name="Date Placeholder 7"/>
          <p:cNvSpPr>
            <a:spLocks noGrp="1"/>
          </p:cNvSpPr>
          <p:nvPr>
            <p:ph type="dt" sz="quarter" idx="4294967295"/>
          </p:nvPr>
        </p:nvSpPr>
        <p:spPr>
          <a:xfrm>
            <a:off x="5046472" y="6268610"/>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21</a:t>
            </a:fld>
            <a:r>
              <a:rPr lang="en-US" altLang="en-US" dirty="0"/>
              <a:t> of 42</a:t>
            </a:r>
          </a:p>
        </p:txBody>
      </p:sp>
      <p:pic>
        <p:nvPicPr>
          <p:cNvPr id="5" name="Audio 4">
            <a:hlinkClick r:id="" action="ppaction://media"/>
            <a:extLst>
              <a:ext uri="{FF2B5EF4-FFF2-40B4-BE49-F238E27FC236}">
                <a16:creationId xmlns:a16="http://schemas.microsoft.com/office/drawing/2014/main" id="{90D9A5BC-90CB-174B-ABF3-94FFFD7AB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927630202"/>
      </p:ext>
    </p:extLst>
  </p:cSld>
  <p:clrMapOvr>
    <a:masterClrMapping/>
  </p:clrMapOvr>
  <p:transition advTm="56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22</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provides</a:t>
            </a:r>
          </a:p>
        </p:txBody>
      </p:sp>
      <p:sp>
        <p:nvSpPr>
          <p:cNvPr id="5" name="Date Placeholder 7">
            <a:extLst>
              <a:ext uri="{FF2B5EF4-FFF2-40B4-BE49-F238E27FC236}">
                <a16:creationId xmlns:a16="http://schemas.microsoft.com/office/drawing/2014/main" id="{AD8DE89B-6C25-2B42-8CF1-B4A32895F7A1}"/>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6" name="Picture 5">
            <a:extLst>
              <a:ext uri="{FF2B5EF4-FFF2-40B4-BE49-F238E27FC236}">
                <a16:creationId xmlns:a16="http://schemas.microsoft.com/office/drawing/2014/main" id="{F0573FB5-D56E-864A-932E-4713716F2235}"/>
              </a:ext>
            </a:extLst>
          </p:cNvPr>
          <p:cNvPicPr>
            <a:picLocks noChangeAspect="1"/>
          </p:cNvPicPr>
          <p:nvPr/>
        </p:nvPicPr>
        <p:blipFill rotWithShape="1">
          <a:blip r:embed="rId5"/>
          <a:srcRect l="54052" t="31933"/>
          <a:stretch/>
        </p:blipFill>
        <p:spPr>
          <a:xfrm>
            <a:off x="7851195" y="1538790"/>
            <a:ext cx="3943137" cy="3420380"/>
          </a:xfrm>
          <a:prstGeom prst="rect">
            <a:avLst/>
          </a:prstGeom>
        </p:spPr>
      </p:pic>
      <p:sp>
        <p:nvSpPr>
          <p:cNvPr id="7" name="TextBox 6">
            <a:extLst>
              <a:ext uri="{FF2B5EF4-FFF2-40B4-BE49-F238E27FC236}">
                <a16:creationId xmlns:a16="http://schemas.microsoft.com/office/drawing/2014/main" id="{76604DA6-82FF-C449-B774-5225F063A146}"/>
              </a:ext>
            </a:extLst>
          </p:cNvPr>
          <p:cNvSpPr txBox="1"/>
          <p:nvPr/>
        </p:nvSpPr>
        <p:spPr>
          <a:xfrm>
            <a:off x="8369995" y="5229200"/>
            <a:ext cx="3628173" cy="307777"/>
          </a:xfrm>
          <a:prstGeom prst="rect">
            <a:avLst/>
          </a:prstGeom>
          <a:noFill/>
        </p:spPr>
        <p:txBody>
          <a:bodyPr wrap="none" rtlCol="0">
            <a:spAutoFit/>
          </a:bodyPr>
          <a:lstStyle/>
          <a:p>
            <a:r>
              <a:rPr lang="en-US" sz="1400" dirty="0"/>
              <a:t>[Keysight, </a:t>
            </a:r>
            <a:r>
              <a:rPr lang="en-US" sz="1400" dirty="0" err="1"/>
              <a:t>EuMW</a:t>
            </a:r>
            <a:r>
              <a:rPr lang="en-US" sz="1400" dirty="0"/>
              <a:t> 2018  Short Course]</a:t>
            </a:r>
          </a:p>
        </p:txBody>
      </p:sp>
      <p:pic>
        <p:nvPicPr>
          <p:cNvPr id="9" name="Audio 8">
            <a:hlinkClick r:id="" action="ppaction://media"/>
            <a:extLst>
              <a:ext uri="{FF2B5EF4-FFF2-40B4-BE49-F238E27FC236}">
                <a16:creationId xmlns:a16="http://schemas.microsoft.com/office/drawing/2014/main" id="{D506A1D0-B594-274E-BE12-FB445DAB02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944759738"/>
      </p:ext>
    </p:extLst>
  </p:cSld>
  <p:clrMapOvr>
    <a:masterClrMapping/>
  </p:clrMapOvr>
  <p:transition advTm="57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a:xfrm>
            <a:off x="755651" y="1268760"/>
            <a:ext cx="7140549" cy="4686300"/>
          </a:xfrm>
        </p:spPr>
        <p:txBody>
          <a:bodyPr/>
          <a:lstStyle/>
          <a:p>
            <a:pPr>
              <a:lnSpc>
                <a:spcPct val="150000"/>
              </a:lnSpc>
            </a:pPr>
            <a:r>
              <a:rPr lang="en-US" sz="2400" dirty="0"/>
              <a:t> Qubit bias state for initialization, manipulation and readout =&gt; DAC with moderate speed ~</a:t>
            </a:r>
            <a:r>
              <a:rPr lang="en-US" sz="2400" i="1" dirty="0" err="1"/>
              <a:t>f</a:t>
            </a:r>
            <a:r>
              <a:rPr lang="en-US" sz="2400" baseline="-25000" dirty="0" err="1"/>
              <a:t>Rabi</a:t>
            </a:r>
            <a:endParaRPr lang="en-US" sz="2400" baseline="-25000" dirty="0"/>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23</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provides</a:t>
            </a:r>
          </a:p>
        </p:txBody>
      </p:sp>
      <p:sp>
        <p:nvSpPr>
          <p:cNvPr id="5" name="Date Placeholder 7">
            <a:extLst>
              <a:ext uri="{FF2B5EF4-FFF2-40B4-BE49-F238E27FC236}">
                <a16:creationId xmlns:a16="http://schemas.microsoft.com/office/drawing/2014/main" id="{AD8DE89B-6C25-2B42-8CF1-B4A32895F7A1}"/>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6" name="Picture 5">
            <a:extLst>
              <a:ext uri="{FF2B5EF4-FFF2-40B4-BE49-F238E27FC236}">
                <a16:creationId xmlns:a16="http://schemas.microsoft.com/office/drawing/2014/main" id="{F0573FB5-D56E-864A-932E-4713716F2235}"/>
              </a:ext>
            </a:extLst>
          </p:cNvPr>
          <p:cNvPicPr>
            <a:picLocks noChangeAspect="1"/>
          </p:cNvPicPr>
          <p:nvPr/>
        </p:nvPicPr>
        <p:blipFill rotWithShape="1">
          <a:blip r:embed="rId5"/>
          <a:srcRect l="54052" t="31933"/>
          <a:stretch/>
        </p:blipFill>
        <p:spPr>
          <a:xfrm>
            <a:off x="7851195" y="1538790"/>
            <a:ext cx="3943137" cy="3420380"/>
          </a:xfrm>
          <a:prstGeom prst="rect">
            <a:avLst/>
          </a:prstGeom>
        </p:spPr>
      </p:pic>
      <p:sp>
        <p:nvSpPr>
          <p:cNvPr id="7" name="TextBox 6">
            <a:extLst>
              <a:ext uri="{FF2B5EF4-FFF2-40B4-BE49-F238E27FC236}">
                <a16:creationId xmlns:a16="http://schemas.microsoft.com/office/drawing/2014/main" id="{76604DA6-82FF-C449-B774-5225F063A146}"/>
              </a:ext>
            </a:extLst>
          </p:cNvPr>
          <p:cNvSpPr txBox="1"/>
          <p:nvPr/>
        </p:nvSpPr>
        <p:spPr>
          <a:xfrm>
            <a:off x="8369995" y="5229200"/>
            <a:ext cx="3628173" cy="307777"/>
          </a:xfrm>
          <a:prstGeom prst="rect">
            <a:avLst/>
          </a:prstGeom>
          <a:noFill/>
        </p:spPr>
        <p:txBody>
          <a:bodyPr wrap="none" rtlCol="0">
            <a:spAutoFit/>
          </a:bodyPr>
          <a:lstStyle/>
          <a:p>
            <a:r>
              <a:rPr lang="en-US" sz="1400" dirty="0"/>
              <a:t>[Keysight, </a:t>
            </a:r>
            <a:r>
              <a:rPr lang="en-US" sz="1400" dirty="0" err="1"/>
              <a:t>EuMW</a:t>
            </a:r>
            <a:r>
              <a:rPr lang="en-US" sz="1400" dirty="0"/>
              <a:t> 2018  Short Course]</a:t>
            </a:r>
          </a:p>
        </p:txBody>
      </p:sp>
      <p:pic>
        <p:nvPicPr>
          <p:cNvPr id="10" name="Audio 9">
            <a:hlinkClick r:id="" action="ppaction://media"/>
            <a:extLst>
              <a:ext uri="{FF2B5EF4-FFF2-40B4-BE49-F238E27FC236}">
                <a16:creationId xmlns:a16="http://schemas.microsoft.com/office/drawing/2014/main" id="{F81D621F-E10C-CD4D-9DE9-B50E96FCC3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901478666"/>
      </p:ext>
    </p:extLst>
  </p:cSld>
  <p:clrMapOvr>
    <a:masterClrMapping/>
  </p:clrMapOvr>
  <p:transition advTm="16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a:xfrm>
            <a:off x="755651" y="1268760"/>
            <a:ext cx="7140549" cy="4686300"/>
          </a:xfrm>
        </p:spPr>
        <p:txBody>
          <a:bodyPr/>
          <a:lstStyle/>
          <a:p>
            <a:pPr>
              <a:lnSpc>
                <a:spcPct val="150000"/>
              </a:lnSpc>
            </a:pPr>
            <a:r>
              <a:rPr lang="en-US" sz="2400" dirty="0"/>
              <a:t> Qubit bias state for initialization, manipulation and readout =&gt; DAC with moderate speed ~</a:t>
            </a:r>
            <a:r>
              <a:rPr lang="en-US" sz="2400" i="1" dirty="0" err="1"/>
              <a:t>f</a:t>
            </a:r>
            <a:r>
              <a:rPr lang="en-US" sz="2400" baseline="-25000" dirty="0" err="1"/>
              <a:t>Rabi</a:t>
            </a:r>
            <a:endParaRPr lang="en-US" sz="2400" baseline="-25000" dirty="0"/>
          </a:p>
          <a:p>
            <a:pPr>
              <a:lnSpc>
                <a:spcPct val="150000"/>
              </a:lnSpc>
            </a:pPr>
            <a:r>
              <a:rPr lang="en-US" sz="2400" dirty="0"/>
              <a:t>Low phase-noise, pulse-modulated (FDM) spin-manipulation signal at microwave or mm-wave frequency ~</a:t>
            </a:r>
            <a:r>
              <a:rPr lang="en-US" sz="2400" i="1" dirty="0" err="1"/>
              <a:t>f</a:t>
            </a:r>
            <a:r>
              <a:rPr lang="en-US" sz="2400" baseline="-25000" dirty="0" err="1"/>
              <a:t>Larmor</a:t>
            </a:r>
            <a:endParaRPr lang="en-US" sz="2400" baseline="-25000" dirty="0"/>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24</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provides</a:t>
            </a:r>
          </a:p>
        </p:txBody>
      </p:sp>
      <p:sp>
        <p:nvSpPr>
          <p:cNvPr id="5" name="Date Placeholder 7">
            <a:extLst>
              <a:ext uri="{FF2B5EF4-FFF2-40B4-BE49-F238E27FC236}">
                <a16:creationId xmlns:a16="http://schemas.microsoft.com/office/drawing/2014/main" id="{AD8DE89B-6C25-2B42-8CF1-B4A32895F7A1}"/>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6" name="Picture 5">
            <a:extLst>
              <a:ext uri="{FF2B5EF4-FFF2-40B4-BE49-F238E27FC236}">
                <a16:creationId xmlns:a16="http://schemas.microsoft.com/office/drawing/2014/main" id="{F0573FB5-D56E-864A-932E-4713716F2235}"/>
              </a:ext>
            </a:extLst>
          </p:cNvPr>
          <p:cNvPicPr>
            <a:picLocks noChangeAspect="1"/>
          </p:cNvPicPr>
          <p:nvPr/>
        </p:nvPicPr>
        <p:blipFill rotWithShape="1">
          <a:blip r:embed="rId5"/>
          <a:srcRect l="54052" t="31933"/>
          <a:stretch/>
        </p:blipFill>
        <p:spPr>
          <a:xfrm>
            <a:off x="7851195" y="1538790"/>
            <a:ext cx="3943137" cy="3420380"/>
          </a:xfrm>
          <a:prstGeom prst="rect">
            <a:avLst/>
          </a:prstGeom>
        </p:spPr>
      </p:pic>
      <p:sp>
        <p:nvSpPr>
          <p:cNvPr id="7" name="TextBox 6">
            <a:extLst>
              <a:ext uri="{FF2B5EF4-FFF2-40B4-BE49-F238E27FC236}">
                <a16:creationId xmlns:a16="http://schemas.microsoft.com/office/drawing/2014/main" id="{76604DA6-82FF-C449-B774-5225F063A146}"/>
              </a:ext>
            </a:extLst>
          </p:cNvPr>
          <p:cNvSpPr txBox="1"/>
          <p:nvPr/>
        </p:nvSpPr>
        <p:spPr>
          <a:xfrm>
            <a:off x="8369995" y="5229200"/>
            <a:ext cx="3628173" cy="307777"/>
          </a:xfrm>
          <a:prstGeom prst="rect">
            <a:avLst/>
          </a:prstGeom>
          <a:noFill/>
        </p:spPr>
        <p:txBody>
          <a:bodyPr wrap="none" rtlCol="0">
            <a:spAutoFit/>
          </a:bodyPr>
          <a:lstStyle/>
          <a:p>
            <a:r>
              <a:rPr lang="en-US" sz="1400" dirty="0"/>
              <a:t>[Keysight, </a:t>
            </a:r>
            <a:r>
              <a:rPr lang="en-US" sz="1400" dirty="0" err="1"/>
              <a:t>EuMW</a:t>
            </a:r>
            <a:r>
              <a:rPr lang="en-US" sz="1400" dirty="0"/>
              <a:t> 2018  Short Course]</a:t>
            </a:r>
          </a:p>
        </p:txBody>
      </p:sp>
      <p:pic>
        <p:nvPicPr>
          <p:cNvPr id="10" name="Audio 9">
            <a:hlinkClick r:id="" action="ppaction://media"/>
            <a:extLst>
              <a:ext uri="{FF2B5EF4-FFF2-40B4-BE49-F238E27FC236}">
                <a16:creationId xmlns:a16="http://schemas.microsoft.com/office/drawing/2014/main" id="{071A6013-F9C2-BB43-AF8E-BE434A76AC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4037603034"/>
      </p:ext>
    </p:extLst>
  </p:cSld>
  <p:clrMapOvr>
    <a:masterClrMapping/>
  </p:clrMapOvr>
  <p:transition advTm="17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a:xfrm>
            <a:off x="755651" y="1268760"/>
            <a:ext cx="7140549" cy="4686300"/>
          </a:xfrm>
        </p:spPr>
        <p:txBody>
          <a:bodyPr/>
          <a:lstStyle/>
          <a:p>
            <a:pPr>
              <a:lnSpc>
                <a:spcPct val="150000"/>
              </a:lnSpc>
            </a:pPr>
            <a:r>
              <a:rPr lang="en-US" sz="2400" dirty="0"/>
              <a:t> Qubit bias state for initialization, manipulation and readout =&gt; DAC with moderate speed ~</a:t>
            </a:r>
            <a:r>
              <a:rPr lang="en-US" sz="2400" i="1" dirty="0" err="1"/>
              <a:t>f</a:t>
            </a:r>
            <a:r>
              <a:rPr lang="en-US" sz="2400" baseline="-25000" dirty="0" err="1"/>
              <a:t>Rabi</a:t>
            </a:r>
            <a:endParaRPr lang="en-US" sz="2400" baseline="-25000" dirty="0"/>
          </a:p>
          <a:p>
            <a:pPr>
              <a:lnSpc>
                <a:spcPct val="150000"/>
              </a:lnSpc>
            </a:pPr>
            <a:r>
              <a:rPr lang="en-US" sz="2400" dirty="0"/>
              <a:t>Low phase-noise, pulse-modulated (FDM) spin-manipulation signal at microwave or mm-wave frequency ~</a:t>
            </a:r>
            <a:r>
              <a:rPr lang="en-US" sz="2400" i="1" dirty="0" err="1"/>
              <a:t>f</a:t>
            </a:r>
            <a:r>
              <a:rPr lang="en-US" sz="2400" baseline="-25000" dirty="0" err="1"/>
              <a:t>Larmor</a:t>
            </a:r>
            <a:endParaRPr lang="en-US" sz="2400" baseline="-25000" dirty="0"/>
          </a:p>
          <a:p>
            <a:pPr>
              <a:lnSpc>
                <a:spcPct val="150000"/>
              </a:lnSpc>
            </a:pPr>
            <a:r>
              <a:rPr lang="en-US" sz="2400" dirty="0"/>
              <a:t>Low-noise readout</a:t>
            </a:r>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25</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provides</a:t>
            </a:r>
          </a:p>
        </p:txBody>
      </p:sp>
      <p:sp>
        <p:nvSpPr>
          <p:cNvPr id="5" name="Date Placeholder 7">
            <a:extLst>
              <a:ext uri="{FF2B5EF4-FFF2-40B4-BE49-F238E27FC236}">
                <a16:creationId xmlns:a16="http://schemas.microsoft.com/office/drawing/2014/main" id="{AD8DE89B-6C25-2B42-8CF1-B4A32895F7A1}"/>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6" name="Picture 5">
            <a:extLst>
              <a:ext uri="{FF2B5EF4-FFF2-40B4-BE49-F238E27FC236}">
                <a16:creationId xmlns:a16="http://schemas.microsoft.com/office/drawing/2014/main" id="{F0573FB5-D56E-864A-932E-4713716F2235}"/>
              </a:ext>
            </a:extLst>
          </p:cNvPr>
          <p:cNvPicPr>
            <a:picLocks noChangeAspect="1"/>
          </p:cNvPicPr>
          <p:nvPr/>
        </p:nvPicPr>
        <p:blipFill rotWithShape="1">
          <a:blip r:embed="rId5"/>
          <a:srcRect l="54052" t="31933"/>
          <a:stretch/>
        </p:blipFill>
        <p:spPr>
          <a:xfrm>
            <a:off x="7851195" y="1538790"/>
            <a:ext cx="3943137" cy="3420380"/>
          </a:xfrm>
          <a:prstGeom prst="rect">
            <a:avLst/>
          </a:prstGeom>
        </p:spPr>
      </p:pic>
      <p:sp>
        <p:nvSpPr>
          <p:cNvPr id="7" name="TextBox 6">
            <a:extLst>
              <a:ext uri="{FF2B5EF4-FFF2-40B4-BE49-F238E27FC236}">
                <a16:creationId xmlns:a16="http://schemas.microsoft.com/office/drawing/2014/main" id="{76604DA6-82FF-C449-B774-5225F063A146}"/>
              </a:ext>
            </a:extLst>
          </p:cNvPr>
          <p:cNvSpPr txBox="1"/>
          <p:nvPr/>
        </p:nvSpPr>
        <p:spPr>
          <a:xfrm>
            <a:off x="8369995" y="5229200"/>
            <a:ext cx="3628173" cy="307777"/>
          </a:xfrm>
          <a:prstGeom prst="rect">
            <a:avLst/>
          </a:prstGeom>
          <a:noFill/>
        </p:spPr>
        <p:txBody>
          <a:bodyPr wrap="none" rtlCol="0">
            <a:spAutoFit/>
          </a:bodyPr>
          <a:lstStyle/>
          <a:p>
            <a:r>
              <a:rPr lang="en-US" sz="1400" dirty="0"/>
              <a:t>[Keysight, </a:t>
            </a:r>
            <a:r>
              <a:rPr lang="en-US" sz="1400" dirty="0" err="1"/>
              <a:t>EuMW</a:t>
            </a:r>
            <a:r>
              <a:rPr lang="en-US" sz="1400" dirty="0"/>
              <a:t> 2018  Short Course]</a:t>
            </a:r>
          </a:p>
        </p:txBody>
      </p:sp>
      <p:pic>
        <p:nvPicPr>
          <p:cNvPr id="10" name="Audio 9">
            <a:hlinkClick r:id="" action="ppaction://media"/>
            <a:extLst>
              <a:ext uri="{FF2B5EF4-FFF2-40B4-BE49-F238E27FC236}">
                <a16:creationId xmlns:a16="http://schemas.microsoft.com/office/drawing/2014/main" id="{96349835-DA8D-CA44-ACCD-527030D381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337901541"/>
      </p:ext>
    </p:extLst>
  </p:cSld>
  <p:clrMapOvr>
    <a:masterClrMapping/>
  </p:clrMapOvr>
  <p:transition advTm="55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a:xfrm>
            <a:off x="755651" y="1268760"/>
            <a:ext cx="7140549" cy="4686300"/>
          </a:xfrm>
        </p:spPr>
        <p:txBody>
          <a:bodyPr/>
          <a:lstStyle/>
          <a:p>
            <a:pPr>
              <a:lnSpc>
                <a:spcPct val="150000"/>
              </a:lnSpc>
            </a:pPr>
            <a:r>
              <a:rPr lang="en-US" sz="2400" dirty="0"/>
              <a:t> Qubit bias state for initialization, manipulation and readout =&gt; DAC with moderate speed ~</a:t>
            </a:r>
            <a:r>
              <a:rPr lang="en-US" sz="2400" i="1" dirty="0" err="1"/>
              <a:t>f</a:t>
            </a:r>
            <a:r>
              <a:rPr lang="en-US" sz="2400" baseline="-25000" dirty="0" err="1"/>
              <a:t>Rabi</a:t>
            </a:r>
            <a:endParaRPr lang="en-US" sz="2400" baseline="-25000" dirty="0"/>
          </a:p>
          <a:p>
            <a:pPr>
              <a:lnSpc>
                <a:spcPct val="150000"/>
              </a:lnSpc>
            </a:pPr>
            <a:r>
              <a:rPr lang="en-US" sz="2400" dirty="0"/>
              <a:t>Low phase-noise, pulse-modulated (FDM) spin-manipulation signal at microwave or mm-wave frequency ~</a:t>
            </a:r>
            <a:r>
              <a:rPr lang="en-US" sz="2400" i="1" dirty="0" err="1"/>
              <a:t>f</a:t>
            </a:r>
            <a:r>
              <a:rPr lang="en-US" sz="2400" baseline="-25000" dirty="0" err="1"/>
              <a:t>Larmor</a:t>
            </a:r>
            <a:endParaRPr lang="en-US" sz="2400" baseline="-25000" dirty="0"/>
          </a:p>
          <a:p>
            <a:pPr>
              <a:lnSpc>
                <a:spcPct val="150000"/>
              </a:lnSpc>
            </a:pPr>
            <a:r>
              <a:rPr lang="en-US" sz="2400" dirty="0"/>
              <a:t>Low-noise readout</a:t>
            </a:r>
          </a:p>
          <a:p>
            <a:pPr>
              <a:lnSpc>
                <a:spcPct val="150000"/>
              </a:lnSpc>
            </a:pPr>
            <a:r>
              <a:rPr lang="en-US" sz="2400" dirty="0"/>
              <a:t>Synchronization of the above signals</a:t>
            </a:r>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26</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provides</a:t>
            </a:r>
          </a:p>
        </p:txBody>
      </p:sp>
      <p:sp>
        <p:nvSpPr>
          <p:cNvPr id="5" name="Date Placeholder 7">
            <a:extLst>
              <a:ext uri="{FF2B5EF4-FFF2-40B4-BE49-F238E27FC236}">
                <a16:creationId xmlns:a16="http://schemas.microsoft.com/office/drawing/2014/main" id="{AD8DE89B-6C25-2B42-8CF1-B4A32895F7A1}"/>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6" name="Picture 5">
            <a:extLst>
              <a:ext uri="{FF2B5EF4-FFF2-40B4-BE49-F238E27FC236}">
                <a16:creationId xmlns:a16="http://schemas.microsoft.com/office/drawing/2014/main" id="{F0573FB5-D56E-864A-932E-4713716F2235}"/>
              </a:ext>
            </a:extLst>
          </p:cNvPr>
          <p:cNvPicPr>
            <a:picLocks noChangeAspect="1"/>
          </p:cNvPicPr>
          <p:nvPr/>
        </p:nvPicPr>
        <p:blipFill rotWithShape="1">
          <a:blip r:embed="rId5"/>
          <a:srcRect l="54052" t="31933"/>
          <a:stretch/>
        </p:blipFill>
        <p:spPr>
          <a:xfrm>
            <a:off x="7851195" y="1538790"/>
            <a:ext cx="3943137" cy="3420380"/>
          </a:xfrm>
          <a:prstGeom prst="rect">
            <a:avLst/>
          </a:prstGeom>
        </p:spPr>
      </p:pic>
      <p:sp>
        <p:nvSpPr>
          <p:cNvPr id="7" name="TextBox 6">
            <a:extLst>
              <a:ext uri="{FF2B5EF4-FFF2-40B4-BE49-F238E27FC236}">
                <a16:creationId xmlns:a16="http://schemas.microsoft.com/office/drawing/2014/main" id="{76604DA6-82FF-C449-B774-5225F063A146}"/>
              </a:ext>
            </a:extLst>
          </p:cNvPr>
          <p:cNvSpPr txBox="1"/>
          <p:nvPr/>
        </p:nvSpPr>
        <p:spPr>
          <a:xfrm>
            <a:off x="8369995" y="5229200"/>
            <a:ext cx="3628173" cy="307777"/>
          </a:xfrm>
          <a:prstGeom prst="rect">
            <a:avLst/>
          </a:prstGeom>
          <a:noFill/>
        </p:spPr>
        <p:txBody>
          <a:bodyPr wrap="none" rtlCol="0">
            <a:spAutoFit/>
          </a:bodyPr>
          <a:lstStyle/>
          <a:p>
            <a:r>
              <a:rPr lang="en-US" sz="1400" dirty="0"/>
              <a:t>[Keysight, </a:t>
            </a:r>
            <a:r>
              <a:rPr lang="en-US" sz="1400" dirty="0" err="1"/>
              <a:t>EuMW</a:t>
            </a:r>
            <a:r>
              <a:rPr lang="en-US" sz="1400" dirty="0"/>
              <a:t> 2018  Short Course]</a:t>
            </a:r>
          </a:p>
        </p:txBody>
      </p:sp>
      <p:pic>
        <p:nvPicPr>
          <p:cNvPr id="10" name="Audio 9">
            <a:hlinkClick r:id="" action="ppaction://media"/>
            <a:extLst>
              <a:ext uri="{FF2B5EF4-FFF2-40B4-BE49-F238E27FC236}">
                <a16:creationId xmlns:a16="http://schemas.microsoft.com/office/drawing/2014/main" id="{B5CF49F2-D535-DF4E-91A9-9750272EAE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186457458"/>
      </p:ext>
    </p:extLst>
  </p:cSld>
  <p:clrMapOvr>
    <a:masterClrMapping/>
  </p:clrMapOvr>
  <p:transition advTm="4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p:txBody>
          <a:bodyPr/>
          <a:lstStyle/>
          <a:p>
            <a:pPr>
              <a:lnSpc>
                <a:spcPct val="150000"/>
              </a:lnSpc>
            </a:pPr>
            <a:r>
              <a:rPr lang="en-US" dirty="0"/>
              <a:t>Carrier frequency (</a:t>
            </a:r>
            <a:r>
              <a:rPr lang="en-US" i="1" dirty="0" err="1"/>
              <a:t>f</a:t>
            </a:r>
            <a:r>
              <a:rPr lang="en-US" baseline="-25000" dirty="0" err="1"/>
              <a:t>Larmor</a:t>
            </a:r>
            <a:r>
              <a:rPr lang="en-US" dirty="0"/>
              <a:t>) accuracy, phase noise, and amplitude accuracy, PLL bandwidth (~4*</a:t>
            </a:r>
            <a:r>
              <a:rPr lang="en-US" i="1" dirty="0" err="1"/>
              <a:t>f</a:t>
            </a:r>
            <a:r>
              <a:rPr lang="en-US" baseline="-25000" dirty="0" err="1"/>
              <a:t>Rabi</a:t>
            </a:r>
            <a:r>
              <a:rPr lang="en-US" dirty="0"/>
              <a:t>)</a:t>
            </a:r>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27</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specification</a:t>
            </a:r>
          </a:p>
        </p:txBody>
      </p:sp>
      <p:sp>
        <p:nvSpPr>
          <p:cNvPr id="5" name="Date Placeholder 7">
            <a:extLst>
              <a:ext uri="{FF2B5EF4-FFF2-40B4-BE49-F238E27FC236}">
                <a16:creationId xmlns:a16="http://schemas.microsoft.com/office/drawing/2014/main" id="{C5059E2E-6F0F-FD45-9311-53357246628C}"/>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7" name="Audio 6">
            <a:hlinkClick r:id="" action="ppaction://media"/>
            <a:extLst>
              <a:ext uri="{FF2B5EF4-FFF2-40B4-BE49-F238E27FC236}">
                <a16:creationId xmlns:a16="http://schemas.microsoft.com/office/drawing/2014/main" id="{66661529-A105-7C49-A1BE-41CC147F6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521099645"/>
      </p:ext>
    </p:extLst>
  </p:cSld>
  <p:clrMapOvr>
    <a:masterClrMapping/>
  </p:clrMapOvr>
  <p:transition advTm="48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812800" y="351265"/>
            <a:ext cx="7557195" cy="547687"/>
          </a:xfrm>
        </p:spPr>
        <p:txBody>
          <a:bodyPr/>
          <a:lstStyle/>
          <a:p>
            <a:pPr eaLnBrk="1" hangingPunct="1"/>
            <a:r>
              <a:rPr lang="en-US" altLang="en-US" sz="3400" dirty="0"/>
              <a:t>Carrier accuracy specification</a:t>
            </a:r>
          </a:p>
        </p:txBody>
      </p:sp>
      <p:sp>
        <p:nvSpPr>
          <p:cNvPr id="25603" name="Date Placeholder 7"/>
          <p:cNvSpPr>
            <a:spLocks noGrp="1"/>
          </p:cNvSpPr>
          <p:nvPr>
            <p:ph type="dt" sz="quarter" idx="4294967295"/>
          </p:nvPr>
        </p:nvSpPr>
        <p:spPr>
          <a:xfrm>
            <a:off x="5090694"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28</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06835"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Picture 1">
            <a:extLst>
              <a:ext uri="{FF2B5EF4-FFF2-40B4-BE49-F238E27FC236}">
                <a16:creationId xmlns:a16="http://schemas.microsoft.com/office/drawing/2014/main" id="{FF412B10-E7B1-E440-922C-A441F238D16D}"/>
              </a:ext>
            </a:extLst>
          </p:cNvPr>
          <p:cNvPicPr>
            <a:picLocks noChangeAspect="1"/>
          </p:cNvPicPr>
          <p:nvPr/>
        </p:nvPicPr>
        <p:blipFill>
          <a:blip r:embed="rId8"/>
          <a:stretch>
            <a:fillRect/>
          </a:stretch>
        </p:blipFill>
        <p:spPr>
          <a:xfrm>
            <a:off x="196850" y="1042674"/>
            <a:ext cx="11798300" cy="5016500"/>
          </a:xfrm>
          <a:prstGeom prst="rect">
            <a:avLst/>
          </a:prstGeom>
        </p:spPr>
      </p:pic>
      <p:sp>
        <p:nvSpPr>
          <p:cNvPr id="3" name="Rectangle 2">
            <a:extLst>
              <a:ext uri="{FF2B5EF4-FFF2-40B4-BE49-F238E27FC236}">
                <a16:creationId xmlns:a16="http://schemas.microsoft.com/office/drawing/2014/main" id="{198608A5-1E47-0143-902E-814D3C2C2B89}"/>
              </a:ext>
            </a:extLst>
          </p:cNvPr>
          <p:cNvSpPr/>
          <p:nvPr/>
        </p:nvSpPr>
        <p:spPr bwMode="auto">
          <a:xfrm>
            <a:off x="3260685" y="2855119"/>
            <a:ext cx="270030" cy="10542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
        <p:nvSpPr>
          <p:cNvPr id="4" name="TextBox 3">
            <a:extLst>
              <a:ext uri="{FF2B5EF4-FFF2-40B4-BE49-F238E27FC236}">
                <a16:creationId xmlns:a16="http://schemas.microsoft.com/office/drawing/2014/main" id="{64FD9471-1F77-394D-8876-BD38D668BD2D}"/>
              </a:ext>
            </a:extLst>
          </p:cNvPr>
          <p:cNvSpPr txBox="1"/>
          <p:nvPr/>
        </p:nvSpPr>
        <p:spPr>
          <a:xfrm rot="-5400000">
            <a:off x="1885565" y="3138935"/>
            <a:ext cx="2880320" cy="400110"/>
          </a:xfrm>
          <a:prstGeom prst="rect">
            <a:avLst/>
          </a:prstGeom>
          <a:solidFill>
            <a:schemeClr val="bg1"/>
          </a:solidFill>
        </p:spPr>
        <p:txBody>
          <a:bodyPr wrap="square" rtlCol="0">
            <a:spAutoFit/>
          </a:bodyPr>
          <a:lstStyle/>
          <a:p>
            <a:r>
              <a:rPr lang="en-US" dirty="0"/>
              <a:t>Quantum Gate Error</a:t>
            </a:r>
          </a:p>
        </p:txBody>
      </p:sp>
      <p:sp>
        <p:nvSpPr>
          <p:cNvPr id="5" name="Rectangle 4">
            <a:extLst>
              <a:ext uri="{FF2B5EF4-FFF2-40B4-BE49-F238E27FC236}">
                <a16:creationId xmlns:a16="http://schemas.microsoft.com/office/drawing/2014/main" id="{E9F9AC22-D73C-2F42-B989-E5EBB8F81C67}"/>
              </a:ext>
            </a:extLst>
          </p:cNvPr>
          <p:cNvSpPr/>
          <p:nvPr/>
        </p:nvSpPr>
        <p:spPr bwMode="auto">
          <a:xfrm>
            <a:off x="7716180" y="3961950"/>
            <a:ext cx="360040" cy="1871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
        <p:nvSpPr>
          <p:cNvPr id="7" name="TextBox 6">
            <a:extLst>
              <a:ext uri="{FF2B5EF4-FFF2-40B4-BE49-F238E27FC236}">
                <a16:creationId xmlns:a16="http://schemas.microsoft.com/office/drawing/2014/main" id="{DBF13162-44A6-8C40-89A8-2C0EDCF43CDA}"/>
              </a:ext>
            </a:extLst>
          </p:cNvPr>
          <p:cNvSpPr txBox="1"/>
          <p:nvPr/>
        </p:nvSpPr>
        <p:spPr>
          <a:xfrm>
            <a:off x="7590614" y="3843425"/>
            <a:ext cx="779381" cy="307777"/>
          </a:xfrm>
          <a:prstGeom prst="rect">
            <a:avLst/>
          </a:prstGeom>
          <a:noFill/>
        </p:spPr>
        <p:txBody>
          <a:bodyPr wrap="none" rtlCol="0">
            <a:spAutoFit/>
          </a:bodyPr>
          <a:lstStyle/>
          <a:p>
            <a:r>
              <a:rPr lang="en-US" sz="1400" dirty="0" err="1"/>
              <a:t>larmor</a:t>
            </a:r>
            <a:endParaRPr lang="en-US" sz="1400" dirty="0"/>
          </a:p>
        </p:txBody>
      </p:sp>
      <p:sp>
        <p:nvSpPr>
          <p:cNvPr id="8" name="Rectangle 7">
            <a:extLst>
              <a:ext uri="{FF2B5EF4-FFF2-40B4-BE49-F238E27FC236}">
                <a16:creationId xmlns:a16="http://schemas.microsoft.com/office/drawing/2014/main" id="{8D942D88-E91C-8F49-8D6A-3349CBF931E8}"/>
              </a:ext>
            </a:extLst>
          </p:cNvPr>
          <p:cNvSpPr/>
          <p:nvPr/>
        </p:nvSpPr>
        <p:spPr bwMode="auto">
          <a:xfrm>
            <a:off x="5510935" y="5815326"/>
            <a:ext cx="1815396" cy="243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
        <p:nvSpPr>
          <p:cNvPr id="10" name="TextBox 9">
            <a:extLst>
              <a:ext uri="{FF2B5EF4-FFF2-40B4-BE49-F238E27FC236}">
                <a16:creationId xmlns:a16="http://schemas.microsoft.com/office/drawing/2014/main" id="{0BEFF4A2-B051-5642-9D1B-A401E0C2C6D1}"/>
              </a:ext>
            </a:extLst>
          </p:cNvPr>
          <p:cNvSpPr txBox="1"/>
          <p:nvPr/>
        </p:nvSpPr>
        <p:spPr>
          <a:xfrm>
            <a:off x="4340805" y="5774195"/>
            <a:ext cx="4605684" cy="400110"/>
          </a:xfrm>
          <a:prstGeom prst="rect">
            <a:avLst/>
          </a:prstGeom>
          <a:noFill/>
        </p:spPr>
        <p:txBody>
          <a:bodyPr wrap="none" rtlCol="0">
            <a:spAutoFit/>
          </a:bodyPr>
          <a:lstStyle/>
          <a:p>
            <a:r>
              <a:rPr lang="en-US" dirty="0"/>
              <a:t>Relative Error of Circuit Parameter</a:t>
            </a:r>
          </a:p>
        </p:txBody>
      </p:sp>
      <p:pic>
        <p:nvPicPr>
          <p:cNvPr id="9" name="Audio 8">
            <a:hlinkClick r:id="" action="ppaction://media"/>
            <a:extLst>
              <a:ext uri="{FF2B5EF4-FFF2-40B4-BE49-F238E27FC236}">
                <a16:creationId xmlns:a16="http://schemas.microsoft.com/office/drawing/2014/main" id="{182AEF39-DA4B-2D4E-BCCB-EF1D9B295A6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105226539"/>
      </p:ext>
    </p:extLst>
  </p:cSld>
  <p:clrMapOvr>
    <a:masterClrMapping/>
  </p:clrMapOvr>
  <p:transition advTm="33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812800" y="351265"/>
            <a:ext cx="8253530" cy="547687"/>
          </a:xfrm>
        </p:spPr>
        <p:txBody>
          <a:bodyPr/>
          <a:lstStyle/>
          <a:p>
            <a:pPr eaLnBrk="1" hangingPunct="1"/>
            <a:r>
              <a:rPr lang="en-US" altLang="en-US" sz="3400" dirty="0"/>
              <a:t>Example 22nm FDSOI 80GHz PLL PN</a:t>
            </a:r>
          </a:p>
        </p:txBody>
      </p:sp>
      <p:sp>
        <p:nvSpPr>
          <p:cNvPr id="25603" name="Date Placeholder 7"/>
          <p:cNvSpPr>
            <a:spLocks noGrp="1"/>
          </p:cNvSpPr>
          <p:nvPr>
            <p:ph type="dt" sz="quarter" idx="4294967295"/>
          </p:nvPr>
        </p:nvSpPr>
        <p:spPr>
          <a:xfrm>
            <a:off x="5090694"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29</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29350"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 name="Picture 3" descr="A screenshot of a cell phone&#10;&#10;Description automatically generated">
            <a:extLst>
              <a:ext uri="{FF2B5EF4-FFF2-40B4-BE49-F238E27FC236}">
                <a16:creationId xmlns:a16="http://schemas.microsoft.com/office/drawing/2014/main" id="{E12964FE-1E88-AF40-9A86-0C8867105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589059"/>
            <a:ext cx="6096000" cy="3483429"/>
          </a:xfrm>
          <a:prstGeom prst="rect">
            <a:avLst/>
          </a:prstGeom>
        </p:spPr>
      </p:pic>
      <p:pic>
        <p:nvPicPr>
          <p:cNvPr id="7" name="Picture 6" descr="A close up of a map&#10;&#10;Description automatically generated">
            <a:extLst>
              <a:ext uri="{FF2B5EF4-FFF2-40B4-BE49-F238E27FC236}">
                <a16:creationId xmlns:a16="http://schemas.microsoft.com/office/drawing/2014/main" id="{66980696-2100-694C-A949-99CBCA58E4B4}"/>
              </a:ext>
            </a:extLst>
          </p:cNvPr>
          <p:cNvPicPr>
            <a:picLocks noChangeAspect="1"/>
          </p:cNvPicPr>
          <p:nvPr/>
        </p:nvPicPr>
        <p:blipFill rotWithShape="1">
          <a:blip r:embed="rId9">
            <a:extLst>
              <a:ext uri="{28A0092B-C50C-407E-A947-70E740481C1C}">
                <a14:useLocalDpi xmlns:a14="http://schemas.microsoft.com/office/drawing/2010/main" val="0"/>
              </a:ext>
            </a:extLst>
          </a:blip>
          <a:srcRect l="2376" t="2608"/>
          <a:stretch/>
        </p:blipFill>
        <p:spPr>
          <a:xfrm>
            <a:off x="6096000" y="1679070"/>
            <a:ext cx="5911759" cy="3370110"/>
          </a:xfrm>
          <a:prstGeom prst="rect">
            <a:avLst/>
          </a:prstGeom>
        </p:spPr>
      </p:pic>
      <p:sp>
        <p:nvSpPr>
          <p:cNvPr id="8" name="TextBox 7">
            <a:extLst>
              <a:ext uri="{FF2B5EF4-FFF2-40B4-BE49-F238E27FC236}">
                <a16:creationId xmlns:a16="http://schemas.microsoft.com/office/drawing/2014/main" id="{5B8E7E62-0E0E-5245-ABD9-5BB0383A3AED}"/>
              </a:ext>
            </a:extLst>
          </p:cNvPr>
          <p:cNvSpPr txBox="1"/>
          <p:nvPr/>
        </p:nvSpPr>
        <p:spPr>
          <a:xfrm>
            <a:off x="5258230" y="1255652"/>
            <a:ext cx="942887" cy="400110"/>
          </a:xfrm>
          <a:prstGeom prst="rect">
            <a:avLst/>
          </a:prstGeom>
          <a:noFill/>
        </p:spPr>
        <p:txBody>
          <a:bodyPr wrap="none" rtlCol="0">
            <a:spAutoFit/>
          </a:bodyPr>
          <a:lstStyle/>
          <a:p>
            <a:r>
              <a:rPr lang="en-US" dirty="0"/>
              <a:t>300 K</a:t>
            </a:r>
          </a:p>
        </p:txBody>
      </p:sp>
      <p:sp>
        <p:nvSpPr>
          <p:cNvPr id="9" name="TextBox 8">
            <a:extLst>
              <a:ext uri="{FF2B5EF4-FFF2-40B4-BE49-F238E27FC236}">
                <a16:creationId xmlns:a16="http://schemas.microsoft.com/office/drawing/2014/main" id="{D5C77E18-C44C-BB47-8B6C-CFD63E295D08}"/>
              </a:ext>
            </a:extLst>
          </p:cNvPr>
          <p:cNvSpPr txBox="1"/>
          <p:nvPr/>
        </p:nvSpPr>
        <p:spPr>
          <a:xfrm>
            <a:off x="2765630" y="5454225"/>
            <a:ext cx="7083991" cy="400110"/>
          </a:xfrm>
          <a:prstGeom prst="rect">
            <a:avLst/>
          </a:prstGeom>
          <a:noFill/>
        </p:spPr>
        <p:txBody>
          <a:bodyPr wrap="none" rtlCol="0">
            <a:spAutoFit/>
          </a:bodyPr>
          <a:lstStyle/>
          <a:p>
            <a:r>
              <a:rPr lang="en-US" dirty="0"/>
              <a:t>RMS phase error (10 </a:t>
            </a:r>
            <a:r>
              <a:rPr lang="en-US" dirty="0" err="1"/>
              <a:t>KHz</a:t>
            </a:r>
            <a:r>
              <a:rPr lang="en-US" dirty="0"/>
              <a:t> to 100 MHz) = 0.23 degree</a:t>
            </a:r>
          </a:p>
        </p:txBody>
      </p:sp>
      <p:pic>
        <p:nvPicPr>
          <p:cNvPr id="2" name="Audio 1">
            <a:hlinkClick r:id="" action="ppaction://media"/>
            <a:extLst>
              <a:ext uri="{FF2B5EF4-FFF2-40B4-BE49-F238E27FC236}">
                <a16:creationId xmlns:a16="http://schemas.microsoft.com/office/drawing/2014/main" id="{74684B1E-512A-AA4B-8C70-91C0484A039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494064132"/>
      </p:ext>
    </p:extLst>
  </p:cSld>
  <p:clrMapOvr>
    <a:masterClrMapping/>
  </p:clrMapOvr>
  <p:transition advTm="20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812800" y="351265"/>
            <a:ext cx="7557195" cy="547687"/>
          </a:xfrm>
        </p:spPr>
        <p:txBody>
          <a:bodyPr/>
          <a:lstStyle/>
          <a:p>
            <a:pPr eaLnBrk="1" hangingPunct="1"/>
            <a:r>
              <a:rPr lang="en-US" altLang="en-US" sz="3200" dirty="0"/>
              <a:t>Control of a TLS</a:t>
            </a:r>
          </a:p>
        </p:txBody>
      </p:sp>
      <p:sp>
        <p:nvSpPr>
          <p:cNvPr id="19502" name="Date Placeholder 78"/>
          <p:cNvSpPr>
            <a:spLocks noGrp="1"/>
          </p:cNvSpPr>
          <p:nvPr>
            <p:ph type="dt" sz="quarter" idx="4294967295"/>
          </p:nvPr>
        </p:nvSpPr>
        <p:spPr>
          <a:xfrm>
            <a:off x="4925870" y="624522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3</a:t>
            </a:fld>
            <a:r>
              <a:rPr lang="en-US" altLang="en-US" dirty="0"/>
              <a:t> of 42</a:t>
            </a:r>
          </a:p>
        </p:txBody>
      </p:sp>
      <p:sp>
        <p:nvSpPr>
          <p:cNvPr id="125" name="Text Box 3">
            <a:extLst>
              <a:ext uri="{FF2B5EF4-FFF2-40B4-BE49-F238E27FC236}">
                <a16:creationId xmlns:a16="http://schemas.microsoft.com/office/drawing/2014/main" id="{8D21496D-39B0-F044-8216-4544213B3DED}"/>
              </a:ext>
            </a:extLst>
          </p:cNvPr>
          <p:cNvSpPr txBox="1">
            <a:spLocks noChangeArrowheads="1"/>
          </p:cNvSpPr>
          <p:nvPr/>
        </p:nvSpPr>
        <p:spPr bwMode="auto">
          <a:xfrm>
            <a:off x="695400" y="936625"/>
            <a:ext cx="7292976" cy="514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68313" indent="-468313">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1pPr>
            <a:lvl2pPr marL="863600" indent="-323850">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Verdana" panose="020B0604030504040204" pitchFamily="34" charset="0"/>
                <a:ea typeface="MS PGothic" panose="020B0600070205080204" pitchFamily="34" charset="-128"/>
              </a:defRPr>
            </a:lvl9pPr>
          </a:lstStyle>
          <a:p>
            <a:pPr eaLnBrk="1" hangingPunct="1">
              <a:lnSpc>
                <a:spcPct val="150000"/>
              </a:lnSpc>
              <a:spcBef>
                <a:spcPts val="600"/>
              </a:spcBef>
              <a:spcAft>
                <a:spcPct val="0"/>
              </a:spcAft>
              <a:buClr>
                <a:srgbClr val="CC0000"/>
              </a:buClr>
              <a:buSzPct val="45000"/>
              <a:buFont typeface="Wingdings" pitchFamily="2" charset="2"/>
              <a:buChar char="o"/>
            </a:pPr>
            <a:r>
              <a:rPr lang="en-US" altLang="en-US" sz="2000" dirty="0">
                <a:ea typeface="Arial Unicode MS" panose="020B0604020202020204" pitchFamily="34" charset="-128"/>
              </a:rPr>
              <a:t>Qubit is </a:t>
            </a:r>
            <a:r>
              <a:rPr lang="en-US" altLang="en-US" sz="2000" b="1" dirty="0">
                <a:ea typeface="Arial Unicode MS" panose="020B0604020202020204" pitchFamily="34" charset="-128"/>
              </a:rPr>
              <a:t>pseudo spin</a:t>
            </a:r>
          </a:p>
          <a:p>
            <a:pPr lvl="1" eaLnBrk="1">
              <a:lnSpc>
                <a:spcPct val="150000"/>
              </a:lnSpc>
              <a:buSzPct val="75000"/>
              <a:buFont typeface="Symbol" pitchFamily="2" charset="2"/>
              <a:buChar char=""/>
            </a:pPr>
            <a:r>
              <a:rPr lang="en-US" altLang="en-US" sz="2000" dirty="0">
                <a:ea typeface="Arial Unicode MS" panose="020B0604020202020204" pitchFamily="34" charset="-128"/>
              </a:rPr>
              <a:t>Methods from nuclear magnetic resonance</a:t>
            </a:r>
          </a:p>
          <a:p>
            <a:pPr eaLnBrk="1" hangingPunct="1">
              <a:lnSpc>
                <a:spcPct val="150000"/>
              </a:lnSpc>
              <a:spcBef>
                <a:spcPts val="600"/>
              </a:spcBef>
              <a:spcAft>
                <a:spcPct val="0"/>
              </a:spcAft>
              <a:buClr>
                <a:srgbClr val="CC0000"/>
              </a:buClr>
              <a:buSzPct val="45000"/>
              <a:buFont typeface="Wingdings" pitchFamily="2" charset="2"/>
              <a:buChar char="o"/>
            </a:pPr>
            <a:r>
              <a:rPr lang="en-US" altLang="en-US" sz="2000" b="1" dirty="0">
                <a:ea typeface="Arial Unicode MS" panose="020B0604020202020204" pitchFamily="34" charset="-128"/>
              </a:rPr>
              <a:t>Basic idea: Coherently</a:t>
            </a:r>
            <a:r>
              <a:rPr lang="en-US" altLang="en-US" sz="2000" dirty="0">
                <a:ea typeface="Arial Unicode MS" panose="020B0604020202020204" pitchFamily="34" charset="-128"/>
              </a:rPr>
              <a:t> rotate spin by static or oscillating magnetic fields</a:t>
            </a:r>
          </a:p>
          <a:p>
            <a:pPr lvl="1">
              <a:lnSpc>
                <a:spcPct val="150000"/>
              </a:lnSpc>
              <a:buSzPct val="75000"/>
              <a:buFont typeface="Symbol" pitchFamily="2" charset="2"/>
              <a:buChar char=""/>
            </a:pPr>
            <a:r>
              <a:rPr lang="en-US" altLang="en-US" sz="2000" dirty="0">
                <a:ea typeface="Arial Unicode MS" panose="020B0604020202020204" pitchFamily="34" charset="-128"/>
              </a:rPr>
              <a:t>Static field parallel to quantization axis =&gt; free precession, changes </a:t>
            </a:r>
            <a:r>
              <a:rPr lang="en-US" altLang="en-US" sz="2000" dirty="0" err="1">
                <a:ea typeface="Arial Unicode MS" panose="020B0604020202020204" pitchFamily="34" charset="-128"/>
              </a:rPr>
              <a:t>φ</a:t>
            </a:r>
            <a:r>
              <a:rPr lang="en-US" altLang="en-US" sz="2000" dirty="0">
                <a:ea typeface="Arial Unicode MS" panose="020B0604020202020204" pitchFamily="34" charset="-128"/>
              </a:rPr>
              <a:t> on Bloch sphere</a:t>
            </a:r>
          </a:p>
          <a:p>
            <a:pPr lvl="1">
              <a:lnSpc>
                <a:spcPct val="150000"/>
              </a:lnSpc>
              <a:buSzPct val="75000"/>
              <a:buFont typeface="Symbol" pitchFamily="2" charset="2"/>
              <a:buChar char=""/>
            </a:pPr>
            <a:r>
              <a:rPr lang="en-US" altLang="en-US" sz="2000" dirty="0">
                <a:ea typeface="Arial Unicode MS" panose="020B0604020202020204" pitchFamily="34" charset="-128"/>
              </a:rPr>
              <a:t>Oscillating field perpendicular to quantization axis =&gt; change population, i.e. change </a:t>
            </a:r>
            <a:r>
              <a:rPr lang="en-US" altLang="en-US" sz="2000" b="1" dirty="0" err="1">
                <a:ea typeface="Arial Unicode MS" panose="020B0604020202020204" pitchFamily="34" charset="-128"/>
              </a:rPr>
              <a:t>θ</a:t>
            </a:r>
            <a:r>
              <a:rPr lang="en-US" altLang="en-US" sz="2000" dirty="0">
                <a:ea typeface="Arial Unicode MS" panose="020B0604020202020204" pitchFamily="34" charset="-128"/>
              </a:rPr>
              <a:t> on Bloch sphere</a:t>
            </a:r>
          </a:p>
          <a:p>
            <a:pPr lvl="1" eaLnBrk="1">
              <a:lnSpc>
                <a:spcPct val="150000"/>
              </a:lnSpc>
              <a:buSzPct val="75000"/>
              <a:buFont typeface="Symbol" pitchFamily="2" charset="2"/>
              <a:buChar char=""/>
            </a:pPr>
            <a:r>
              <a:rPr lang="en-US" altLang="en-US" sz="2000" dirty="0">
                <a:ea typeface="Arial Unicode MS" panose="020B0604020202020204" pitchFamily="34" charset="-128"/>
              </a:rPr>
              <a:t>Readout of state = projection on Z-axis</a:t>
            </a:r>
          </a:p>
        </p:txBody>
      </p:sp>
      <p:sp>
        <p:nvSpPr>
          <p:cNvPr id="126" name="Text Box 4">
            <a:extLst>
              <a:ext uri="{FF2B5EF4-FFF2-40B4-BE49-F238E27FC236}">
                <a16:creationId xmlns:a16="http://schemas.microsoft.com/office/drawing/2014/main" id="{AEEE7587-A685-5C41-9D0D-95DC80348001}"/>
              </a:ext>
            </a:extLst>
          </p:cNvPr>
          <p:cNvSpPr txBox="1">
            <a:spLocks noChangeArrowheads="1"/>
          </p:cNvSpPr>
          <p:nvPr/>
        </p:nvSpPr>
        <p:spPr bwMode="auto">
          <a:xfrm>
            <a:off x="9120188" y="1046163"/>
            <a:ext cx="2905125"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a:latin typeface="Arial" panose="020B0604020202020204" pitchFamily="34" charset="0"/>
                <a:ea typeface="Arial Unicode MS" panose="020B0604020202020204" pitchFamily="34" charset="-128"/>
              </a:rPr>
              <a:t>Bloch sphere</a:t>
            </a:r>
          </a:p>
        </p:txBody>
      </p:sp>
      <p:grpSp>
        <p:nvGrpSpPr>
          <p:cNvPr id="127" name="Group 5">
            <a:extLst>
              <a:ext uri="{FF2B5EF4-FFF2-40B4-BE49-F238E27FC236}">
                <a16:creationId xmlns:a16="http://schemas.microsoft.com/office/drawing/2014/main" id="{8C8C203D-BD2D-CA43-BE5F-C81437EBAA43}"/>
              </a:ext>
            </a:extLst>
          </p:cNvPr>
          <p:cNvGrpSpPr>
            <a:grpSpLocks/>
          </p:cNvGrpSpPr>
          <p:nvPr/>
        </p:nvGrpSpPr>
        <p:grpSpPr bwMode="auto">
          <a:xfrm>
            <a:off x="8818563" y="2232025"/>
            <a:ext cx="2987675" cy="3621088"/>
            <a:chOff x="5555" y="1406"/>
            <a:chExt cx="1882" cy="2281"/>
          </a:xfrm>
        </p:grpSpPr>
        <p:sp>
          <p:nvSpPr>
            <p:cNvPr id="128" name="Oval 6">
              <a:extLst>
                <a:ext uri="{FF2B5EF4-FFF2-40B4-BE49-F238E27FC236}">
                  <a16:creationId xmlns:a16="http://schemas.microsoft.com/office/drawing/2014/main" id="{4AB590F8-E96E-8C45-A7DF-D63E36DC2ED3}"/>
                </a:ext>
              </a:extLst>
            </p:cNvPr>
            <p:cNvSpPr>
              <a:spLocks noChangeArrowheads="1"/>
            </p:cNvSpPr>
            <p:nvPr/>
          </p:nvSpPr>
          <p:spPr bwMode="auto">
            <a:xfrm>
              <a:off x="5555" y="2222"/>
              <a:ext cx="1632" cy="666"/>
            </a:xfrm>
            <a:prstGeom prst="ellipse">
              <a:avLst/>
            </a:prstGeom>
            <a:noFill/>
            <a:ln w="36000">
              <a:solidFill>
                <a:srgbClr val="6666FF"/>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29" name="Line 7">
              <a:extLst>
                <a:ext uri="{FF2B5EF4-FFF2-40B4-BE49-F238E27FC236}">
                  <a16:creationId xmlns:a16="http://schemas.microsoft.com/office/drawing/2014/main" id="{7C1E2672-8196-CD44-8996-6ED8346A36A8}"/>
                </a:ext>
              </a:extLst>
            </p:cNvPr>
            <p:cNvSpPr>
              <a:spLocks noChangeShapeType="1"/>
            </p:cNvSpPr>
            <p:nvPr/>
          </p:nvSpPr>
          <p:spPr bwMode="auto">
            <a:xfrm>
              <a:off x="6377" y="2563"/>
              <a:ext cx="809" cy="0"/>
            </a:xfrm>
            <a:prstGeom prst="line">
              <a:avLst/>
            </a:prstGeom>
            <a:noFill/>
            <a:ln w="360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0" name="Line 8">
              <a:extLst>
                <a:ext uri="{FF2B5EF4-FFF2-40B4-BE49-F238E27FC236}">
                  <a16:creationId xmlns:a16="http://schemas.microsoft.com/office/drawing/2014/main" id="{73BE2648-1A8E-DB47-BFE4-8F5D295530BB}"/>
                </a:ext>
              </a:extLst>
            </p:cNvPr>
            <p:cNvSpPr>
              <a:spLocks noChangeShapeType="1"/>
            </p:cNvSpPr>
            <p:nvPr/>
          </p:nvSpPr>
          <p:spPr bwMode="auto">
            <a:xfrm>
              <a:off x="6377" y="1783"/>
              <a:ext cx="0" cy="779"/>
            </a:xfrm>
            <a:prstGeom prst="line">
              <a:avLst/>
            </a:prstGeom>
            <a:noFill/>
            <a:ln w="360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1" name="Line 9">
              <a:extLst>
                <a:ext uri="{FF2B5EF4-FFF2-40B4-BE49-F238E27FC236}">
                  <a16:creationId xmlns:a16="http://schemas.microsoft.com/office/drawing/2014/main" id="{915600C2-4BA5-6A4B-96BD-E60B71EB05E4}"/>
                </a:ext>
              </a:extLst>
            </p:cNvPr>
            <p:cNvSpPr>
              <a:spLocks noChangeShapeType="1"/>
            </p:cNvSpPr>
            <p:nvPr/>
          </p:nvSpPr>
          <p:spPr bwMode="auto">
            <a:xfrm>
              <a:off x="6718" y="2336"/>
              <a:ext cx="0" cy="453"/>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2" name="Line 10">
              <a:extLst>
                <a:ext uri="{FF2B5EF4-FFF2-40B4-BE49-F238E27FC236}">
                  <a16:creationId xmlns:a16="http://schemas.microsoft.com/office/drawing/2014/main" id="{90EAB823-546A-3E4E-AD2A-51D836FFCBAB}"/>
                </a:ext>
              </a:extLst>
            </p:cNvPr>
            <p:cNvSpPr>
              <a:spLocks noChangeShapeType="1"/>
            </p:cNvSpPr>
            <p:nvPr/>
          </p:nvSpPr>
          <p:spPr bwMode="auto">
            <a:xfrm>
              <a:off x="6377" y="2563"/>
              <a:ext cx="430" cy="271"/>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3" name="Oval 11">
              <a:extLst>
                <a:ext uri="{FF2B5EF4-FFF2-40B4-BE49-F238E27FC236}">
                  <a16:creationId xmlns:a16="http://schemas.microsoft.com/office/drawing/2014/main" id="{14F5459B-6C48-DD4A-8EE1-8CEE44F8018E}"/>
                </a:ext>
              </a:extLst>
            </p:cNvPr>
            <p:cNvSpPr>
              <a:spLocks noChangeArrowheads="1"/>
            </p:cNvSpPr>
            <p:nvPr/>
          </p:nvSpPr>
          <p:spPr bwMode="auto">
            <a:xfrm>
              <a:off x="6309" y="1655"/>
              <a:ext cx="135" cy="135"/>
            </a:xfrm>
            <a:prstGeom prst="ellipse">
              <a:avLst/>
            </a:prstGeom>
            <a:solidFill>
              <a:srgbClr val="FF3333"/>
            </a:solidFill>
            <a:ln w="9525">
              <a:solidFill>
                <a:srgbClr val="FF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4" name="Oval 12">
              <a:extLst>
                <a:ext uri="{FF2B5EF4-FFF2-40B4-BE49-F238E27FC236}">
                  <a16:creationId xmlns:a16="http://schemas.microsoft.com/office/drawing/2014/main" id="{3663A6B3-A899-A940-B231-30773BCB3719}"/>
                </a:ext>
              </a:extLst>
            </p:cNvPr>
            <p:cNvSpPr>
              <a:spLocks noChangeArrowheads="1"/>
            </p:cNvSpPr>
            <p:nvPr/>
          </p:nvSpPr>
          <p:spPr bwMode="auto">
            <a:xfrm>
              <a:off x="6309" y="3334"/>
              <a:ext cx="135" cy="135"/>
            </a:xfrm>
            <a:prstGeom prst="ellipse">
              <a:avLst/>
            </a:prstGeom>
            <a:solidFill>
              <a:srgbClr val="FF3333"/>
            </a:solidFill>
            <a:ln w="9525">
              <a:solidFill>
                <a:srgbClr val="FF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5" name="Oval 13">
              <a:extLst>
                <a:ext uri="{FF2B5EF4-FFF2-40B4-BE49-F238E27FC236}">
                  <a16:creationId xmlns:a16="http://schemas.microsoft.com/office/drawing/2014/main" id="{E0A4D7B7-6ECB-AB4D-B8E4-05C01ADBC0E2}"/>
                </a:ext>
              </a:extLst>
            </p:cNvPr>
            <p:cNvSpPr>
              <a:spLocks noChangeArrowheads="1"/>
            </p:cNvSpPr>
            <p:nvPr/>
          </p:nvSpPr>
          <p:spPr bwMode="auto">
            <a:xfrm>
              <a:off x="6695" y="2313"/>
              <a:ext cx="57" cy="57"/>
            </a:xfrm>
            <a:prstGeom prst="ellipse">
              <a:avLst/>
            </a:prstGeom>
            <a:solidFill>
              <a:srgbClr val="FF3333"/>
            </a:solidFill>
            <a:ln w="9525">
              <a:solidFill>
                <a:srgbClr val="FF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6" name="Text Box 14">
              <a:extLst>
                <a:ext uri="{FF2B5EF4-FFF2-40B4-BE49-F238E27FC236}">
                  <a16:creationId xmlns:a16="http://schemas.microsoft.com/office/drawing/2014/main" id="{4D474ABA-7B8A-F84F-B93A-E28CEA1DE493}"/>
                </a:ext>
              </a:extLst>
            </p:cNvPr>
            <p:cNvSpPr txBox="1">
              <a:spLocks noChangeArrowheads="1"/>
            </p:cNvSpPr>
            <p:nvPr/>
          </p:nvSpPr>
          <p:spPr bwMode="auto">
            <a:xfrm>
              <a:off x="6377" y="2201"/>
              <a:ext cx="214"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02000"/>
                </a:lnSpc>
                <a:buClr>
                  <a:srgbClr val="000000"/>
                </a:buClr>
                <a:buSzPct val="100000"/>
                <a:buFont typeface="Times New Roman" panose="02020603050405020304" pitchFamily="18" charset="0"/>
                <a:buNone/>
              </a:pPr>
              <a:r>
                <a:rPr lang="en-CA" altLang="en-US">
                  <a:solidFill>
                    <a:srgbClr val="000000"/>
                  </a:solidFill>
                  <a:latin typeface="Verdana" panose="020B0604030504040204" pitchFamily="34" charset="0"/>
                  <a:cs typeface="Arial" panose="020B0604020202020204" pitchFamily="34" charset="0"/>
                </a:rPr>
                <a:t>θ</a:t>
              </a:r>
            </a:p>
          </p:txBody>
        </p:sp>
        <p:sp>
          <p:nvSpPr>
            <p:cNvPr id="137" name="Text Box 15">
              <a:extLst>
                <a:ext uri="{FF2B5EF4-FFF2-40B4-BE49-F238E27FC236}">
                  <a16:creationId xmlns:a16="http://schemas.microsoft.com/office/drawing/2014/main" id="{8DCA9858-DB67-A54E-A218-9F029278162C}"/>
                </a:ext>
              </a:extLst>
            </p:cNvPr>
            <p:cNvSpPr txBox="1">
              <a:spLocks noChangeArrowheads="1"/>
            </p:cNvSpPr>
            <p:nvPr/>
          </p:nvSpPr>
          <p:spPr bwMode="auto">
            <a:xfrm>
              <a:off x="6377" y="2599"/>
              <a:ext cx="197"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02000"/>
                </a:lnSpc>
                <a:buClr>
                  <a:srgbClr val="000000"/>
                </a:buClr>
                <a:buSzPct val="100000"/>
                <a:buFont typeface="Times New Roman" panose="02020603050405020304" pitchFamily="18" charset="0"/>
                <a:buNone/>
              </a:pPr>
              <a:r>
                <a:rPr lang="en-CA" altLang="en-US" sz="2400" baseline="33000">
                  <a:solidFill>
                    <a:srgbClr val="000000"/>
                  </a:solidFill>
                  <a:latin typeface="Verdana" panose="020B0604030504040204" pitchFamily="34" charset="0"/>
                  <a:cs typeface="Arial" panose="020B0604020202020204" pitchFamily="34" charset="0"/>
                </a:rPr>
                <a:t>φ</a:t>
              </a:r>
            </a:p>
          </p:txBody>
        </p:sp>
        <p:sp>
          <p:nvSpPr>
            <p:cNvPr id="138" name="Line 16">
              <a:extLst>
                <a:ext uri="{FF2B5EF4-FFF2-40B4-BE49-F238E27FC236}">
                  <a16:creationId xmlns:a16="http://schemas.microsoft.com/office/drawing/2014/main" id="{BF4C03C3-66FF-BF4D-8CC4-0783DCC60FE3}"/>
                </a:ext>
              </a:extLst>
            </p:cNvPr>
            <p:cNvSpPr>
              <a:spLocks noChangeShapeType="1"/>
            </p:cNvSpPr>
            <p:nvPr/>
          </p:nvSpPr>
          <p:spPr bwMode="auto">
            <a:xfrm flipH="1">
              <a:off x="6048" y="2563"/>
              <a:ext cx="329" cy="326"/>
            </a:xfrm>
            <a:prstGeom prst="line">
              <a:avLst/>
            </a:prstGeom>
            <a:noFill/>
            <a:ln w="36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9" name="Freeform 17">
              <a:extLst>
                <a:ext uri="{FF2B5EF4-FFF2-40B4-BE49-F238E27FC236}">
                  <a16:creationId xmlns:a16="http://schemas.microsoft.com/office/drawing/2014/main" id="{0C4D235F-AB0B-7E42-A810-BE9A0478EA39}"/>
                </a:ext>
              </a:extLst>
            </p:cNvPr>
            <p:cNvSpPr>
              <a:spLocks/>
            </p:cNvSpPr>
            <p:nvPr/>
          </p:nvSpPr>
          <p:spPr bwMode="auto">
            <a:xfrm>
              <a:off x="6196" y="2721"/>
              <a:ext cx="422" cy="105"/>
            </a:xfrm>
            <a:custGeom>
              <a:avLst/>
              <a:gdLst>
                <a:gd name="T0" fmla="*/ 0 w 1866"/>
                <a:gd name="T1" fmla="*/ 9 h 468"/>
                <a:gd name="T2" fmla="*/ 25 w 1866"/>
                <a:gd name="T3" fmla="*/ 21 h 468"/>
                <a:gd name="T4" fmla="*/ 47 w 1866"/>
                <a:gd name="T5" fmla="*/ 23 h 468"/>
                <a:gd name="T6" fmla="*/ 68 w 1866"/>
                <a:gd name="T7" fmla="*/ 20 h 468"/>
                <a:gd name="T8" fmla="*/ 88 w 1866"/>
                <a:gd name="T9" fmla="*/ 7 h 468"/>
                <a:gd name="T10" fmla="*/ 94 w 1866"/>
                <a:gd name="T11" fmla="*/ 0 h 468"/>
                <a:gd name="T12" fmla="*/ 95 w 1866"/>
                <a:gd name="T13" fmla="*/ 0 h 4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6" h="468">
                  <a:moveTo>
                    <a:pt x="0" y="172"/>
                  </a:moveTo>
                  <a:cubicBezTo>
                    <a:pt x="125" y="318"/>
                    <a:pt x="319" y="345"/>
                    <a:pt x="489" y="410"/>
                  </a:cubicBezTo>
                  <a:cubicBezTo>
                    <a:pt x="625" y="462"/>
                    <a:pt x="769" y="432"/>
                    <a:pt x="912" y="450"/>
                  </a:cubicBezTo>
                  <a:cubicBezTo>
                    <a:pt x="1047" y="467"/>
                    <a:pt x="1188" y="441"/>
                    <a:pt x="1323" y="397"/>
                  </a:cubicBezTo>
                  <a:cubicBezTo>
                    <a:pt x="1478" y="347"/>
                    <a:pt x="1603" y="239"/>
                    <a:pt x="1719" y="132"/>
                  </a:cubicBezTo>
                  <a:lnTo>
                    <a:pt x="1839" y="0"/>
                  </a:lnTo>
                  <a:lnTo>
                    <a:pt x="1865"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40" name="Group 18">
              <a:extLst>
                <a:ext uri="{FF2B5EF4-FFF2-40B4-BE49-F238E27FC236}">
                  <a16:creationId xmlns:a16="http://schemas.microsoft.com/office/drawing/2014/main" id="{48349551-22B7-8544-BB7F-D98788F8870F}"/>
                </a:ext>
              </a:extLst>
            </p:cNvPr>
            <p:cNvGrpSpPr>
              <a:grpSpLocks/>
            </p:cNvGrpSpPr>
            <p:nvPr/>
          </p:nvGrpSpPr>
          <p:grpSpPr bwMode="auto">
            <a:xfrm>
              <a:off x="5565" y="1406"/>
              <a:ext cx="1872" cy="2281"/>
              <a:chOff x="5565" y="1406"/>
              <a:chExt cx="1872" cy="2281"/>
            </a:xfrm>
          </p:grpSpPr>
          <p:sp>
            <p:nvSpPr>
              <p:cNvPr id="142" name="Text Box 19">
                <a:extLst>
                  <a:ext uri="{FF2B5EF4-FFF2-40B4-BE49-F238E27FC236}">
                    <a16:creationId xmlns:a16="http://schemas.microsoft.com/office/drawing/2014/main" id="{E91CC801-E463-F641-84B1-050700386ACA}"/>
                  </a:ext>
                </a:extLst>
              </p:cNvPr>
              <p:cNvSpPr txBox="1">
                <a:spLocks noChangeArrowheads="1"/>
              </p:cNvSpPr>
              <p:nvPr/>
            </p:nvSpPr>
            <p:spPr bwMode="auto">
              <a:xfrm>
                <a:off x="7228" y="2418"/>
                <a:ext cx="209"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6168" rIns="90000" bIns="45000"/>
              <a:lstStyle/>
              <a:p>
                <a:pPr eaLnBrk="1">
                  <a:lnSpc>
                    <a:spcPct val="93000"/>
                  </a:lnSpc>
                  <a:buClr>
                    <a:srgbClr val="000000"/>
                  </a:buClr>
                  <a:buSzPct val="100000"/>
                  <a:buFont typeface="Times New Roman" panose="02020603050405020304" pitchFamily="18" charset="0"/>
                  <a:buNone/>
                </a:pPr>
                <a:r>
                  <a:rPr lang="en-CA" altLang="en-US" sz="2400">
                    <a:solidFill>
                      <a:srgbClr val="000000"/>
                    </a:solidFill>
                  </a:rPr>
                  <a:t>y</a:t>
                </a:r>
              </a:p>
            </p:txBody>
          </p:sp>
          <p:sp>
            <p:nvSpPr>
              <p:cNvPr id="143" name="Text Box 20">
                <a:extLst>
                  <a:ext uri="{FF2B5EF4-FFF2-40B4-BE49-F238E27FC236}">
                    <a16:creationId xmlns:a16="http://schemas.microsoft.com/office/drawing/2014/main" id="{E31BA981-7FC1-F147-8B30-D09395140122}"/>
                  </a:ext>
                </a:extLst>
              </p:cNvPr>
              <p:cNvSpPr txBox="1">
                <a:spLocks noChangeArrowheads="1"/>
              </p:cNvSpPr>
              <p:nvPr/>
            </p:nvSpPr>
            <p:spPr bwMode="auto">
              <a:xfrm>
                <a:off x="5886" y="2782"/>
                <a:ext cx="209"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6168" rIns="90000" bIns="45000"/>
              <a:lstStyle/>
              <a:p>
                <a:pPr eaLnBrk="1">
                  <a:lnSpc>
                    <a:spcPct val="93000"/>
                  </a:lnSpc>
                  <a:buClr>
                    <a:srgbClr val="000000"/>
                  </a:buClr>
                  <a:buSzPct val="100000"/>
                  <a:buFont typeface="Times New Roman" panose="02020603050405020304" pitchFamily="18" charset="0"/>
                  <a:buNone/>
                </a:pPr>
                <a:r>
                  <a:rPr lang="en-CA" altLang="en-US" sz="2400">
                    <a:solidFill>
                      <a:srgbClr val="000000"/>
                    </a:solidFill>
                  </a:rPr>
                  <a:t>x</a:t>
                </a:r>
              </a:p>
            </p:txBody>
          </p:sp>
          <p:sp>
            <p:nvSpPr>
              <p:cNvPr id="144" name="Text Box 21">
                <a:extLst>
                  <a:ext uri="{FF2B5EF4-FFF2-40B4-BE49-F238E27FC236}">
                    <a16:creationId xmlns:a16="http://schemas.microsoft.com/office/drawing/2014/main" id="{974C1638-345F-C84C-9365-2D642A6F5EBB}"/>
                  </a:ext>
                </a:extLst>
              </p:cNvPr>
              <p:cNvSpPr txBox="1">
                <a:spLocks noChangeArrowheads="1"/>
              </p:cNvSpPr>
              <p:nvPr/>
            </p:nvSpPr>
            <p:spPr bwMode="auto">
              <a:xfrm>
                <a:off x="6157" y="1739"/>
                <a:ext cx="209"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6168" rIns="90000" bIns="45000"/>
              <a:lstStyle/>
              <a:p>
                <a:pPr eaLnBrk="1">
                  <a:lnSpc>
                    <a:spcPct val="93000"/>
                  </a:lnSpc>
                  <a:buClr>
                    <a:srgbClr val="000000"/>
                  </a:buClr>
                  <a:buSzPct val="100000"/>
                  <a:buFont typeface="Times New Roman" panose="02020603050405020304" pitchFamily="18" charset="0"/>
                  <a:buNone/>
                </a:pPr>
                <a:r>
                  <a:rPr lang="en-CA" altLang="en-US" sz="2400">
                    <a:solidFill>
                      <a:srgbClr val="000000"/>
                    </a:solidFill>
                  </a:rPr>
                  <a:t>z</a:t>
                </a:r>
              </a:p>
            </p:txBody>
          </p:sp>
          <p:grpSp>
            <p:nvGrpSpPr>
              <p:cNvPr id="145" name="Group 22">
                <a:extLst>
                  <a:ext uri="{FF2B5EF4-FFF2-40B4-BE49-F238E27FC236}">
                    <a16:creationId xmlns:a16="http://schemas.microsoft.com/office/drawing/2014/main" id="{F78E30A4-1B02-214D-A76D-90F7929CB1C8}"/>
                  </a:ext>
                </a:extLst>
              </p:cNvPr>
              <p:cNvGrpSpPr>
                <a:grpSpLocks/>
              </p:cNvGrpSpPr>
              <p:nvPr/>
            </p:nvGrpSpPr>
            <p:grpSpPr bwMode="auto">
              <a:xfrm>
                <a:off x="5565" y="1406"/>
                <a:ext cx="1632" cy="2281"/>
                <a:chOff x="5565" y="1406"/>
                <a:chExt cx="1632" cy="2281"/>
              </a:xfrm>
            </p:grpSpPr>
            <p:sp>
              <p:nvSpPr>
                <p:cNvPr id="146" name="Text Box 23">
                  <a:extLst>
                    <a:ext uri="{FF2B5EF4-FFF2-40B4-BE49-F238E27FC236}">
                      <a16:creationId xmlns:a16="http://schemas.microsoft.com/office/drawing/2014/main" id="{5453B228-9F82-B948-B7A0-9DD16AA526C3}"/>
                    </a:ext>
                  </a:extLst>
                </p:cNvPr>
                <p:cNvSpPr txBox="1">
                  <a:spLocks noChangeArrowheads="1"/>
                </p:cNvSpPr>
                <p:nvPr/>
              </p:nvSpPr>
              <p:spPr bwMode="auto">
                <a:xfrm>
                  <a:off x="6241" y="1406"/>
                  <a:ext cx="588"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a:latin typeface="Arial" panose="020B0604020202020204" pitchFamily="34" charset="0"/>
                      <a:ea typeface="Arial Unicode MS" panose="020B0604020202020204" pitchFamily="34" charset="-128"/>
                    </a:rPr>
                    <a:t>|</a:t>
                  </a:r>
                  <a:r>
                    <a:rPr lang="en-CA" altLang="en-US" sz="1800">
                      <a:latin typeface="Arial" panose="020B0604020202020204" pitchFamily="34" charset="0"/>
                      <a:ea typeface="Arial Unicode MS" panose="020B0604020202020204" pitchFamily="34" charset="-128"/>
                      <a:cs typeface="Arial" panose="020B0604020202020204" pitchFamily="34" charset="0"/>
                    </a:rPr>
                    <a:t>↑&gt;, |0&gt;</a:t>
                  </a:r>
                </a:p>
              </p:txBody>
            </p:sp>
            <p:grpSp>
              <p:nvGrpSpPr>
                <p:cNvPr id="147" name="Group 24">
                  <a:extLst>
                    <a:ext uri="{FF2B5EF4-FFF2-40B4-BE49-F238E27FC236}">
                      <a16:creationId xmlns:a16="http://schemas.microsoft.com/office/drawing/2014/main" id="{608DCA7E-2339-604E-86F0-FF5399B5152B}"/>
                    </a:ext>
                  </a:extLst>
                </p:cNvPr>
                <p:cNvGrpSpPr>
                  <a:grpSpLocks/>
                </p:cNvGrpSpPr>
                <p:nvPr/>
              </p:nvGrpSpPr>
              <p:grpSpPr bwMode="auto">
                <a:xfrm>
                  <a:off x="5565" y="1735"/>
                  <a:ext cx="1632" cy="1952"/>
                  <a:chOff x="5565" y="1735"/>
                  <a:chExt cx="1632" cy="1952"/>
                </a:xfrm>
              </p:grpSpPr>
              <p:sp>
                <p:nvSpPr>
                  <p:cNvPr id="148" name="Oval 25">
                    <a:extLst>
                      <a:ext uri="{FF2B5EF4-FFF2-40B4-BE49-F238E27FC236}">
                        <a16:creationId xmlns:a16="http://schemas.microsoft.com/office/drawing/2014/main" id="{0D5B95B5-A806-5E4B-9A98-D20687D0A71A}"/>
                      </a:ext>
                    </a:extLst>
                  </p:cNvPr>
                  <p:cNvSpPr>
                    <a:spLocks noChangeArrowheads="1"/>
                  </p:cNvSpPr>
                  <p:nvPr/>
                </p:nvSpPr>
                <p:spPr bwMode="auto">
                  <a:xfrm rot="1140000">
                    <a:off x="5565" y="1735"/>
                    <a:ext cx="1632" cy="1632"/>
                  </a:xfrm>
                  <a:prstGeom prst="ellipse">
                    <a:avLst/>
                  </a:prstGeom>
                  <a:noFill/>
                  <a:ln w="36000">
                    <a:solidFill>
                      <a:srgbClr val="6666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9" name="Line 26">
                    <a:extLst>
                      <a:ext uri="{FF2B5EF4-FFF2-40B4-BE49-F238E27FC236}">
                        <a16:creationId xmlns:a16="http://schemas.microsoft.com/office/drawing/2014/main" id="{98D60B4E-3B24-D548-A546-A9F41E2B8635}"/>
                      </a:ext>
                    </a:extLst>
                  </p:cNvPr>
                  <p:cNvSpPr>
                    <a:spLocks noChangeShapeType="1"/>
                  </p:cNvSpPr>
                  <p:nvPr/>
                </p:nvSpPr>
                <p:spPr bwMode="auto">
                  <a:xfrm flipV="1">
                    <a:off x="6377" y="2335"/>
                    <a:ext cx="362" cy="228"/>
                  </a:xfrm>
                  <a:prstGeom prst="line">
                    <a:avLst/>
                  </a:prstGeom>
                  <a:noFill/>
                  <a:ln w="360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0" name="Text Box 27">
                    <a:extLst>
                      <a:ext uri="{FF2B5EF4-FFF2-40B4-BE49-F238E27FC236}">
                        <a16:creationId xmlns:a16="http://schemas.microsoft.com/office/drawing/2014/main" id="{B0253597-2A24-0C42-A3D3-4A206C150DB8}"/>
                      </a:ext>
                    </a:extLst>
                  </p:cNvPr>
                  <p:cNvSpPr txBox="1">
                    <a:spLocks noChangeArrowheads="1"/>
                  </p:cNvSpPr>
                  <p:nvPr/>
                </p:nvSpPr>
                <p:spPr bwMode="auto">
                  <a:xfrm>
                    <a:off x="6242" y="3470"/>
                    <a:ext cx="588"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102000"/>
                      </a:lnSpc>
                      <a:spcAft>
                        <a:spcPts val="142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800">
                        <a:latin typeface="Arial" panose="020B0604020202020204" pitchFamily="34" charset="0"/>
                        <a:ea typeface="Arial Unicode MS" panose="020B0604020202020204" pitchFamily="34" charset="-128"/>
                      </a:rPr>
                      <a:t>|</a:t>
                    </a:r>
                    <a:r>
                      <a:rPr lang="en-CA" altLang="en-US" sz="1800">
                        <a:latin typeface="Arial" panose="020B0604020202020204" pitchFamily="34" charset="0"/>
                        <a:ea typeface="Arial Unicode MS" panose="020B0604020202020204" pitchFamily="34" charset="-128"/>
                        <a:cs typeface="Arial" panose="020B0604020202020204" pitchFamily="34" charset="0"/>
                      </a:rPr>
                      <a:t>↓&gt;, |1&gt;</a:t>
                    </a:r>
                  </a:p>
                </p:txBody>
              </p:sp>
              <p:sp>
                <p:nvSpPr>
                  <p:cNvPr id="151" name="Text Box 28">
                    <a:extLst>
                      <a:ext uri="{FF2B5EF4-FFF2-40B4-BE49-F238E27FC236}">
                        <a16:creationId xmlns:a16="http://schemas.microsoft.com/office/drawing/2014/main" id="{AB7BEC6F-AAE3-7140-A957-760CC93310F9}"/>
                      </a:ext>
                    </a:extLst>
                  </p:cNvPr>
                  <p:cNvSpPr txBox="1">
                    <a:spLocks noChangeArrowheads="1"/>
                  </p:cNvSpPr>
                  <p:nvPr/>
                </p:nvSpPr>
                <p:spPr bwMode="auto">
                  <a:xfrm>
                    <a:off x="6695" y="2282"/>
                    <a:ext cx="473"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p>
                    <a:pPr eaLnBrk="1">
                      <a:lnSpc>
                        <a:spcPct val="93000"/>
                      </a:lnSpc>
                      <a:buClr>
                        <a:srgbClr val="000000"/>
                      </a:buClr>
                      <a:buSzPct val="100000"/>
                      <a:buFont typeface="Times New Roman" panose="02020603050405020304" pitchFamily="18" charset="0"/>
                      <a:buNone/>
                    </a:pPr>
                    <a:r>
                      <a:rPr lang="en-CA" altLang="en-US" dirty="0">
                        <a:solidFill>
                          <a:srgbClr val="000000"/>
                        </a:solidFill>
                        <a:cs typeface="Arial" panose="020B0604020202020204" pitchFamily="34" charset="0"/>
                      </a:rPr>
                      <a:t>|</a:t>
                    </a:r>
                    <a:r>
                      <a:rPr lang="en-CA" altLang="en-US" dirty="0" err="1">
                        <a:solidFill>
                          <a:srgbClr val="000000"/>
                        </a:solidFill>
                        <a:cs typeface="Arial" panose="020B0604020202020204" pitchFamily="34" charset="0"/>
                      </a:rPr>
                      <a:t>Ψ</a:t>
                    </a:r>
                    <a:r>
                      <a:rPr lang="en-CA" altLang="en-US" dirty="0">
                        <a:solidFill>
                          <a:srgbClr val="000000"/>
                        </a:solidFill>
                        <a:cs typeface="Arial" panose="020B0604020202020204" pitchFamily="34" charset="0"/>
                      </a:rPr>
                      <a:t>&gt;</a:t>
                    </a:r>
                  </a:p>
                </p:txBody>
              </p:sp>
            </p:grpSp>
          </p:grpSp>
        </p:grpSp>
        <p:sp>
          <p:nvSpPr>
            <p:cNvPr id="141" name="Freeform 29">
              <a:extLst>
                <a:ext uri="{FF2B5EF4-FFF2-40B4-BE49-F238E27FC236}">
                  <a16:creationId xmlns:a16="http://schemas.microsoft.com/office/drawing/2014/main" id="{F951072A-94DA-2440-8D76-75A69F34B516}"/>
                </a:ext>
              </a:extLst>
            </p:cNvPr>
            <p:cNvSpPr>
              <a:spLocks/>
            </p:cNvSpPr>
            <p:nvPr/>
          </p:nvSpPr>
          <p:spPr bwMode="auto">
            <a:xfrm>
              <a:off x="6374" y="2378"/>
              <a:ext cx="150" cy="130"/>
            </a:xfrm>
            <a:custGeom>
              <a:avLst/>
              <a:gdLst>
                <a:gd name="T0" fmla="*/ 0 w 667"/>
                <a:gd name="T1" fmla="*/ 0 h 578"/>
                <a:gd name="T2" fmla="*/ 15 w 667"/>
                <a:gd name="T3" fmla="*/ 6 h 578"/>
                <a:gd name="T4" fmla="*/ 29 w 667"/>
                <a:gd name="T5" fmla="*/ 18 h 578"/>
                <a:gd name="T6" fmla="*/ 34 w 667"/>
                <a:gd name="T7" fmla="*/ 29 h 5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7" h="578">
                  <a:moveTo>
                    <a:pt x="0" y="0"/>
                  </a:moveTo>
                  <a:lnTo>
                    <a:pt x="290" y="115"/>
                  </a:lnTo>
                  <a:lnTo>
                    <a:pt x="579" y="346"/>
                  </a:lnTo>
                  <a:lnTo>
                    <a:pt x="666" y="577"/>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52" name="Line 30">
            <a:extLst>
              <a:ext uri="{FF2B5EF4-FFF2-40B4-BE49-F238E27FC236}">
                <a16:creationId xmlns:a16="http://schemas.microsoft.com/office/drawing/2014/main" id="{B390545C-260A-2242-A093-CCED0195EFFA}"/>
              </a:ext>
            </a:extLst>
          </p:cNvPr>
          <p:cNvSpPr>
            <a:spLocks noChangeShapeType="1"/>
          </p:cNvSpPr>
          <p:nvPr/>
        </p:nvSpPr>
        <p:spPr bwMode="auto">
          <a:xfrm flipV="1">
            <a:off x="8207375" y="2085975"/>
            <a:ext cx="1588" cy="18748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 name="Line 31">
            <a:extLst>
              <a:ext uri="{FF2B5EF4-FFF2-40B4-BE49-F238E27FC236}">
                <a16:creationId xmlns:a16="http://schemas.microsoft.com/office/drawing/2014/main" id="{66C985FD-4D56-6E44-B8B2-954A78E8C43C}"/>
              </a:ext>
            </a:extLst>
          </p:cNvPr>
          <p:cNvSpPr>
            <a:spLocks noChangeShapeType="1"/>
          </p:cNvSpPr>
          <p:nvPr/>
        </p:nvSpPr>
        <p:spPr bwMode="auto">
          <a:xfrm>
            <a:off x="8207375" y="3959225"/>
            <a:ext cx="431800"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 name="Text Box 32">
            <a:extLst>
              <a:ext uri="{FF2B5EF4-FFF2-40B4-BE49-F238E27FC236}">
                <a16:creationId xmlns:a16="http://schemas.microsoft.com/office/drawing/2014/main" id="{07486927-F04E-6349-A14D-646BAF87096A}"/>
              </a:ext>
            </a:extLst>
          </p:cNvPr>
          <p:cNvSpPr txBox="1">
            <a:spLocks noChangeArrowheads="1"/>
          </p:cNvSpPr>
          <p:nvPr/>
        </p:nvSpPr>
        <p:spPr bwMode="auto">
          <a:xfrm>
            <a:off x="8280400" y="2087563"/>
            <a:ext cx="525463"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p>
            <a:pPr eaLnBrk="1">
              <a:lnSpc>
                <a:spcPct val="93000"/>
              </a:lnSpc>
              <a:buClr>
                <a:srgbClr val="000000"/>
              </a:buClr>
              <a:buSzPct val="100000"/>
              <a:buFont typeface="Times New Roman" panose="02020603050405020304" pitchFamily="18" charset="0"/>
              <a:buNone/>
            </a:pPr>
            <a:r>
              <a:rPr lang="en-CA" altLang="en-US">
                <a:solidFill>
                  <a:srgbClr val="000000"/>
                </a:solidFill>
              </a:rPr>
              <a:t>B</a:t>
            </a:r>
            <a:r>
              <a:rPr lang="en-CA" altLang="en-US" baseline="-33000">
                <a:solidFill>
                  <a:srgbClr val="000000"/>
                </a:solidFill>
              </a:rPr>
              <a:t>DC</a:t>
            </a:r>
          </a:p>
        </p:txBody>
      </p:sp>
      <p:sp>
        <p:nvSpPr>
          <p:cNvPr id="155" name="Text Box 33">
            <a:extLst>
              <a:ext uri="{FF2B5EF4-FFF2-40B4-BE49-F238E27FC236}">
                <a16:creationId xmlns:a16="http://schemas.microsoft.com/office/drawing/2014/main" id="{067A7739-5D88-694B-8876-AD275937CFEB}"/>
              </a:ext>
            </a:extLst>
          </p:cNvPr>
          <p:cNvSpPr txBox="1">
            <a:spLocks noChangeArrowheads="1"/>
          </p:cNvSpPr>
          <p:nvPr/>
        </p:nvSpPr>
        <p:spPr bwMode="auto">
          <a:xfrm>
            <a:off x="8135938" y="4103688"/>
            <a:ext cx="47307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p>
            <a:pPr eaLnBrk="1">
              <a:lnSpc>
                <a:spcPct val="93000"/>
              </a:lnSpc>
              <a:buClr>
                <a:srgbClr val="000000"/>
              </a:buClr>
              <a:buSzPct val="100000"/>
              <a:buFont typeface="Times New Roman" panose="02020603050405020304" pitchFamily="18" charset="0"/>
              <a:buNone/>
            </a:pPr>
            <a:r>
              <a:rPr lang="en-CA" altLang="en-US">
                <a:solidFill>
                  <a:srgbClr val="000000"/>
                </a:solidFill>
              </a:rPr>
              <a:t>B</a:t>
            </a:r>
            <a:r>
              <a:rPr lang="en-CA" altLang="en-US" baseline="-33000">
                <a:solidFill>
                  <a:srgbClr val="000000"/>
                </a:solidFill>
              </a:rPr>
              <a:t>ac</a:t>
            </a:r>
          </a:p>
        </p:txBody>
      </p:sp>
      <p:pic>
        <p:nvPicPr>
          <p:cNvPr id="5" name="Audio 4">
            <a:hlinkClick r:id="" action="ppaction://media"/>
            <a:extLst>
              <a:ext uri="{FF2B5EF4-FFF2-40B4-BE49-F238E27FC236}">
                <a16:creationId xmlns:a16="http://schemas.microsoft.com/office/drawing/2014/main" id="{7970F34B-67DF-5C4F-8D54-5686E7A5E4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529846677"/>
      </p:ext>
    </p:extLst>
  </p:cSld>
  <p:clrMapOvr>
    <a:masterClrMapping/>
  </p:clrMapOvr>
  <p:transition advTm="69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p:txBody>
          <a:bodyPr/>
          <a:lstStyle/>
          <a:p>
            <a:pPr>
              <a:lnSpc>
                <a:spcPct val="150000"/>
              </a:lnSpc>
            </a:pPr>
            <a:r>
              <a:rPr lang="en-US" dirty="0"/>
              <a:t>Carrier frequency (</a:t>
            </a:r>
            <a:r>
              <a:rPr lang="en-US" i="1" dirty="0" err="1"/>
              <a:t>f</a:t>
            </a:r>
            <a:r>
              <a:rPr lang="en-US" baseline="-25000" dirty="0" err="1"/>
              <a:t>Larmor</a:t>
            </a:r>
            <a:r>
              <a:rPr lang="en-US" dirty="0"/>
              <a:t>) accuracy, phase noise, and amplitude accuracy, PLL bandwidth (~4*</a:t>
            </a:r>
            <a:r>
              <a:rPr lang="en-US" i="1" dirty="0" err="1"/>
              <a:t>f</a:t>
            </a:r>
            <a:r>
              <a:rPr lang="en-US" baseline="-25000" dirty="0" err="1"/>
              <a:t>Rabi</a:t>
            </a:r>
            <a:r>
              <a:rPr lang="en-US" dirty="0"/>
              <a:t>)</a:t>
            </a:r>
          </a:p>
          <a:p>
            <a:pPr>
              <a:lnSpc>
                <a:spcPct val="150000"/>
              </a:lnSpc>
            </a:pPr>
            <a:r>
              <a:rPr lang="en-US" dirty="0"/>
              <a:t>Bias DAC range, precision, noise, bandwidth (~</a:t>
            </a:r>
            <a:r>
              <a:rPr lang="en-US" i="1" dirty="0" err="1"/>
              <a:t>f</a:t>
            </a:r>
            <a:r>
              <a:rPr lang="en-US" baseline="-25000" dirty="0" err="1"/>
              <a:t>Rabi</a:t>
            </a:r>
            <a:r>
              <a:rPr lang="en-US" dirty="0"/>
              <a:t>)</a:t>
            </a:r>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30</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specification</a:t>
            </a:r>
          </a:p>
        </p:txBody>
      </p:sp>
      <p:sp>
        <p:nvSpPr>
          <p:cNvPr id="5" name="Date Placeholder 7">
            <a:extLst>
              <a:ext uri="{FF2B5EF4-FFF2-40B4-BE49-F238E27FC236}">
                <a16:creationId xmlns:a16="http://schemas.microsoft.com/office/drawing/2014/main" id="{C5059E2E-6F0F-FD45-9311-53357246628C}"/>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9" name="Audio 8">
            <a:hlinkClick r:id="" action="ppaction://media"/>
            <a:extLst>
              <a:ext uri="{FF2B5EF4-FFF2-40B4-BE49-F238E27FC236}">
                <a16:creationId xmlns:a16="http://schemas.microsoft.com/office/drawing/2014/main" id="{763C15BA-8414-4642-95FA-2D6D4313B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4215567315"/>
      </p:ext>
    </p:extLst>
  </p:cSld>
  <p:clrMapOvr>
    <a:masterClrMapping/>
  </p:clrMapOvr>
  <p:transition advTm="14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EB1CA3-FCE1-1943-BD9B-B345310DF74E}"/>
              </a:ext>
            </a:extLst>
          </p:cNvPr>
          <p:cNvSpPr>
            <a:spLocks noGrp="1"/>
          </p:cNvSpPr>
          <p:nvPr>
            <p:ph idx="1"/>
          </p:nvPr>
        </p:nvSpPr>
        <p:spPr/>
        <p:txBody>
          <a:bodyPr/>
          <a:lstStyle/>
          <a:p>
            <a:pPr marL="0" indent="0">
              <a:buNone/>
            </a:pPr>
            <a:r>
              <a:rPr lang="en-US" dirty="0"/>
              <a:t>Gate (drain/source) bias</a:t>
            </a:r>
          </a:p>
          <a:p>
            <a:r>
              <a:rPr lang="en-US" dirty="0"/>
              <a:t>Range: 0-800 (50) mV &amp; Resolution: 0.1 mV =&gt; 13 (9) bits</a:t>
            </a:r>
          </a:p>
          <a:p>
            <a:r>
              <a:rPr lang="en-US" dirty="0"/>
              <a:t>Speed&gt; 4xf</a:t>
            </a:r>
            <a:r>
              <a:rPr lang="en-US" baseline="-25000" dirty="0"/>
              <a:t>Rabi</a:t>
            </a:r>
            <a:r>
              <a:rPr lang="en-US" dirty="0"/>
              <a:t> = 400 MHz</a:t>
            </a:r>
          </a:p>
          <a:p>
            <a:r>
              <a:rPr lang="en-US" dirty="0"/>
              <a:t>Power consumption </a:t>
            </a:r>
          </a:p>
          <a:p>
            <a:r>
              <a:rPr lang="en-US" dirty="0"/>
              <a:t>Size</a:t>
            </a:r>
          </a:p>
          <a:p>
            <a:r>
              <a:rPr lang="en-US" dirty="0"/>
              <a:t>Noise &lt; LSB/10  &gt; </a:t>
            </a:r>
            <a:r>
              <a:rPr lang="en-US" dirty="0" err="1"/>
              <a:t>C</a:t>
            </a:r>
            <a:r>
              <a:rPr lang="en-US" baseline="-25000" dirty="0" err="1"/>
              <a:t>storage</a:t>
            </a:r>
            <a:r>
              <a:rPr lang="en-US" dirty="0"/>
              <a:t> &gt; 660 </a:t>
            </a:r>
            <a:r>
              <a:rPr lang="en-US" dirty="0" err="1"/>
              <a:t>fF</a:t>
            </a:r>
            <a:endParaRPr lang="en-US" dirty="0"/>
          </a:p>
          <a:p>
            <a:r>
              <a:rPr lang="en-US" dirty="0"/>
              <a:t>18nmx50nm qubit capacitances: C</a:t>
            </a:r>
            <a:r>
              <a:rPr lang="en-US" baseline="-25000" dirty="0"/>
              <a:t>GS</a:t>
            </a:r>
            <a:r>
              <a:rPr lang="en-US" dirty="0"/>
              <a:t>=10aF, C</a:t>
            </a:r>
            <a:r>
              <a:rPr lang="en-US" baseline="-25000" dirty="0"/>
              <a:t>GD</a:t>
            </a:r>
            <a:r>
              <a:rPr lang="en-US" dirty="0"/>
              <a:t>= 10aF, C</a:t>
            </a:r>
            <a:r>
              <a:rPr lang="en-US" baseline="-25000" dirty="0"/>
              <a:t>DB</a:t>
            </a:r>
            <a:r>
              <a:rPr lang="en-US" dirty="0"/>
              <a:t>=2.5aF</a:t>
            </a:r>
          </a:p>
          <a:p>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31</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4K Bias DAC specification</a:t>
            </a:r>
          </a:p>
        </p:txBody>
      </p:sp>
      <p:sp>
        <p:nvSpPr>
          <p:cNvPr id="6" name="Date Placeholder 7">
            <a:extLst>
              <a:ext uri="{FF2B5EF4-FFF2-40B4-BE49-F238E27FC236}">
                <a16:creationId xmlns:a16="http://schemas.microsoft.com/office/drawing/2014/main" id="{CEF885BA-A521-1747-8E69-C7638365851B}"/>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graphicFrame>
        <p:nvGraphicFramePr>
          <p:cNvPr id="7" name="Table 6">
            <a:extLst>
              <a:ext uri="{FF2B5EF4-FFF2-40B4-BE49-F238E27FC236}">
                <a16:creationId xmlns:a16="http://schemas.microsoft.com/office/drawing/2014/main" id="{BFC71606-EEEA-D346-B153-074CE342FC6F}"/>
              </a:ext>
            </a:extLst>
          </p:cNvPr>
          <p:cNvGraphicFramePr>
            <a:graphicFrameLocks noGrp="1"/>
          </p:cNvGraphicFramePr>
          <p:nvPr>
            <p:extLst>
              <p:ext uri="{D42A27DB-BD31-4B8C-83A1-F6EECF244321}">
                <p14:modId xmlns:p14="http://schemas.microsoft.com/office/powerpoint/2010/main" val="505300061"/>
              </p:ext>
            </p:extLst>
          </p:nvPr>
        </p:nvGraphicFramePr>
        <p:xfrm>
          <a:off x="515380" y="4272280"/>
          <a:ext cx="11145994" cy="1747520"/>
        </p:xfrm>
        <a:graphic>
          <a:graphicData uri="http://schemas.openxmlformats.org/drawingml/2006/table">
            <a:tbl>
              <a:tblPr firstRow="1" bandRow="1">
                <a:tableStyleId>{5C22544A-7EE6-4342-B048-85BDC9FD1C3A}</a:tableStyleId>
              </a:tblPr>
              <a:tblGrid>
                <a:gridCol w="5745394">
                  <a:extLst>
                    <a:ext uri="{9D8B030D-6E8A-4147-A177-3AD203B41FA5}">
                      <a16:colId xmlns:a16="http://schemas.microsoft.com/office/drawing/2014/main" val="1306828188"/>
                    </a:ext>
                  </a:extLst>
                </a:gridCol>
                <a:gridCol w="1305145">
                  <a:extLst>
                    <a:ext uri="{9D8B030D-6E8A-4147-A177-3AD203B41FA5}">
                      <a16:colId xmlns:a16="http://schemas.microsoft.com/office/drawing/2014/main" val="459450765"/>
                    </a:ext>
                  </a:extLst>
                </a:gridCol>
                <a:gridCol w="1080120">
                  <a:extLst>
                    <a:ext uri="{9D8B030D-6E8A-4147-A177-3AD203B41FA5}">
                      <a16:colId xmlns:a16="http://schemas.microsoft.com/office/drawing/2014/main" val="2202642654"/>
                    </a:ext>
                  </a:extLst>
                </a:gridCol>
                <a:gridCol w="945105">
                  <a:extLst>
                    <a:ext uri="{9D8B030D-6E8A-4147-A177-3AD203B41FA5}">
                      <a16:colId xmlns:a16="http://schemas.microsoft.com/office/drawing/2014/main" val="385994660"/>
                    </a:ext>
                  </a:extLst>
                </a:gridCol>
                <a:gridCol w="2070230">
                  <a:extLst>
                    <a:ext uri="{9D8B030D-6E8A-4147-A177-3AD203B41FA5}">
                      <a16:colId xmlns:a16="http://schemas.microsoft.com/office/drawing/2014/main" val="2534354912"/>
                    </a:ext>
                  </a:extLst>
                </a:gridCol>
              </a:tblGrid>
              <a:tr h="127885">
                <a:tc>
                  <a:txBody>
                    <a:bodyPr/>
                    <a:lstStyle/>
                    <a:p>
                      <a:r>
                        <a:rPr lang="en-US" dirty="0"/>
                        <a:t>DAC type and SSC-L paper</a:t>
                      </a:r>
                    </a:p>
                  </a:txBody>
                  <a:tcPr/>
                </a:tc>
                <a:tc>
                  <a:txBody>
                    <a:bodyPr/>
                    <a:lstStyle/>
                    <a:p>
                      <a:r>
                        <a:rPr lang="en-US" dirty="0"/>
                        <a:t>range</a:t>
                      </a:r>
                    </a:p>
                  </a:txBody>
                  <a:tcPr/>
                </a:tc>
                <a:tc>
                  <a:txBody>
                    <a:bodyPr/>
                    <a:lstStyle/>
                    <a:p>
                      <a:r>
                        <a:rPr lang="en-US" dirty="0"/>
                        <a:t>LSB</a:t>
                      </a:r>
                    </a:p>
                  </a:txBody>
                  <a:tcPr/>
                </a:tc>
                <a:tc>
                  <a:txBody>
                    <a:bodyPr/>
                    <a:lstStyle/>
                    <a:p>
                      <a:r>
                        <a:rPr lang="en-US" dirty="0"/>
                        <a:t>res</a:t>
                      </a:r>
                    </a:p>
                  </a:txBody>
                  <a:tcPr/>
                </a:tc>
                <a:tc>
                  <a:txBody>
                    <a:bodyPr/>
                    <a:lstStyle/>
                    <a:p>
                      <a:r>
                        <a:rPr lang="en-US" dirty="0"/>
                        <a:t>P</a:t>
                      </a:r>
                      <a:r>
                        <a:rPr lang="en-US" baseline="-25000" dirty="0"/>
                        <a:t>DC</a:t>
                      </a:r>
                      <a:r>
                        <a:rPr lang="en-US" baseline="0" dirty="0"/>
                        <a:t>/Speed</a:t>
                      </a:r>
                    </a:p>
                  </a:txBody>
                  <a:tcPr/>
                </a:tc>
                <a:extLst>
                  <a:ext uri="{0D108BD9-81ED-4DB2-BD59-A6C34878D82A}">
                    <a16:rowId xmlns:a16="http://schemas.microsoft.com/office/drawing/2014/main" val="34668647"/>
                  </a:ext>
                </a:extLst>
              </a:tr>
              <a:tr h="370840">
                <a:tc>
                  <a:txBody>
                    <a:bodyPr/>
                    <a:lstStyle/>
                    <a:p>
                      <a:r>
                        <a:rPr lang="en-US" dirty="0"/>
                        <a:t>GaAs spin, charge redistribution [</a:t>
                      </a:r>
                      <a:r>
                        <a:rPr lang="en-US" dirty="0" err="1"/>
                        <a:t>Vliex</a:t>
                      </a:r>
                      <a:r>
                        <a:rPr lang="en-US" dirty="0"/>
                        <a:t>]</a:t>
                      </a:r>
                    </a:p>
                  </a:txBody>
                  <a:tcPr/>
                </a:tc>
                <a:tc>
                  <a:txBody>
                    <a:bodyPr/>
                    <a:lstStyle/>
                    <a:p>
                      <a:r>
                        <a:rPr lang="en-US" dirty="0"/>
                        <a:t>0-1 V</a:t>
                      </a:r>
                    </a:p>
                  </a:txBody>
                  <a:tcPr/>
                </a:tc>
                <a:tc>
                  <a:txBody>
                    <a:bodyPr/>
                    <a:lstStyle/>
                    <a:p>
                      <a:r>
                        <a:rPr lang="en-US" dirty="0"/>
                        <a:t>250 </a:t>
                      </a:r>
                      <a:r>
                        <a:rPr lang="en-US" baseline="0" dirty="0">
                          <a:latin typeface="Symbol" pitchFamily="2" charset="2"/>
                        </a:rPr>
                        <a:t>m</a:t>
                      </a:r>
                      <a:r>
                        <a:rPr lang="en-US" dirty="0"/>
                        <a:t>V</a:t>
                      </a:r>
                    </a:p>
                  </a:txBody>
                  <a:tcPr/>
                </a:tc>
                <a:tc>
                  <a:txBody>
                    <a:bodyPr/>
                    <a:lstStyle/>
                    <a:p>
                      <a:r>
                        <a:rPr lang="en-US" dirty="0"/>
                        <a:t>13 bit</a:t>
                      </a:r>
                    </a:p>
                  </a:txBody>
                  <a:tcPr/>
                </a:tc>
                <a:tc>
                  <a:txBody>
                    <a:bodyPr/>
                    <a:lstStyle/>
                    <a:p>
                      <a:r>
                        <a:rPr lang="en-US" dirty="0"/>
                        <a:t>2.7 </a:t>
                      </a:r>
                      <a:r>
                        <a:rPr lang="en-US" baseline="0" dirty="0" err="1">
                          <a:latin typeface="Symbol" pitchFamily="2" charset="2"/>
                        </a:rPr>
                        <a:t>m</a:t>
                      </a:r>
                      <a:r>
                        <a:rPr lang="en-US" dirty="0" err="1"/>
                        <a:t>W</a:t>
                      </a:r>
                      <a:r>
                        <a:rPr lang="en-US" dirty="0"/>
                        <a:t>/</a:t>
                      </a:r>
                    </a:p>
                  </a:txBody>
                  <a:tcPr/>
                </a:tc>
                <a:extLst>
                  <a:ext uri="{0D108BD9-81ED-4DB2-BD59-A6C34878D82A}">
                    <a16:rowId xmlns:a16="http://schemas.microsoft.com/office/drawing/2014/main" val="632897363"/>
                  </a:ext>
                </a:extLst>
              </a:tr>
              <a:tr h="370840">
                <a:tc>
                  <a:txBody>
                    <a:bodyPr/>
                    <a:lstStyle/>
                    <a:p>
                      <a:r>
                        <a:rPr lang="en-US" dirty="0"/>
                        <a:t>28nm FDSOI spin, current steering [</a:t>
                      </a:r>
                      <a:r>
                        <a:rPr lang="en-US" dirty="0" err="1"/>
                        <a:t>Zurita</a:t>
                      </a:r>
                      <a:r>
                        <a:rPr lang="en-US" dirty="0"/>
                        <a:t>]</a:t>
                      </a:r>
                    </a:p>
                  </a:txBody>
                  <a:tcPr/>
                </a:tc>
                <a:tc>
                  <a:txBody>
                    <a:bodyPr/>
                    <a:lstStyle/>
                    <a:p>
                      <a:r>
                        <a:rPr lang="en-US" dirty="0"/>
                        <a:t>0-6.6 mV</a:t>
                      </a:r>
                    </a:p>
                  </a:txBody>
                  <a:tcPr/>
                </a:tc>
                <a:tc>
                  <a:txBody>
                    <a:bodyPr/>
                    <a:lstStyle/>
                    <a:p>
                      <a:r>
                        <a:rPr lang="en-US" dirty="0"/>
                        <a:t> 26 </a:t>
                      </a:r>
                      <a:r>
                        <a:rPr lang="en-US" baseline="0" dirty="0">
                          <a:latin typeface="Symbol" pitchFamily="2" charset="2"/>
                        </a:rPr>
                        <a:t>m</a:t>
                      </a:r>
                      <a:r>
                        <a:rPr lang="en-US" dirty="0"/>
                        <a:t>V</a:t>
                      </a:r>
                    </a:p>
                  </a:txBody>
                  <a:tcPr/>
                </a:tc>
                <a:tc>
                  <a:txBody>
                    <a:bodyPr/>
                    <a:lstStyle/>
                    <a:p>
                      <a:r>
                        <a:rPr lang="en-US" dirty="0"/>
                        <a:t>8 bit</a:t>
                      </a:r>
                    </a:p>
                  </a:txBody>
                  <a:tcPr/>
                </a:tc>
                <a:tc>
                  <a:txBody>
                    <a:bodyPr/>
                    <a:lstStyle/>
                    <a:p>
                      <a:r>
                        <a:rPr lang="en-US" dirty="0"/>
                        <a:t>7 </a:t>
                      </a:r>
                      <a:r>
                        <a:rPr lang="en-US" baseline="0" dirty="0" err="1">
                          <a:latin typeface="Symbol" pitchFamily="2" charset="2"/>
                        </a:rPr>
                        <a:t>m</a:t>
                      </a:r>
                      <a:r>
                        <a:rPr lang="en-US" dirty="0" err="1"/>
                        <a:t>W</a:t>
                      </a:r>
                      <a:r>
                        <a:rPr lang="en-US" dirty="0"/>
                        <a:t>/ 100MS/s</a:t>
                      </a:r>
                    </a:p>
                  </a:txBody>
                  <a:tcPr/>
                </a:tc>
                <a:extLst>
                  <a:ext uri="{0D108BD9-81ED-4DB2-BD59-A6C34878D82A}">
                    <a16:rowId xmlns:a16="http://schemas.microsoft.com/office/drawing/2014/main" val="439807781"/>
                  </a:ext>
                </a:extLst>
              </a:tr>
              <a:tr h="370840">
                <a:tc>
                  <a:txBody>
                    <a:bodyPr/>
                    <a:lstStyle/>
                    <a:p>
                      <a:r>
                        <a:rPr lang="en-US" dirty="0"/>
                        <a:t>22nm FDSOI charge, charge redistribution [</a:t>
                      </a:r>
                      <a:r>
                        <a:rPr lang="en-CA" dirty="0" err="1"/>
                        <a:t>Esmailiyan</a:t>
                      </a:r>
                      <a:r>
                        <a:rPr lang="en-US" dirty="0"/>
                        <a:t>]</a:t>
                      </a:r>
                    </a:p>
                  </a:txBody>
                  <a:tcPr/>
                </a:tc>
                <a:tc>
                  <a:txBody>
                    <a:bodyPr/>
                    <a:lstStyle/>
                    <a:p>
                      <a:r>
                        <a:rPr lang="en-US" dirty="0"/>
                        <a:t>0-70 mV</a:t>
                      </a:r>
                    </a:p>
                  </a:txBody>
                  <a:tcPr/>
                </a:tc>
                <a:tc>
                  <a:txBody>
                    <a:bodyPr/>
                    <a:lstStyle/>
                    <a:p>
                      <a:r>
                        <a:rPr lang="en-US" dirty="0"/>
                        <a:t>300 </a:t>
                      </a:r>
                      <a:r>
                        <a:rPr lang="en-US" baseline="0" dirty="0">
                          <a:latin typeface="Symbol" pitchFamily="2" charset="2"/>
                        </a:rPr>
                        <a:t>m</a:t>
                      </a:r>
                      <a:r>
                        <a:rPr lang="en-US" dirty="0"/>
                        <a:t>V</a:t>
                      </a:r>
                    </a:p>
                  </a:txBody>
                  <a:tcPr/>
                </a:tc>
                <a:tc>
                  <a:txBody>
                    <a:bodyPr/>
                    <a:lstStyle/>
                    <a:p>
                      <a:r>
                        <a:rPr lang="en-US" dirty="0"/>
                        <a:t>8 bit</a:t>
                      </a:r>
                    </a:p>
                  </a:txBody>
                  <a:tcPr/>
                </a:tc>
                <a:tc>
                  <a:txBody>
                    <a:bodyPr/>
                    <a:lstStyle/>
                    <a:p>
                      <a:r>
                        <a:rPr lang="en-US" dirty="0"/>
                        <a:t>270 </a:t>
                      </a:r>
                      <a:r>
                        <a:rPr lang="en-US" baseline="0" dirty="0" err="1">
                          <a:latin typeface="Symbol" pitchFamily="2" charset="2"/>
                        </a:rPr>
                        <a:t>m</a:t>
                      </a:r>
                      <a:r>
                        <a:rPr lang="en-US" dirty="0" err="1"/>
                        <a:t>W</a:t>
                      </a:r>
                      <a:r>
                        <a:rPr lang="en-US" dirty="0"/>
                        <a:t>/ 2GS/s</a:t>
                      </a:r>
                    </a:p>
                  </a:txBody>
                  <a:tcPr/>
                </a:tc>
                <a:extLst>
                  <a:ext uri="{0D108BD9-81ED-4DB2-BD59-A6C34878D82A}">
                    <a16:rowId xmlns:a16="http://schemas.microsoft.com/office/drawing/2014/main" val="980152997"/>
                  </a:ext>
                </a:extLst>
              </a:tr>
            </a:tbl>
          </a:graphicData>
        </a:graphic>
      </p:graphicFrame>
      <p:pic>
        <p:nvPicPr>
          <p:cNvPr id="10" name="Audio 9">
            <a:hlinkClick r:id="" action="ppaction://media"/>
            <a:extLst>
              <a:ext uri="{FF2B5EF4-FFF2-40B4-BE49-F238E27FC236}">
                <a16:creationId xmlns:a16="http://schemas.microsoft.com/office/drawing/2014/main" id="{B9A20BD9-2B81-E04E-94FF-5B491FE562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4031244822"/>
      </p:ext>
    </p:extLst>
  </p:cSld>
  <p:clrMapOvr>
    <a:masterClrMapping/>
  </p:clrMapOvr>
  <p:transition advTm="82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p:txBody>
          <a:bodyPr/>
          <a:lstStyle/>
          <a:p>
            <a:pPr>
              <a:lnSpc>
                <a:spcPct val="150000"/>
              </a:lnSpc>
            </a:pPr>
            <a:r>
              <a:rPr lang="en-US" dirty="0"/>
              <a:t>Carrier frequency (</a:t>
            </a:r>
            <a:r>
              <a:rPr lang="en-US" i="1" dirty="0" err="1"/>
              <a:t>f</a:t>
            </a:r>
            <a:r>
              <a:rPr lang="en-US" baseline="-25000" dirty="0" err="1"/>
              <a:t>Larmor</a:t>
            </a:r>
            <a:r>
              <a:rPr lang="en-US" dirty="0"/>
              <a:t>) accuracy, phase noise, and amplitude accuracy, PLL bandwidth (~4*</a:t>
            </a:r>
            <a:r>
              <a:rPr lang="en-US" i="1" dirty="0" err="1"/>
              <a:t>f</a:t>
            </a:r>
            <a:r>
              <a:rPr lang="en-US" baseline="-25000" dirty="0" err="1"/>
              <a:t>Rabi</a:t>
            </a:r>
            <a:r>
              <a:rPr lang="en-US" dirty="0"/>
              <a:t>)</a:t>
            </a:r>
          </a:p>
          <a:p>
            <a:pPr>
              <a:lnSpc>
                <a:spcPct val="150000"/>
              </a:lnSpc>
            </a:pPr>
            <a:r>
              <a:rPr lang="en-US" dirty="0"/>
              <a:t>Bias DAC precision, range, noise, bandwidth (~</a:t>
            </a:r>
            <a:r>
              <a:rPr lang="en-US" i="1" dirty="0" err="1"/>
              <a:t>f</a:t>
            </a:r>
            <a:r>
              <a:rPr lang="en-US" baseline="-25000" dirty="0" err="1"/>
              <a:t>Rabi</a:t>
            </a:r>
            <a:r>
              <a:rPr lang="en-US" dirty="0"/>
              <a:t>)</a:t>
            </a:r>
          </a:p>
          <a:p>
            <a:pPr>
              <a:lnSpc>
                <a:spcPct val="150000"/>
              </a:lnSpc>
            </a:pPr>
            <a:r>
              <a:rPr lang="en-US" dirty="0"/>
              <a:t>Switch isolation, modulation bandwidth (~4*</a:t>
            </a:r>
            <a:r>
              <a:rPr lang="en-US" i="1" dirty="0" err="1"/>
              <a:t>f</a:t>
            </a:r>
            <a:r>
              <a:rPr lang="en-US" baseline="-25000" dirty="0" err="1"/>
              <a:t>Rabi</a:t>
            </a:r>
            <a:r>
              <a:rPr lang="en-US" dirty="0"/>
              <a:t>)</a:t>
            </a:r>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32</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specification</a:t>
            </a:r>
          </a:p>
        </p:txBody>
      </p:sp>
      <p:sp>
        <p:nvSpPr>
          <p:cNvPr id="5" name="Date Placeholder 7">
            <a:extLst>
              <a:ext uri="{FF2B5EF4-FFF2-40B4-BE49-F238E27FC236}">
                <a16:creationId xmlns:a16="http://schemas.microsoft.com/office/drawing/2014/main" id="{C5059E2E-6F0F-FD45-9311-53357246628C}"/>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6" name="Audio 5">
            <a:hlinkClick r:id="" action="ppaction://media"/>
            <a:extLst>
              <a:ext uri="{FF2B5EF4-FFF2-40B4-BE49-F238E27FC236}">
                <a16:creationId xmlns:a16="http://schemas.microsoft.com/office/drawing/2014/main" id="{1055E255-6AE4-4D47-9F00-1C567B904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842192952"/>
      </p:ext>
    </p:extLst>
  </p:cSld>
  <p:clrMapOvr>
    <a:masterClrMapping/>
  </p:clrMapOvr>
  <p:transition advTm="35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p:txBody>
          <a:bodyPr/>
          <a:lstStyle/>
          <a:p>
            <a:pPr>
              <a:lnSpc>
                <a:spcPct val="150000"/>
              </a:lnSpc>
            </a:pPr>
            <a:r>
              <a:rPr lang="en-US" dirty="0"/>
              <a:t>Carrier frequency (</a:t>
            </a:r>
            <a:r>
              <a:rPr lang="en-US" i="1" dirty="0" err="1"/>
              <a:t>f</a:t>
            </a:r>
            <a:r>
              <a:rPr lang="en-US" baseline="-25000" dirty="0" err="1"/>
              <a:t>Larmor</a:t>
            </a:r>
            <a:r>
              <a:rPr lang="en-US" dirty="0"/>
              <a:t>) accuracy, phase noise, and amplitude accuracy, PLL bandwidth (~4*</a:t>
            </a:r>
            <a:r>
              <a:rPr lang="en-US" i="1" dirty="0" err="1"/>
              <a:t>f</a:t>
            </a:r>
            <a:r>
              <a:rPr lang="en-US" baseline="-25000" dirty="0" err="1"/>
              <a:t>Rabi</a:t>
            </a:r>
            <a:r>
              <a:rPr lang="en-US" dirty="0"/>
              <a:t>)</a:t>
            </a:r>
          </a:p>
          <a:p>
            <a:pPr>
              <a:lnSpc>
                <a:spcPct val="150000"/>
              </a:lnSpc>
            </a:pPr>
            <a:r>
              <a:rPr lang="en-US" dirty="0"/>
              <a:t>Bias DAC precision, range, noise, bandwidth (~</a:t>
            </a:r>
            <a:r>
              <a:rPr lang="en-US" i="1" dirty="0" err="1"/>
              <a:t>f</a:t>
            </a:r>
            <a:r>
              <a:rPr lang="en-US" baseline="-25000" dirty="0" err="1"/>
              <a:t>Rabi</a:t>
            </a:r>
            <a:r>
              <a:rPr lang="en-US" dirty="0"/>
              <a:t>)</a:t>
            </a:r>
          </a:p>
          <a:p>
            <a:pPr>
              <a:lnSpc>
                <a:spcPct val="150000"/>
              </a:lnSpc>
            </a:pPr>
            <a:r>
              <a:rPr lang="en-US" dirty="0"/>
              <a:t>Switch isolation, modulation bandwidth (~4*</a:t>
            </a:r>
            <a:r>
              <a:rPr lang="en-US" i="1" dirty="0" err="1"/>
              <a:t>f</a:t>
            </a:r>
            <a:r>
              <a:rPr lang="en-US" baseline="-25000" dirty="0" err="1"/>
              <a:t>Rabi</a:t>
            </a:r>
            <a:r>
              <a:rPr lang="en-US" dirty="0"/>
              <a:t>)</a:t>
            </a:r>
          </a:p>
          <a:p>
            <a:pPr>
              <a:lnSpc>
                <a:spcPct val="150000"/>
              </a:lnSpc>
            </a:pPr>
            <a:r>
              <a:rPr lang="en-US" dirty="0"/>
              <a:t>Crosstalk (&lt; -45 dB)</a:t>
            </a:r>
          </a:p>
          <a:p>
            <a:pPr marL="0" indent="0">
              <a:lnSpc>
                <a:spcPct val="150000"/>
              </a:lnSpc>
              <a:buNone/>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33</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specification</a:t>
            </a:r>
          </a:p>
        </p:txBody>
      </p:sp>
      <p:sp>
        <p:nvSpPr>
          <p:cNvPr id="5" name="Date Placeholder 7">
            <a:extLst>
              <a:ext uri="{FF2B5EF4-FFF2-40B4-BE49-F238E27FC236}">
                <a16:creationId xmlns:a16="http://schemas.microsoft.com/office/drawing/2014/main" id="{C5059E2E-6F0F-FD45-9311-53357246628C}"/>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7" name="Audio 6">
            <a:hlinkClick r:id="" action="ppaction://media"/>
            <a:extLst>
              <a:ext uri="{FF2B5EF4-FFF2-40B4-BE49-F238E27FC236}">
                <a16:creationId xmlns:a16="http://schemas.microsoft.com/office/drawing/2014/main" id="{4E229BD7-0FBF-0A4D-A4D8-CD8FD37E4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515133149"/>
      </p:ext>
    </p:extLst>
  </p:cSld>
  <p:clrMapOvr>
    <a:masterClrMapping/>
  </p:clrMapOvr>
  <p:transition advTm="36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p:txBody>
          <a:bodyPr/>
          <a:lstStyle/>
          <a:p>
            <a:pPr>
              <a:lnSpc>
                <a:spcPct val="150000"/>
              </a:lnSpc>
            </a:pPr>
            <a:r>
              <a:rPr lang="en-US" dirty="0"/>
              <a:t>Carrier frequency (</a:t>
            </a:r>
            <a:r>
              <a:rPr lang="en-US" i="1" dirty="0" err="1"/>
              <a:t>f</a:t>
            </a:r>
            <a:r>
              <a:rPr lang="en-US" baseline="-25000" dirty="0" err="1"/>
              <a:t>Larmor</a:t>
            </a:r>
            <a:r>
              <a:rPr lang="en-US" dirty="0"/>
              <a:t>) accuracy, phase noise, and amplitude accuracy, PLL bandwidth (~4*</a:t>
            </a:r>
            <a:r>
              <a:rPr lang="en-US" i="1" dirty="0" err="1"/>
              <a:t>f</a:t>
            </a:r>
            <a:r>
              <a:rPr lang="en-US" baseline="-25000" dirty="0" err="1"/>
              <a:t>Rabi</a:t>
            </a:r>
            <a:r>
              <a:rPr lang="en-US" dirty="0"/>
              <a:t>)</a:t>
            </a:r>
          </a:p>
          <a:p>
            <a:pPr>
              <a:lnSpc>
                <a:spcPct val="150000"/>
              </a:lnSpc>
            </a:pPr>
            <a:r>
              <a:rPr lang="en-US" dirty="0"/>
              <a:t>DAC precision, range, noise, bandwidth (~</a:t>
            </a:r>
            <a:r>
              <a:rPr lang="en-US" i="1" dirty="0" err="1"/>
              <a:t>f</a:t>
            </a:r>
            <a:r>
              <a:rPr lang="en-US" baseline="-25000" dirty="0" err="1"/>
              <a:t>Rabi</a:t>
            </a:r>
            <a:r>
              <a:rPr lang="en-US" dirty="0"/>
              <a:t>)</a:t>
            </a:r>
          </a:p>
          <a:p>
            <a:pPr>
              <a:lnSpc>
                <a:spcPct val="150000"/>
              </a:lnSpc>
            </a:pPr>
            <a:r>
              <a:rPr lang="en-US" dirty="0"/>
              <a:t>Switch isolation, modulation bandwidth (~4*</a:t>
            </a:r>
            <a:r>
              <a:rPr lang="en-US" i="1" dirty="0" err="1"/>
              <a:t>f</a:t>
            </a:r>
            <a:r>
              <a:rPr lang="en-US" baseline="-25000" dirty="0" err="1"/>
              <a:t>Rabi</a:t>
            </a:r>
            <a:r>
              <a:rPr lang="en-US" dirty="0"/>
              <a:t>)</a:t>
            </a:r>
          </a:p>
          <a:p>
            <a:pPr>
              <a:lnSpc>
                <a:spcPct val="150000"/>
              </a:lnSpc>
            </a:pPr>
            <a:r>
              <a:rPr lang="en-US" dirty="0"/>
              <a:t>Crosstalk (&lt; -45 dB)</a:t>
            </a:r>
          </a:p>
          <a:p>
            <a:pPr>
              <a:lnSpc>
                <a:spcPct val="150000"/>
              </a:lnSpc>
            </a:pPr>
            <a:r>
              <a:rPr lang="en-US" dirty="0"/>
              <a:t>LO leakage (&lt;-45 dB), SFDR ( &gt;45 dB)</a:t>
            </a:r>
          </a:p>
          <a:p>
            <a:pPr>
              <a:lnSpc>
                <a:spcPct val="150000"/>
              </a:lnSpc>
            </a:pPr>
            <a:r>
              <a:rPr lang="en-US" dirty="0"/>
              <a:t>Subcarrier frequency spacing, </a:t>
            </a:r>
            <a:r>
              <a:rPr lang="en-US" dirty="0">
                <a:latin typeface="Symbol" pitchFamily="2" charset="2"/>
              </a:rPr>
              <a:t>D</a:t>
            </a:r>
            <a:r>
              <a:rPr lang="en-US" dirty="0"/>
              <a:t>f, in case of FDM</a:t>
            </a:r>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34</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specification</a:t>
            </a:r>
          </a:p>
        </p:txBody>
      </p:sp>
      <p:sp>
        <p:nvSpPr>
          <p:cNvPr id="5" name="Date Placeholder 7">
            <a:extLst>
              <a:ext uri="{FF2B5EF4-FFF2-40B4-BE49-F238E27FC236}">
                <a16:creationId xmlns:a16="http://schemas.microsoft.com/office/drawing/2014/main" id="{C5059E2E-6F0F-FD45-9311-53357246628C}"/>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7" name="Audio 6">
            <a:hlinkClick r:id="" action="ppaction://media"/>
            <a:extLst>
              <a:ext uri="{FF2B5EF4-FFF2-40B4-BE49-F238E27FC236}">
                <a16:creationId xmlns:a16="http://schemas.microsoft.com/office/drawing/2014/main" id="{81477927-A887-2742-8D42-42BBB79BF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156367963"/>
      </p:ext>
    </p:extLst>
  </p:cSld>
  <p:clrMapOvr>
    <a:masterClrMapping/>
  </p:clrMapOvr>
  <p:transition advTm="20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2E74B9C4-D49A-0F4E-8F19-B47B19676CED}"/>
              </a:ext>
            </a:extLst>
          </p:cNvPr>
          <p:cNvPicPr>
            <a:picLocks noChangeAspect="1"/>
          </p:cNvPicPr>
          <p:nvPr/>
        </p:nvPicPr>
        <p:blipFill rotWithShape="1">
          <a:blip r:embed="rId5">
            <a:extLst>
              <a:ext uri="{28A0092B-C50C-407E-A947-70E740481C1C}">
                <a14:useLocalDpi xmlns:a14="http://schemas.microsoft.com/office/drawing/2010/main" val="0"/>
              </a:ext>
            </a:extLst>
          </a:blip>
          <a:srcRect l="4597" t="6403" r="6666"/>
          <a:stretch/>
        </p:blipFill>
        <p:spPr>
          <a:xfrm>
            <a:off x="5633824" y="2871510"/>
            <a:ext cx="6402835" cy="3373715"/>
          </a:xfrm>
          <a:prstGeom prst="rect">
            <a:avLst/>
          </a:prstGeom>
        </p:spPr>
      </p:pic>
      <p:sp>
        <p:nvSpPr>
          <p:cNvPr id="25602" name="Rectangle 2"/>
          <p:cNvSpPr>
            <a:spLocks noGrp="1" noChangeArrowheads="1"/>
          </p:cNvSpPr>
          <p:nvPr>
            <p:ph type="title" idx="4294967295"/>
          </p:nvPr>
        </p:nvSpPr>
        <p:spPr>
          <a:xfrm>
            <a:off x="812800" y="351265"/>
            <a:ext cx="7893490" cy="547687"/>
          </a:xfrm>
        </p:spPr>
        <p:txBody>
          <a:bodyPr/>
          <a:lstStyle/>
          <a:p>
            <a:pPr eaLnBrk="1" hangingPunct="1"/>
            <a:r>
              <a:rPr lang="en-US" altLang="en-US" sz="3400" dirty="0"/>
              <a:t>Impact of FDM &amp; LO leakage</a:t>
            </a:r>
          </a:p>
        </p:txBody>
      </p:sp>
      <p:sp>
        <p:nvSpPr>
          <p:cNvPr id="25603" name="Date Placeholder 7"/>
          <p:cNvSpPr>
            <a:spLocks noGrp="1"/>
          </p:cNvSpPr>
          <p:nvPr>
            <p:ph type="dt" sz="quarter" idx="4294967295"/>
          </p:nvPr>
        </p:nvSpPr>
        <p:spPr>
          <a:xfrm>
            <a:off x="5360724"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35</a:t>
            </a:fld>
            <a:r>
              <a:rPr lang="en-US" altLang="en-US" dirty="0"/>
              <a:t> of 42</a:t>
            </a:r>
          </a:p>
        </p:txBody>
      </p:sp>
      <p:pic>
        <p:nvPicPr>
          <p:cNvPr id="4" name="Picture 3">
            <a:extLst>
              <a:ext uri="{FF2B5EF4-FFF2-40B4-BE49-F238E27FC236}">
                <a16:creationId xmlns:a16="http://schemas.microsoft.com/office/drawing/2014/main" id="{025FC216-57C9-C944-A3FE-B8D8F9D010C1}"/>
              </a:ext>
            </a:extLst>
          </p:cNvPr>
          <p:cNvPicPr>
            <a:picLocks noChangeAspect="1"/>
          </p:cNvPicPr>
          <p:nvPr/>
        </p:nvPicPr>
        <p:blipFill rotWithShape="1">
          <a:blip r:embed="rId6">
            <a:extLst>
              <a:ext uri="{28A0092B-C50C-407E-A947-70E740481C1C}">
                <a14:useLocalDpi xmlns:a14="http://schemas.microsoft.com/office/drawing/2010/main" val="0"/>
              </a:ext>
            </a:extLst>
          </a:blip>
          <a:srcRect l="4227" t="5664" r="7919"/>
          <a:stretch/>
        </p:blipFill>
        <p:spPr>
          <a:xfrm>
            <a:off x="153443" y="1088740"/>
            <a:ext cx="5856761" cy="3141599"/>
          </a:xfrm>
          <a:prstGeom prst="rect">
            <a:avLst/>
          </a:prstGeom>
        </p:spPr>
      </p:pic>
      <p:pic>
        <p:nvPicPr>
          <p:cNvPr id="2" name="Audio 1">
            <a:hlinkClick r:id="" action="ppaction://media"/>
            <a:extLst>
              <a:ext uri="{FF2B5EF4-FFF2-40B4-BE49-F238E27FC236}">
                <a16:creationId xmlns:a16="http://schemas.microsoft.com/office/drawing/2014/main" id="{AAE22A75-C1DC-2347-A56F-4D5763ECA0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9813" y="5865813"/>
            <a:ext cx="812800" cy="812800"/>
          </a:xfrm>
          <a:prstGeom prst="rect">
            <a:avLst/>
          </a:prstGeom>
        </p:spPr>
      </p:pic>
      <p:sp>
        <p:nvSpPr>
          <p:cNvPr id="7" name="Down Arrow 6">
            <a:extLst>
              <a:ext uri="{FF2B5EF4-FFF2-40B4-BE49-F238E27FC236}">
                <a16:creationId xmlns:a16="http://schemas.microsoft.com/office/drawing/2014/main" id="{75BEA8F8-EC42-3949-B38D-6832D1A12282}"/>
              </a:ext>
            </a:extLst>
          </p:cNvPr>
          <p:cNvSpPr/>
          <p:nvPr/>
        </p:nvSpPr>
        <p:spPr bwMode="auto">
          <a:xfrm>
            <a:off x="11199813" y="5184195"/>
            <a:ext cx="45719" cy="495055"/>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
        <p:nvSpPr>
          <p:cNvPr id="8" name="Down Arrow 7">
            <a:extLst>
              <a:ext uri="{FF2B5EF4-FFF2-40B4-BE49-F238E27FC236}">
                <a16:creationId xmlns:a16="http://schemas.microsoft.com/office/drawing/2014/main" id="{EC863A1A-4252-454D-9101-21A2D3EFA7BE}"/>
              </a:ext>
            </a:extLst>
          </p:cNvPr>
          <p:cNvSpPr/>
          <p:nvPr/>
        </p:nvSpPr>
        <p:spPr bwMode="auto">
          <a:xfrm>
            <a:off x="11199813" y="5431891"/>
            <a:ext cx="179386" cy="45719"/>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
        <p:nvSpPr>
          <p:cNvPr id="9" name="Down Arrow 8">
            <a:extLst>
              <a:ext uri="{FF2B5EF4-FFF2-40B4-BE49-F238E27FC236}">
                <a16:creationId xmlns:a16="http://schemas.microsoft.com/office/drawing/2014/main" id="{6968F30B-B75C-5F43-B4FC-76BEF2A6358A}"/>
              </a:ext>
            </a:extLst>
          </p:cNvPr>
          <p:cNvSpPr/>
          <p:nvPr/>
        </p:nvSpPr>
        <p:spPr bwMode="auto">
          <a:xfrm>
            <a:off x="11199813" y="5184195"/>
            <a:ext cx="179386" cy="68161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cxnSp>
        <p:nvCxnSpPr>
          <p:cNvPr id="11" name="Straight Arrow Connector 10">
            <a:extLst>
              <a:ext uri="{FF2B5EF4-FFF2-40B4-BE49-F238E27FC236}">
                <a16:creationId xmlns:a16="http://schemas.microsoft.com/office/drawing/2014/main" id="{6E8E7881-2B9F-EB4A-B31E-1574663CC6E9}"/>
              </a:ext>
            </a:extLst>
          </p:cNvPr>
          <p:cNvCxnSpPr/>
          <p:nvPr/>
        </p:nvCxnSpPr>
        <p:spPr bwMode="auto">
          <a:xfrm>
            <a:off x="11199813" y="5184195"/>
            <a:ext cx="0" cy="681618"/>
          </a:xfrm>
          <a:prstGeom prst="straightConnector1">
            <a:avLst/>
          </a:prstGeom>
          <a:noFill/>
          <a:ln w="9525" cap="flat" cmpd="sng" algn="ctr">
            <a:noFill/>
            <a:prstDash val="solid"/>
            <a:round/>
            <a:headEnd type="none" w="med" len="med"/>
            <a:tailEnd type="triangle"/>
          </a:ln>
          <a:effectLst/>
        </p:spPr>
      </p:cxn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BAC80673-B2A2-B548-AB25-AB36C04F5613}"/>
                  </a:ext>
                </a:extLst>
              </p14:cNvPr>
              <p14:cNvContentPartPr/>
              <p14:nvPr/>
            </p14:nvContentPartPr>
            <p14:xfrm>
              <a:off x="11152575" y="5178285"/>
              <a:ext cx="36720" cy="618840"/>
            </p14:xfrm>
          </p:contentPart>
        </mc:Choice>
        <mc:Fallback xmlns="">
          <p:pic>
            <p:nvPicPr>
              <p:cNvPr id="12" name="Ink 11">
                <a:extLst>
                  <a:ext uri="{FF2B5EF4-FFF2-40B4-BE49-F238E27FC236}">
                    <a16:creationId xmlns:a16="http://schemas.microsoft.com/office/drawing/2014/main" id="{BAC80673-B2A2-B548-AB25-AB36C04F5613}"/>
                  </a:ext>
                </a:extLst>
              </p:cNvPr>
              <p:cNvPicPr/>
              <p:nvPr/>
            </p:nvPicPr>
            <p:blipFill>
              <a:blip r:embed="rId9"/>
              <a:stretch>
                <a:fillRect/>
              </a:stretch>
            </p:blipFill>
            <p:spPr>
              <a:xfrm>
                <a:off x="11143935" y="5169285"/>
                <a:ext cx="54360" cy="636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A94A0E86-4A44-E74F-AEC5-C1FE42292997}"/>
                  </a:ext>
                </a:extLst>
              </p14:cNvPr>
              <p14:cNvContentPartPr/>
              <p14:nvPr/>
            </p14:nvContentPartPr>
            <p14:xfrm>
              <a:off x="11076255" y="5669685"/>
              <a:ext cx="195840" cy="164160"/>
            </p14:xfrm>
          </p:contentPart>
        </mc:Choice>
        <mc:Fallback xmlns="">
          <p:pic>
            <p:nvPicPr>
              <p:cNvPr id="13" name="Ink 12">
                <a:extLst>
                  <a:ext uri="{FF2B5EF4-FFF2-40B4-BE49-F238E27FC236}">
                    <a16:creationId xmlns:a16="http://schemas.microsoft.com/office/drawing/2014/main" id="{A94A0E86-4A44-E74F-AEC5-C1FE42292997}"/>
                  </a:ext>
                </a:extLst>
              </p:cNvPr>
              <p:cNvPicPr/>
              <p:nvPr/>
            </p:nvPicPr>
            <p:blipFill>
              <a:blip r:embed="rId11"/>
              <a:stretch>
                <a:fillRect/>
              </a:stretch>
            </p:blipFill>
            <p:spPr>
              <a:xfrm>
                <a:off x="11067615" y="5660685"/>
                <a:ext cx="2134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D3C0F4A-E965-DC4A-883F-AF964B3DC7E3}"/>
                  </a:ext>
                </a:extLst>
              </p14:cNvPr>
              <p14:cNvContentPartPr/>
              <p14:nvPr/>
            </p14:nvContentPartPr>
            <p14:xfrm>
              <a:off x="12021615" y="2099925"/>
              <a:ext cx="360" cy="360"/>
            </p14:xfrm>
          </p:contentPart>
        </mc:Choice>
        <mc:Fallback xmlns="">
          <p:pic>
            <p:nvPicPr>
              <p:cNvPr id="14" name="Ink 13">
                <a:extLst>
                  <a:ext uri="{FF2B5EF4-FFF2-40B4-BE49-F238E27FC236}">
                    <a16:creationId xmlns:a16="http://schemas.microsoft.com/office/drawing/2014/main" id="{6D3C0F4A-E965-DC4A-883F-AF964B3DC7E3}"/>
                  </a:ext>
                </a:extLst>
              </p:cNvPr>
              <p:cNvPicPr/>
              <p:nvPr/>
            </p:nvPicPr>
            <p:blipFill>
              <a:blip r:embed="rId13"/>
              <a:stretch>
                <a:fillRect/>
              </a:stretch>
            </p:blipFill>
            <p:spPr>
              <a:xfrm>
                <a:off x="12012615" y="20912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E3B12264-EBB2-C144-88E7-FA59EF9BD048}"/>
                  </a:ext>
                </a:extLst>
              </p14:cNvPr>
              <p14:cNvContentPartPr/>
              <p14:nvPr/>
            </p14:nvContentPartPr>
            <p14:xfrm>
              <a:off x="11084175" y="5724045"/>
              <a:ext cx="316440" cy="246600"/>
            </p14:xfrm>
          </p:contentPart>
        </mc:Choice>
        <mc:Fallback xmlns="">
          <p:pic>
            <p:nvPicPr>
              <p:cNvPr id="15" name="Ink 14">
                <a:extLst>
                  <a:ext uri="{FF2B5EF4-FFF2-40B4-BE49-F238E27FC236}">
                    <a16:creationId xmlns:a16="http://schemas.microsoft.com/office/drawing/2014/main" id="{E3B12264-EBB2-C144-88E7-FA59EF9BD048}"/>
                  </a:ext>
                </a:extLst>
              </p:cNvPr>
              <p:cNvPicPr/>
              <p:nvPr/>
            </p:nvPicPr>
            <p:blipFill>
              <a:blip r:embed="rId15"/>
              <a:stretch>
                <a:fillRect/>
              </a:stretch>
            </p:blipFill>
            <p:spPr>
              <a:xfrm>
                <a:off x="11075175" y="5715405"/>
                <a:ext cx="3340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C9EDD424-7E13-654F-817E-D600929D1B9E}"/>
                  </a:ext>
                </a:extLst>
              </p14:cNvPr>
              <p14:cNvContentPartPr/>
              <p14:nvPr/>
            </p14:nvContentPartPr>
            <p14:xfrm>
              <a:off x="11208015" y="812925"/>
              <a:ext cx="360" cy="360"/>
            </p14:xfrm>
          </p:contentPart>
        </mc:Choice>
        <mc:Fallback xmlns="">
          <p:pic>
            <p:nvPicPr>
              <p:cNvPr id="16" name="Ink 15">
                <a:extLst>
                  <a:ext uri="{FF2B5EF4-FFF2-40B4-BE49-F238E27FC236}">
                    <a16:creationId xmlns:a16="http://schemas.microsoft.com/office/drawing/2014/main" id="{C9EDD424-7E13-654F-817E-D600929D1B9E}"/>
                  </a:ext>
                </a:extLst>
              </p:cNvPr>
              <p:cNvPicPr/>
              <p:nvPr/>
            </p:nvPicPr>
            <p:blipFill>
              <a:blip r:embed="rId13"/>
              <a:stretch>
                <a:fillRect/>
              </a:stretch>
            </p:blipFill>
            <p:spPr>
              <a:xfrm>
                <a:off x="11199015" y="8042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62D9DD6B-57A7-ED45-9C22-B7940E836EF9}"/>
                  </a:ext>
                </a:extLst>
              </p14:cNvPr>
              <p14:cNvContentPartPr/>
              <p14:nvPr/>
            </p14:nvContentPartPr>
            <p14:xfrm>
              <a:off x="3127815" y="3805605"/>
              <a:ext cx="204840" cy="176400"/>
            </p14:xfrm>
          </p:contentPart>
        </mc:Choice>
        <mc:Fallback xmlns="">
          <p:pic>
            <p:nvPicPr>
              <p:cNvPr id="17" name="Ink 16">
                <a:extLst>
                  <a:ext uri="{FF2B5EF4-FFF2-40B4-BE49-F238E27FC236}">
                    <a16:creationId xmlns:a16="http://schemas.microsoft.com/office/drawing/2014/main" id="{62D9DD6B-57A7-ED45-9C22-B7940E836EF9}"/>
                  </a:ext>
                </a:extLst>
              </p:cNvPr>
              <p:cNvPicPr/>
              <p:nvPr/>
            </p:nvPicPr>
            <p:blipFill>
              <a:blip r:embed="rId18"/>
              <a:stretch>
                <a:fillRect/>
              </a:stretch>
            </p:blipFill>
            <p:spPr>
              <a:xfrm>
                <a:off x="3119175" y="3796605"/>
                <a:ext cx="22248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3D07C50F-E345-1F4A-B046-8B5590BC5B20}"/>
                  </a:ext>
                </a:extLst>
              </p14:cNvPr>
              <p14:cNvContentPartPr/>
              <p14:nvPr/>
            </p14:nvContentPartPr>
            <p14:xfrm>
              <a:off x="4978215" y="3850965"/>
              <a:ext cx="227520" cy="145080"/>
            </p14:xfrm>
          </p:contentPart>
        </mc:Choice>
        <mc:Fallback xmlns="">
          <p:pic>
            <p:nvPicPr>
              <p:cNvPr id="18" name="Ink 17">
                <a:extLst>
                  <a:ext uri="{FF2B5EF4-FFF2-40B4-BE49-F238E27FC236}">
                    <a16:creationId xmlns:a16="http://schemas.microsoft.com/office/drawing/2014/main" id="{3D07C50F-E345-1F4A-B046-8B5590BC5B20}"/>
                  </a:ext>
                </a:extLst>
              </p:cNvPr>
              <p:cNvPicPr/>
              <p:nvPr/>
            </p:nvPicPr>
            <p:blipFill>
              <a:blip r:embed="rId20"/>
              <a:stretch>
                <a:fillRect/>
              </a:stretch>
            </p:blipFill>
            <p:spPr>
              <a:xfrm>
                <a:off x="4969575" y="3842325"/>
                <a:ext cx="245160" cy="162720"/>
              </a:xfrm>
              <a:prstGeom prst="rect">
                <a:avLst/>
              </a:prstGeom>
            </p:spPr>
          </p:pic>
        </mc:Fallback>
      </mc:AlternateContent>
      <p:grpSp>
        <p:nvGrpSpPr>
          <p:cNvPr id="21" name="Group 20">
            <a:extLst>
              <a:ext uri="{FF2B5EF4-FFF2-40B4-BE49-F238E27FC236}">
                <a16:creationId xmlns:a16="http://schemas.microsoft.com/office/drawing/2014/main" id="{E9A6C753-763F-704A-9C7F-876BA861A65F}"/>
              </a:ext>
            </a:extLst>
          </p:cNvPr>
          <p:cNvGrpSpPr/>
          <p:nvPr/>
        </p:nvGrpSpPr>
        <p:grpSpPr>
          <a:xfrm>
            <a:off x="4972455" y="4004325"/>
            <a:ext cx="132120" cy="477720"/>
            <a:chOff x="4972455" y="4004325"/>
            <a:chExt cx="132120" cy="477720"/>
          </a:xfrm>
        </p:grpSpPr>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5D726D62-CF0F-2844-9CA8-8E882E8B4770}"/>
                    </a:ext>
                  </a:extLst>
                </p14:cNvPr>
                <p14:cNvContentPartPr/>
                <p14:nvPr/>
              </p14:nvContentPartPr>
              <p14:xfrm>
                <a:off x="5033655" y="4073805"/>
                <a:ext cx="21960" cy="408240"/>
              </p14:xfrm>
            </p:contentPart>
          </mc:Choice>
          <mc:Fallback xmlns="">
            <p:pic>
              <p:nvPicPr>
                <p:cNvPr id="19" name="Ink 18">
                  <a:extLst>
                    <a:ext uri="{FF2B5EF4-FFF2-40B4-BE49-F238E27FC236}">
                      <a16:creationId xmlns:a16="http://schemas.microsoft.com/office/drawing/2014/main" id="{5D726D62-CF0F-2844-9CA8-8E882E8B4770}"/>
                    </a:ext>
                  </a:extLst>
                </p:cNvPr>
                <p:cNvPicPr/>
                <p:nvPr/>
              </p:nvPicPr>
              <p:blipFill>
                <a:blip r:embed="rId22"/>
                <a:stretch>
                  <a:fillRect/>
                </a:stretch>
              </p:blipFill>
              <p:spPr>
                <a:xfrm>
                  <a:off x="5024655" y="4065165"/>
                  <a:ext cx="3960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F6353E8B-AB58-494D-8987-E58882222BEF}"/>
                    </a:ext>
                  </a:extLst>
                </p14:cNvPr>
                <p14:cNvContentPartPr/>
                <p14:nvPr/>
              </p14:nvContentPartPr>
              <p14:xfrm>
                <a:off x="4972455" y="4004325"/>
                <a:ext cx="132120" cy="195120"/>
              </p14:xfrm>
            </p:contentPart>
          </mc:Choice>
          <mc:Fallback xmlns="">
            <p:pic>
              <p:nvPicPr>
                <p:cNvPr id="20" name="Ink 19">
                  <a:extLst>
                    <a:ext uri="{FF2B5EF4-FFF2-40B4-BE49-F238E27FC236}">
                      <a16:creationId xmlns:a16="http://schemas.microsoft.com/office/drawing/2014/main" id="{F6353E8B-AB58-494D-8987-E58882222BEF}"/>
                    </a:ext>
                  </a:extLst>
                </p:cNvPr>
                <p:cNvPicPr/>
                <p:nvPr/>
              </p:nvPicPr>
              <p:blipFill>
                <a:blip r:embed="rId24"/>
                <a:stretch>
                  <a:fillRect/>
                </a:stretch>
              </p:blipFill>
              <p:spPr>
                <a:xfrm>
                  <a:off x="4963815" y="3995685"/>
                  <a:ext cx="149760" cy="212760"/>
                </a:xfrm>
                <a:prstGeom prst="rect">
                  <a:avLst/>
                </a:prstGeom>
              </p:spPr>
            </p:pic>
          </mc:Fallback>
        </mc:AlternateContent>
      </p:grpSp>
    </p:spTree>
    <p:extLst>
      <p:ext uri="{BB962C8B-B14F-4D97-AF65-F5344CB8AC3E}">
        <p14:creationId xmlns:p14="http://schemas.microsoft.com/office/powerpoint/2010/main" val="3394711443"/>
      </p:ext>
    </p:extLst>
  </p:cSld>
  <p:clrMapOvr>
    <a:masterClrMapping/>
  </p:clrMapOvr>
  <p:transition advTm="307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812800" y="351265"/>
            <a:ext cx="7893490" cy="547687"/>
          </a:xfrm>
        </p:spPr>
        <p:txBody>
          <a:bodyPr/>
          <a:lstStyle/>
          <a:p>
            <a:pPr eaLnBrk="1" hangingPunct="1"/>
            <a:r>
              <a:rPr lang="en-US" altLang="en-US" sz="3400" dirty="0"/>
              <a:t>5 carriers applied simultaneously</a:t>
            </a:r>
          </a:p>
        </p:txBody>
      </p:sp>
      <p:sp>
        <p:nvSpPr>
          <p:cNvPr id="25603" name="Date Placeholder 7"/>
          <p:cNvSpPr>
            <a:spLocks noGrp="1"/>
          </p:cNvSpPr>
          <p:nvPr>
            <p:ph type="dt" sz="quarter" idx="4294967295"/>
          </p:nvPr>
        </p:nvSpPr>
        <p:spPr>
          <a:xfrm>
            <a:off x="5225709"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36</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5776"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6" descr="A close up of a piece of paper&#10;&#10;Description automatically generated">
            <a:extLst>
              <a:ext uri="{FF2B5EF4-FFF2-40B4-BE49-F238E27FC236}">
                <a16:creationId xmlns:a16="http://schemas.microsoft.com/office/drawing/2014/main" id="{3D7AF3DB-5717-164D-9B48-C8DB145208B3}"/>
              </a:ext>
            </a:extLst>
          </p:cNvPr>
          <p:cNvPicPr>
            <a:picLocks noChangeAspect="1"/>
          </p:cNvPicPr>
          <p:nvPr/>
        </p:nvPicPr>
        <p:blipFill rotWithShape="1">
          <a:blip r:embed="rId8">
            <a:extLst>
              <a:ext uri="{28A0092B-C50C-407E-A947-70E740481C1C}">
                <a14:useLocalDpi xmlns:a14="http://schemas.microsoft.com/office/drawing/2010/main" val="0"/>
              </a:ext>
            </a:extLst>
          </a:blip>
          <a:srcRect l="5278" t="8841" r="7649" b="3001"/>
          <a:stretch/>
        </p:blipFill>
        <p:spPr>
          <a:xfrm>
            <a:off x="1037825" y="1144235"/>
            <a:ext cx="9783700" cy="4927791"/>
          </a:xfrm>
          <a:prstGeom prst="rect">
            <a:avLst/>
          </a:prstGeom>
        </p:spPr>
      </p:pic>
      <p:sp>
        <p:nvSpPr>
          <p:cNvPr id="2" name="TextBox 1">
            <a:extLst>
              <a:ext uri="{FF2B5EF4-FFF2-40B4-BE49-F238E27FC236}">
                <a16:creationId xmlns:a16="http://schemas.microsoft.com/office/drawing/2014/main" id="{7F0E951F-CA3A-3342-B025-DE2C31EB4A34}"/>
              </a:ext>
            </a:extLst>
          </p:cNvPr>
          <p:cNvSpPr txBox="1"/>
          <p:nvPr/>
        </p:nvSpPr>
        <p:spPr>
          <a:xfrm>
            <a:off x="2585610" y="4604065"/>
            <a:ext cx="1888530" cy="400110"/>
          </a:xfrm>
          <a:prstGeom prst="rect">
            <a:avLst/>
          </a:prstGeom>
          <a:noFill/>
        </p:spPr>
        <p:txBody>
          <a:bodyPr wrap="none" rtlCol="0">
            <a:spAutoFit/>
          </a:bodyPr>
          <a:lstStyle/>
          <a:p>
            <a:r>
              <a:rPr lang="en-US" i="1" dirty="0" err="1"/>
              <a:t>f</a:t>
            </a:r>
            <a:r>
              <a:rPr lang="en-US" baseline="-25000" dirty="0" err="1"/>
              <a:t>Rabi</a:t>
            </a:r>
            <a:r>
              <a:rPr lang="en-US" dirty="0"/>
              <a:t>=100MHz</a:t>
            </a:r>
          </a:p>
        </p:txBody>
      </p:sp>
      <p:sp>
        <p:nvSpPr>
          <p:cNvPr id="8" name="TextBox 7">
            <a:extLst>
              <a:ext uri="{FF2B5EF4-FFF2-40B4-BE49-F238E27FC236}">
                <a16:creationId xmlns:a16="http://schemas.microsoft.com/office/drawing/2014/main" id="{611B0270-8B93-814A-B375-D2107E4A227B}"/>
              </a:ext>
            </a:extLst>
          </p:cNvPr>
          <p:cNvSpPr txBox="1"/>
          <p:nvPr/>
        </p:nvSpPr>
        <p:spPr>
          <a:xfrm>
            <a:off x="8435210" y="1633735"/>
            <a:ext cx="2116285" cy="400110"/>
          </a:xfrm>
          <a:prstGeom prst="rect">
            <a:avLst/>
          </a:prstGeom>
          <a:noFill/>
        </p:spPr>
        <p:txBody>
          <a:bodyPr wrap="none" rtlCol="0">
            <a:spAutoFit/>
          </a:bodyPr>
          <a:lstStyle/>
          <a:p>
            <a:r>
              <a:rPr lang="en-US" i="1" dirty="0" err="1"/>
              <a:t>f</a:t>
            </a:r>
            <a:r>
              <a:rPr lang="en-US" baseline="-25000" dirty="0" err="1"/>
              <a:t>Larmor</a:t>
            </a:r>
            <a:r>
              <a:rPr lang="en-US" dirty="0"/>
              <a:t>=100GHz</a:t>
            </a:r>
          </a:p>
        </p:txBody>
      </p:sp>
      <p:pic>
        <p:nvPicPr>
          <p:cNvPr id="9" name="Audio 8">
            <a:hlinkClick r:id="" action="ppaction://media"/>
            <a:extLst>
              <a:ext uri="{FF2B5EF4-FFF2-40B4-BE49-F238E27FC236}">
                <a16:creationId xmlns:a16="http://schemas.microsoft.com/office/drawing/2014/main" id="{BCF1F94F-1E19-2641-9CD2-541560D38E5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460321177"/>
      </p:ext>
    </p:extLst>
  </p:cSld>
  <p:clrMapOvr>
    <a:masterClrMapping/>
  </p:clrMapOvr>
  <p:transition advTm="65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812800" y="351265"/>
            <a:ext cx="7893490" cy="547687"/>
          </a:xfrm>
        </p:spPr>
        <p:txBody>
          <a:bodyPr/>
          <a:lstStyle/>
          <a:p>
            <a:pPr eaLnBrk="1" hangingPunct="1"/>
            <a:r>
              <a:rPr lang="en-US" altLang="en-US" sz="3400" dirty="0"/>
              <a:t>Impact of number of subcarriers</a:t>
            </a:r>
          </a:p>
        </p:txBody>
      </p:sp>
      <p:sp>
        <p:nvSpPr>
          <p:cNvPr id="25603" name="Date Placeholder 7"/>
          <p:cNvSpPr>
            <a:spLocks noGrp="1"/>
          </p:cNvSpPr>
          <p:nvPr>
            <p:ph type="dt" sz="quarter" idx="4294967295"/>
          </p:nvPr>
        </p:nvSpPr>
        <p:spPr>
          <a:xfrm>
            <a:off x="5225709" y="6202897"/>
            <a:ext cx="1815396"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6" name="Slide Number Placeholder 5"/>
          <p:cNvSpPr>
            <a:spLocks noGrp="1"/>
          </p:cNvSpPr>
          <p:nvPr>
            <p:ph type="sldNum" sz="quarter" idx="11"/>
          </p:nvPr>
        </p:nvSpPr>
        <p:spPr/>
        <p:txBody>
          <a:bodyPr/>
          <a:lstStyle/>
          <a:p>
            <a:fld id="{2E6AEE32-87CF-4B18-ACD9-DC92317905A5}" type="slidenum">
              <a:rPr lang="en-US" altLang="en-US" smtClean="0"/>
              <a:pPr/>
              <a:t>37</a:t>
            </a:fld>
            <a:r>
              <a:rPr lang="en-US" altLang="en-US" dirty="0"/>
              <a:t> of 42</a:t>
            </a:r>
          </a:p>
        </p:txBody>
      </p:sp>
      <p:graphicFrame>
        <p:nvGraphicFramePr>
          <p:cNvPr id="58" name="Object 7">
            <a:extLst>
              <a:ext uri="{FF2B5EF4-FFF2-40B4-BE49-F238E27FC236}">
                <a16:creationId xmlns:a16="http://schemas.microsoft.com/office/drawing/2014/main" id="{802464A3-EC84-7B4F-951C-66C1CFEAE7E0}"/>
              </a:ext>
            </a:extLst>
          </p:cNvPr>
          <p:cNvGraphicFramePr>
            <a:graphicFrameLocks noChangeAspect="1"/>
          </p:cNvGraphicFramePr>
          <p:nvPr/>
        </p:nvGraphicFramePr>
        <p:xfrm>
          <a:off x="5835650" y="2716213"/>
          <a:ext cx="719138" cy="360362"/>
        </p:xfrm>
        <a:graphic>
          <a:graphicData uri="http://schemas.openxmlformats.org/presentationml/2006/ole">
            <mc:AlternateContent xmlns:mc="http://schemas.openxmlformats.org/markup-compatibility/2006">
              <mc:Choice xmlns:v="urn:schemas-microsoft-com:vml" Requires="v">
                <p:oleObj spid="_x0000_s104789" r:id="rId6" imgW="723900" imgH="368300" progId="">
                  <p:embed/>
                </p:oleObj>
              </mc:Choice>
              <mc:Fallback>
                <p:oleObj r:id="rId6" imgW="723900" imgH="368300" progId="">
                  <p:embed/>
                  <p:pic>
                    <p:nvPicPr>
                      <p:cNvPr id="58" name="Object 7">
                        <a:extLst>
                          <a:ext uri="{FF2B5EF4-FFF2-40B4-BE49-F238E27FC236}">
                            <a16:creationId xmlns:a16="http://schemas.microsoft.com/office/drawing/2014/main" id="{802464A3-EC84-7B4F-951C-66C1CFEAE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271621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 name="Picture 3" descr="A screenshot of a cell phone&#10;&#10;Description automatically generated">
            <a:extLst>
              <a:ext uri="{FF2B5EF4-FFF2-40B4-BE49-F238E27FC236}">
                <a16:creationId xmlns:a16="http://schemas.microsoft.com/office/drawing/2014/main" id="{17DC1837-3DB1-B945-9B5F-94494C6F25BC}"/>
              </a:ext>
            </a:extLst>
          </p:cNvPr>
          <p:cNvPicPr>
            <a:picLocks noChangeAspect="1"/>
          </p:cNvPicPr>
          <p:nvPr/>
        </p:nvPicPr>
        <p:blipFill rotWithShape="1">
          <a:blip r:embed="rId8">
            <a:extLst>
              <a:ext uri="{28A0092B-C50C-407E-A947-70E740481C1C}">
                <a14:useLocalDpi xmlns:a14="http://schemas.microsoft.com/office/drawing/2010/main" val="0"/>
              </a:ext>
            </a:extLst>
          </a:blip>
          <a:srcRect l="4597" t="6403" r="6666"/>
          <a:stretch/>
        </p:blipFill>
        <p:spPr>
          <a:xfrm>
            <a:off x="380365" y="1268760"/>
            <a:ext cx="8882967" cy="4680520"/>
          </a:xfrm>
          <a:prstGeom prst="rect">
            <a:avLst/>
          </a:prstGeom>
        </p:spPr>
      </p:pic>
      <p:sp>
        <p:nvSpPr>
          <p:cNvPr id="7" name="TextBox 6">
            <a:extLst>
              <a:ext uri="{FF2B5EF4-FFF2-40B4-BE49-F238E27FC236}">
                <a16:creationId xmlns:a16="http://schemas.microsoft.com/office/drawing/2014/main" id="{119AF4A1-7E8A-0F45-A2DE-38DAE411AFAA}"/>
              </a:ext>
            </a:extLst>
          </p:cNvPr>
          <p:cNvSpPr txBox="1"/>
          <p:nvPr/>
        </p:nvSpPr>
        <p:spPr>
          <a:xfrm>
            <a:off x="9259681" y="1718810"/>
            <a:ext cx="2596959" cy="2800062"/>
          </a:xfrm>
          <a:prstGeom prst="rect">
            <a:avLst/>
          </a:prstGeom>
          <a:noFill/>
        </p:spPr>
        <p:txBody>
          <a:bodyPr wrap="square" rtlCol="0">
            <a:spAutoFit/>
          </a:bodyPr>
          <a:lstStyle/>
          <a:p>
            <a:pPr>
              <a:lnSpc>
                <a:spcPct val="150000"/>
              </a:lnSpc>
            </a:pPr>
            <a:r>
              <a:rPr lang="en-US" dirty="0"/>
              <a:t>At given error</a:t>
            </a:r>
          </a:p>
          <a:p>
            <a:pPr>
              <a:lnSpc>
                <a:spcPct val="150000"/>
              </a:lnSpc>
            </a:pPr>
            <a:r>
              <a:rPr lang="en-US" dirty="0"/>
              <a:t>more subcarriers</a:t>
            </a:r>
          </a:p>
          <a:p>
            <a:pPr>
              <a:lnSpc>
                <a:spcPct val="150000"/>
              </a:lnSpc>
            </a:pPr>
            <a:r>
              <a:rPr lang="en-US" dirty="0"/>
              <a:t>lead to lower</a:t>
            </a:r>
          </a:p>
          <a:p>
            <a:pPr>
              <a:lnSpc>
                <a:spcPct val="150000"/>
              </a:lnSpc>
            </a:pPr>
            <a:r>
              <a:rPr lang="en-US" dirty="0"/>
              <a:t>Rabi frequency</a:t>
            </a:r>
          </a:p>
          <a:p>
            <a:pPr>
              <a:lnSpc>
                <a:spcPct val="150000"/>
              </a:lnSpc>
            </a:pPr>
            <a:r>
              <a:rPr lang="en-US" dirty="0"/>
              <a:t>and small depth </a:t>
            </a:r>
          </a:p>
          <a:p>
            <a:pPr>
              <a:lnSpc>
                <a:spcPct val="150000"/>
              </a:lnSpc>
            </a:pPr>
            <a:r>
              <a:rPr lang="en-US" dirty="0"/>
              <a:t>algorithms!</a:t>
            </a:r>
          </a:p>
        </p:txBody>
      </p:sp>
      <p:pic>
        <p:nvPicPr>
          <p:cNvPr id="8" name="Picture 7" descr="A picture containing water&#10;&#10;Description automatically generated">
            <a:extLst>
              <a:ext uri="{FF2B5EF4-FFF2-40B4-BE49-F238E27FC236}">
                <a16:creationId xmlns:a16="http://schemas.microsoft.com/office/drawing/2014/main" id="{1353C8FB-3B22-9D4E-915B-7F33D54C2C97}"/>
              </a:ext>
            </a:extLst>
          </p:cNvPr>
          <p:cNvPicPr>
            <a:picLocks noChangeAspect="1"/>
          </p:cNvPicPr>
          <p:nvPr/>
        </p:nvPicPr>
        <p:blipFill rotWithShape="1">
          <a:blip r:embed="rId9">
            <a:extLst>
              <a:ext uri="{28A0092B-C50C-407E-A947-70E740481C1C}">
                <a14:useLocalDpi xmlns:a14="http://schemas.microsoft.com/office/drawing/2010/main" val="0"/>
              </a:ext>
            </a:extLst>
          </a:blip>
          <a:srcRect l="3120" t="4163" r="6665"/>
          <a:stretch/>
        </p:blipFill>
        <p:spPr>
          <a:xfrm>
            <a:off x="1814017" y="1643411"/>
            <a:ext cx="4101963" cy="2188459"/>
          </a:xfrm>
          <a:prstGeom prst="rect">
            <a:avLst/>
          </a:prstGeom>
        </p:spPr>
      </p:pic>
      <p:pic>
        <p:nvPicPr>
          <p:cNvPr id="2" name="Audio 1">
            <a:hlinkClick r:id="" action="ppaction://media"/>
            <a:extLst>
              <a:ext uri="{FF2B5EF4-FFF2-40B4-BE49-F238E27FC236}">
                <a16:creationId xmlns:a16="http://schemas.microsoft.com/office/drawing/2014/main" id="{9DDAB1D1-7136-FE4C-8D41-D778C0ED17E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3040969"/>
      </p:ext>
    </p:extLst>
  </p:cSld>
  <p:clrMapOvr>
    <a:masterClrMapping/>
  </p:clrMapOvr>
  <p:transition advTm="27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6796F-F6B6-7E4F-A421-ADC148C0D4E0}"/>
              </a:ext>
            </a:extLst>
          </p:cNvPr>
          <p:cNvSpPr>
            <a:spLocks noGrp="1"/>
          </p:cNvSpPr>
          <p:nvPr>
            <p:ph idx="1"/>
          </p:nvPr>
        </p:nvSpPr>
        <p:spPr/>
        <p:txBody>
          <a:bodyPr/>
          <a:lstStyle/>
          <a:p>
            <a:pPr>
              <a:lnSpc>
                <a:spcPct val="150000"/>
              </a:lnSpc>
            </a:pPr>
            <a:r>
              <a:rPr lang="en-US" dirty="0"/>
              <a:t>Carrier frequency (</a:t>
            </a:r>
            <a:r>
              <a:rPr lang="en-US" i="1" dirty="0" err="1"/>
              <a:t>f</a:t>
            </a:r>
            <a:r>
              <a:rPr lang="en-US" baseline="-25000" dirty="0" err="1"/>
              <a:t>Larmor</a:t>
            </a:r>
            <a:r>
              <a:rPr lang="en-US" dirty="0"/>
              <a:t>) accuracy, phase noise, and amplitude accuracy, PLL bandwidth (~4*</a:t>
            </a:r>
            <a:r>
              <a:rPr lang="en-US" i="1" dirty="0" err="1"/>
              <a:t>f</a:t>
            </a:r>
            <a:r>
              <a:rPr lang="en-US" baseline="-25000" dirty="0" err="1"/>
              <a:t>Rabi</a:t>
            </a:r>
            <a:r>
              <a:rPr lang="en-US" dirty="0"/>
              <a:t>)</a:t>
            </a:r>
          </a:p>
          <a:p>
            <a:pPr>
              <a:lnSpc>
                <a:spcPct val="150000"/>
              </a:lnSpc>
            </a:pPr>
            <a:r>
              <a:rPr lang="en-US" dirty="0"/>
              <a:t>DAC precision, range, noise, bandwidth (~</a:t>
            </a:r>
            <a:r>
              <a:rPr lang="en-US" i="1" dirty="0" err="1"/>
              <a:t>f</a:t>
            </a:r>
            <a:r>
              <a:rPr lang="en-US" baseline="-25000" dirty="0" err="1"/>
              <a:t>Rabi</a:t>
            </a:r>
            <a:r>
              <a:rPr lang="en-US" dirty="0"/>
              <a:t>)</a:t>
            </a:r>
          </a:p>
          <a:p>
            <a:pPr>
              <a:lnSpc>
                <a:spcPct val="150000"/>
              </a:lnSpc>
            </a:pPr>
            <a:r>
              <a:rPr lang="en-US" dirty="0"/>
              <a:t>Switch isolation, modulation bandwidth (~4*</a:t>
            </a:r>
            <a:r>
              <a:rPr lang="en-US" i="1" dirty="0" err="1"/>
              <a:t>f</a:t>
            </a:r>
            <a:r>
              <a:rPr lang="en-US" baseline="-25000" dirty="0" err="1"/>
              <a:t>Rabi</a:t>
            </a:r>
            <a:r>
              <a:rPr lang="en-US" dirty="0"/>
              <a:t>)</a:t>
            </a:r>
          </a:p>
          <a:p>
            <a:pPr>
              <a:lnSpc>
                <a:spcPct val="150000"/>
              </a:lnSpc>
            </a:pPr>
            <a:r>
              <a:rPr lang="en-US" dirty="0"/>
              <a:t>Crosstalk (&lt; -45 dB)</a:t>
            </a:r>
          </a:p>
          <a:p>
            <a:pPr>
              <a:lnSpc>
                <a:spcPct val="150000"/>
              </a:lnSpc>
            </a:pPr>
            <a:r>
              <a:rPr lang="en-US" dirty="0"/>
              <a:t>LO leakage (&lt;-45 dB), SFDR ( &gt;45 dB)</a:t>
            </a:r>
          </a:p>
          <a:p>
            <a:pPr>
              <a:lnSpc>
                <a:spcPct val="150000"/>
              </a:lnSpc>
            </a:pPr>
            <a:r>
              <a:rPr lang="en-US" dirty="0"/>
              <a:t>Subcarrier frequency spacing in case of FDM</a:t>
            </a:r>
          </a:p>
          <a:p>
            <a:pPr>
              <a:lnSpc>
                <a:spcPct val="150000"/>
              </a:lnSpc>
            </a:pPr>
            <a:r>
              <a:rPr lang="en-US" dirty="0"/>
              <a:t>Readout amplifier gain, noise, bandwidth (~4*</a:t>
            </a:r>
            <a:r>
              <a:rPr lang="en-US" i="1" dirty="0" err="1"/>
              <a:t>f</a:t>
            </a:r>
            <a:r>
              <a:rPr lang="en-US" baseline="-25000" dirty="0" err="1"/>
              <a:t>Rabi</a:t>
            </a:r>
            <a:r>
              <a:rPr lang="en-US" dirty="0"/>
              <a:t>)</a:t>
            </a:r>
          </a:p>
          <a:p>
            <a:pPr>
              <a:lnSpc>
                <a:spcPct val="150000"/>
              </a:lnSpc>
            </a:pPr>
            <a:endParaRPr lang="en-US" dirty="0"/>
          </a:p>
        </p:txBody>
      </p:sp>
      <p:sp>
        <p:nvSpPr>
          <p:cNvPr id="3" name="Slide Number Placeholder 2">
            <a:extLst>
              <a:ext uri="{FF2B5EF4-FFF2-40B4-BE49-F238E27FC236}">
                <a16:creationId xmlns:a16="http://schemas.microsoft.com/office/drawing/2014/main" id="{1ACAD6D8-A32E-AB4A-944A-198CF2A89048}"/>
              </a:ext>
            </a:extLst>
          </p:cNvPr>
          <p:cNvSpPr>
            <a:spLocks noGrp="1"/>
          </p:cNvSpPr>
          <p:nvPr>
            <p:ph type="sldNum" sz="quarter" idx="11"/>
          </p:nvPr>
        </p:nvSpPr>
        <p:spPr/>
        <p:txBody>
          <a:bodyPr/>
          <a:lstStyle/>
          <a:p>
            <a:fld id="{2E6AEE32-87CF-4B18-ACD9-DC92317905A5}" type="slidenum">
              <a:rPr lang="en-US" altLang="en-US" smtClean="0"/>
              <a:pPr/>
              <a:t>38</a:t>
            </a:fld>
            <a:r>
              <a:rPr lang="en-US" altLang="en-US" dirty="0"/>
              <a:t> of 42</a:t>
            </a:r>
          </a:p>
        </p:txBody>
      </p:sp>
      <p:sp>
        <p:nvSpPr>
          <p:cNvPr id="4" name="Rectangle 2">
            <a:extLst>
              <a:ext uri="{FF2B5EF4-FFF2-40B4-BE49-F238E27FC236}">
                <a16:creationId xmlns:a16="http://schemas.microsoft.com/office/drawing/2014/main" id="{D2B7AAF0-3E13-DD47-A45D-31316809306D}"/>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400" kern="0" dirty="0"/>
              <a:t>Control circuit specification</a:t>
            </a:r>
          </a:p>
        </p:txBody>
      </p:sp>
      <p:sp>
        <p:nvSpPr>
          <p:cNvPr id="5" name="Date Placeholder 7">
            <a:extLst>
              <a:ext uri="{FF2B5EF4-FFF2-40B4-BE49-F238E27FC236}">
                <a16:creationId xmlns:a16="http://schemas.microsoft.com/office/drawing/2014/main" id="{C5059E2E-6F0F-FD45-9311-53357246628C}"/>
              </a:ext>
            </a:extLst>
          </p:cNvPr>
          <p:cNvSpPr txBox="1">
            <a:spLocks/>
          </p:cNvSpPr>
          <p:nvPr/>
        </p:nvSpPr>
        <p:spPr bwMode="auto">
          <a:xfrm>
            <a:off x="5046472" y="6268610"/>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8" name="Audio 7">
            <a:hlinkClick r:id="" action="ppaction://media"/>
            <a:extLst>
              <a:ext uri="{FF2B5EF4-FFF2-40B4-BE49-F238E27FC236}">
                <a16:creationId xmlns:a16="http://schemas.microsoft.com/office/drawing/2014/main" id="{893AB371-3A11-DE40-B5D9-190BE132F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825399161"/>
      </p:ext>
    </p:extLst>
  </p:cSld>
  <p:clrMapOvr>
    <a:masterClrMapping/>
  </p:clrMapOvr>
  <p:transition advTm="158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B5665E-AC1C-7A48-8E5F-2F7D8624DF33}"/>
              </a:ext>
            </a:extLst>
          </p:cNvPr>
          <p:cNvSpPr>
            <a:spLocks noGrp="1"/>
          </p:cNvSpPr>
          <p:nvPr>
            <p:ph idx="1"/>
          </p:nvPr>
        </p:nvSpPr>
        <p:spPr/>
        <p:txBody>
          <a:bodyPr/>
          <a:lstStyle/>
          <a:p>
            <a:pPr>
              <a:lnSpc>
                <a:spcPct val="150000"/>
              </a:lnSpc>
              <a:buSzPct val="45000"/>
              <a:buFont typeface="Wingdings" pitchFamily="2" charset="2"/>
              <a:buChar char=""/>
            </a:pPr>
            <a:r>
              <a:rPr lang="en-US" altLang="en-US" dirty="0">
                <a:latin typeface="+mj-lt"/>
                <a:ea typeface="Arial Unicode MS" panose="020B0604020202020204" pitchFamily="34" charset="-128"/>
              </a:rPr>
              <a:t>Strong crosstalk between &lt;100nm spaced spin qubits =&gt; correction needed</a:t>
            </a:r>
            <a:endParaRPr lang="en-US" altLang="en-US" b="1" dirty="0">
              <a:latin typeface="+mj-lt"/>
              <a:ea typeface="Arial Unicode MS" panose="020B0604020202020204" pitchFamily="34" charset="-128"/>
            </a:endParaRPr>
          </a:p>
          <a:p>
            <a:pPr>
              <a:lnSpc>
                <a:spcPct val="150000"/>
              </a:lnSpc>
              <a:buSzPct val="45000"/>
              <a:buFont typeface="Wingdings" pitchFamily="2" charset="2"/>
              <a:buChar char=""/>
            </a:pPr>
            <a:r>
              <a:rPr lang="en-US" altLang="en-US" dirty="0">
                <a:latin typeface="+mj-lt"/>
                <a:ea typeface="Arial Unicode MS" panose="020B0604020202020204" pitchFamily="34" charset="-128"/>
              </a:rPr>
              <a:t>FDM requires lower Rabi frequency =&gt; reduced algorithm depth</a:t>
            </a:r>
          </a:p>
          <a:p>
            <a:pPr>
              <a:lnSpc>
                <a:spcPct val="150000"/>
              </a:lnSpc>
              <a:buSzPct val="45000"/>
              <a:buFont typeface="Wingdings" pitchFamily="2" charset="2"/>
              <a:buChar char=""/>
            </a:pPr>
            <a:r>
              <a:rPr lang="en-US" altLang="en-US" dirty="0">
                <a:latin typeface="+mj-lt"/>
                <a:ea typeface="Arial Unicode MS" panose="020B0604020202020204" pitchFamily="34" charset="-128"/>
              </a:rPr>
              <a:t>Difficult to tune semiconductor spin qubit frequency by over 10%</a:t>
            </a:r>
          </a:p>
          <a:p>
            <a:pPr>
              <a:lnSpc>
                <a:spcPct val="150000"/>
              </a:lnSpc>
              <a:buSzPct val="45000"/>
              <a:buFont typeface="Wingdings" pitchFamily="2" charset="2"/>
              <a:buChar char=""/>
            </a:pPr>
            <a:r>
              <a:rPr lang="en-US" altLang="en-US" dirty="0">
                <a:ea typeface="Arial Unicode MS" panose="020B0604020202020204" pitchFamily="34" charset="-128"/>
              </a:rPr>
              <a:t>Size of bias capacitors</a:t>
            </a:r>
            <a:endParaRPr lang="en-US" altLang="en-US" dirty="0">
              <a:latin typeface="+mj-lt"/>
              <a:ea typeface="Arial Unicode MS" panose="020B0604020202020204" pitchFamily="34" charset="-128"/>
            </a:endParaRPr>
          </a:p>
          <a:p>
            <a:pPr>
              <a:lnSpc>
                <a:spcPct val="150000"/>
              </a:lnSpc>
              <a:buSzPct val="45000"/>
              <a:buFont typeface="Wingdings" pitchFamily="2" charset="2"/>
              <a:buChar char=""/>
            </a:pPr>
            <a:r>
              <a:rPr lang="en-US" altLang="en-US" dirty="0">
                <a:latin typeface="+mj-lt"/>
                <a:ea typeface="Arial Unicode MS" panose="020B0604020202020204" pitchFamily="34" charset="-128"/>
              </a:rPr>
              <a:t>Fast readout</a:t>
            </a:r>
          </a:p>
          <a:p>
            <a:pPr>
              <a:lnSpc>
                <a:spcPct val="150000"/>
              </a:lnSpc>
              <a:buSzPct val="45000"/>
              <a:buFont typeface="Wingdings" pitchFamily="2" charset="2"/>
              <a:buChar char=""/>
            </a:pPr>
            <a:r>
              <a:rPr lang="en-US" altLang="en-US" dirty="0">
                <a:latin typeface="+mj-lt"/>
                <a:ea typeface="Arial Unicode MS" panose="020B0604020202020204" pitchFamily="34" charset="-128"/>
              </a:rPr>
              <a:t>Readout resonators (if used) require large area</a:t>
            </a:r>
          </a:p>
          <a:p>
            <a:pPr marL="0" indent="0">
              <a:buNone/>
            </a:pPr>
            <a:endParaRPr lang="en-US" dirty="0"/>
          </a:p>
        </p:txBody>
      </p:sp>
      <p:sp>
        <p:nvSpPr>
          <p:cNvPr id="3" name="Slide Number Placeholder 2">
            <a:extLst>
              <a:ext uri="{FF2B5EF4-FFF2-40B4-BE49-F238E27FC236}">
                <a16:creationId xmlns:a16="http://schemas.microsoft.com/office/drawing/2014/main" id="{832F54D7-A996-8A48-AF2F-49F931803590}"/>
              </a:ext>
            </a:extLst>
          </p:cNvPr>
          <p:cNvSpPr>
            <a:spLocks noGrp="1"/>
          </p:cNvSpPr>
          <p:nvPr>
            <p:ph type="sldNum" sz="quarter" idx="11"/>
          </p:nvPr>
        </p:nvSpPr>
        <p:spPr/>
        <p:txBody>
          <a:bodyPr/>
          <a:lstStyle/>
          <a:p>
            <a:fld id="{2E6AEE32-87CF-4B18-ACD9-DC92317905A5}" type="slidenum">
              <a:rPr lang="en-US" altLang="en-US" smtClean="0"/>
              <a:pPr/>
              <a:t>39</a:t>
            </a:fld>
            <a:r>
              <a:rPr lang="en-US" altLang="en-US" dirty="0"/>
              <a:t> of 42</a:t>
            </a:r>
          </a:p>
        </p:txBody>
      </p:sp>
      <p:sp>
        <p:nvSpPr>
          <p:cNvPr id="4" name="Rectangle 2">
            <a:extLst>
              <a:ext uri="{FF2B5EF4-FFF2-40B4-BE49-F238E27FC236}">
                <a16:creationId xmlns:a16="http://schemas.microsoft.com/office/drawing/2014/main" id="{7B324AD8-0C4B-1340-9D89-628C5F0ACE6F}"/>
              </a:ext>
            </a:extLst>
          </p:cNvPr>
          <p:cNvSpPr txBox="1">
            <a:spLocks noChangeArrowheads="1"/>
          </p:cNvSpPr>
          <p:nvPr/>
        </p:nvSpPr>
        <p:spPr bwMode="auto">
          <a:xfrm>
            <a:off x="812800" y="351265"/>
            <a:ext cx="755719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eaLnBrk="1" hangingPunct="1"/>
            <a:r>
              <a:rPr lang="en-US" altLang="en-US" sz="3200" kern="0" dirty="0"/>
              <a:t>Challenges for control electronics</a:t>
            </a:r>
          </a:p>
        </p:txBody>
      </p:sp>
      <p:sp>
        <p:nvSpPr>
          <p:cNvPr id="5" name="Date Placeholder 78">
            <a:extLst>
              <a:ext uri="{FF2B5EF4-FFF2-40B4-BE49-F238E27FC236}">
                <a16:creationId xmlns:a16="http://schemas.microsoft.com/office/drawing/2014/main" id="{F3CF14E9-BD62-3140-BB97-58E22E45510F}"/>
              </a:ext>
            </a:extLst>
          </p:cNvPr>
          <p:cNvSpPr txBox="1">
            <a:spLocks/>
          </p:cNvSpPr>
          <p:nvPr/>
        </p:nvSpPr>
        <p:spPr bwMode="auto">
          <a:xfrm>
            <a:off x="5189538" y="6265096"/>
            <a:ext cx="2641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100000"/>
              </a:lnSpc>
              <a:spcBef>
                <a:spcPct val="20000"/>
              </a:spcBef>
              <a:spcAft>
                <a:spcPct val="0"/>
              </a:spcAft>
              <a:buClr>
                <a:schemeClr val="accent2"/>
              </a:buClr>
              <a:buFont typeface="Wingdings" pitchFamily="2" charset="2"/>
              <a:buChar char="o"/>
              <a:defRPr sz="3000" kern="1200">
                <a:solidFill>
                  <a:schemeClr val="tx1"/>
                </a:solidFill>
                <a:latin typeface="Verdana" pitchFamily="34" charset="0"/>
                <a:ea typeface="ＭＳ Ｐゴシック" pitchFamily="50" charset="-128"/>
                <a:cs typeface="+mn-cs"/>
              </a:defRPr>
            </a:lvl1pPr>
            <a:lvl2pPr marL="742950" indent="-285750" algn="l" rtl="0" eaLnBrk="0" fontAlgn="base" hangingPunct="0">
              <a:spcBef>
                <a:spcPct val="20000"/>
              </a:spcBef>
              <a:spcAft>
                <a:spcPct val="0"/>
              </a:spcAft>
              <a:buClr>
                <a:schemeClr val="accent2"/>
              </a:buClr>
              <a:buFont typeface="Wingdings" pitchFamily="2" charset="2"/>
              <a:buChar char="n"/>
              <a:defRPr sz="2600" kern="1200">
                <a:solidFill>
                  <a:schemeClr val="tx1"/>
                </a:solidFill>
                <a:latin typeface="Verdana"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lr>
                <a:schemeClr val="accent2"/>
              </a:buClr>
              <a:buFont typeface="Wingdings" pitchFamily="2" charset="2"/>
              <a:buChar char="o"/>
              <a:defRPr sz="2300" kern="1200">
                <a:solidFill>
                  <a:schemeClr val="tx1"/>
                </a:solidFill>
                <a:latin typeface="Verdana"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lr>
                <a:schemeClr val="accent2"/>
              </a:buClr>
              <a:buFont typeface="Wingdings" pitchFamily="2" charset="2"/>
              <a:buChar char="n"/>
              <a:defRPr sz="2000" kern="1200">
                <a:solidFill>
                  <a:schemeClr val="tx1"/>
                </a:solidFill>
                <a:latin typeface="Verdana" panose="020B0604030504040204" pitchFamily="34" charset="0"/>
                <a:ea typeface="ＭＳ Ｐゴシック" panose="020B0600070205080204" pitchFamily="34" charset="-128"/>
                <a:cs typeface="+mn-cs"/>
              </a:defRPr>
            </a:lvl4pPr>
            <a:lvl5pPr marL="2057400" indent="-228600" algn="l" rtl="0" eaLnBrk="0" fontAlgn="base"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5pPr>
            <a:lvl6pPr marL="25146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6pPr>
            <a:lvl7pPr marL="29718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7pPr>
            <a:lvl8pPr marL="34290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8pPr>
            <a:lvl9pPr marL="3886200" indent="-228600" algn="l" defTabSz="914400" rtl="0" eaLnBrk="0" fontAlgn="base" latinLnBrk="0" hangingPunct="0">
              <a:spcBef>
                <a:spcPct val="25000"/>
              </a:spcBef>
              <a:spcAft>
                <a:spcPct val="0"/>
              </a:spcAft>
              <a:buClr>
                <a:schemeClr val="accent2"/>
              </a:buClr>
              <a:buFont typeface="Wingdings" pitchFamily="2" charset="2"/>
              <a:buChar char="§"/>
              <a:defRPr sz="2000" kern="1200">
                <a:solidFill>
                  <a:schemeClr val="tx1"/>
                </a:solidFill>
                <a:latin typeface="Verdana" panose="020B0604030504040204" pitchFamily="34" charset="0"/>
                <a:ea typeface="ＭＳ Ｐゴシック" panose="020B0600070205080204" pitchFamily="34" charset="-128"/>
                <a:cs typeface="+mn-cs"/>
              </a:defRPr>
            </a:lvl9pPr>
          </a:lstStyle>
          <a:p>
            <a:pPr eaLnBrk="1" hangingPunct="1">
              <a:spcBef>
                <a:spcPct val="0"/>
              </a:spcBef>
              <a:buClrTx/>
              <a:buFontTx/>
              <a:buNone/>
              <a:defRPr/>
            </a:pPr>
            <a:r>
              <a:rPr lang="pl-PL" altLang="en-US" sz="1200">
                <a:ea typeface="ＭＳ Ｐゴシック" pitchFamily="34" charset="-128"/>
              </a:rPr>
              <a:t>Sorin P. Voinigescu</a:t>
            </a:r>
            <a:endParaRPr lang="en-US" altLang="en-US" sz="1200" dirty="0">
              <a:ea typeface="ＭＳ Ｐゴシック" pitchFamily="34" charset="-128"/>
            </a:endParaRPr>
          </a:p>
        </p:txBody>
      </p:sp>
      <p:pic>
        <p:nvPicPr>
          <p:cNvPr id="9" name="Audio 8">
            <a:hlinkClick r:id="" action="ppaction://media"/>
            <a:extLst>
              <a:ext uri="{FF2B5EF4-FFF2-40B4-BE49-F238E27FC236}">
                <a16:creationId xmlns:a16="http://schemas.microsoft.com/office/drawing/2014/main" id="{ADFF1B3B-F32C-5840-801C-D3B49E9C2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3526531323"/>
      </p:ext>
    </p:extLst>
  </p:cSld>
  <p:clrMapOvr>
    <a:masterClrMapping/>
  </p:clrMapOvr>
  <p:transition advTm="81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812800" y="351265"/>
            <a:ext cx="8118515" cy="547687"/>
          </a:xfrm>
        </p:spPr>
        <p:txBody>
          <a:bodyPr/>
          <a:lstStyle/>
          <a:p>
            <a:pPr eaLnBrk="1" hangingPunct="1"/>
            <a:r>
              <a:rPr lang="en-US" altLang="en-US" sz="3200" dirty="0"/>
              <a:t>Spin ½ Hamiltonian in a rotating field</a:t>
            </a:r>
          </a:p>
        </p:txBody>
      </p:sp>
      <p:sp>
        <p:nvSpPr>
          <p:cNvPr id="19502" name="Date Placeholder 78"/>
          <p:cNvSpPr>
            <a:spLocks noGrp="1"/>
          </p:cNvSpPr>
          <p:nvPr>
            <p:ph type="dt" sz="quarter" idx="4294967295"/>
          </p:nvPr>
        </p:nvSpPr>
        <p:spPr>
          <a:xfrm>
            <a:off x="5119585" y="624522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4</a:t>
            </a:fld>
            <a:r>
              <a:rPr lang="en-US" altLang="en-US" dirty="0"/>
              <a:t> of 42</a:t>
            </a:r>
          </a:p>
        </p:txBody>
      </p:sp>
      <p:pic>
        <p:nvPicPr>
          <p:cNvPr id="4" name="Picture 3">
            <a:extLst>
              <a:ext uri="{FF2B5EF4-FFF2-40B4-BE49-F238E27FC236}">
                <a16:creationId xmlns:a16="http://schemas.microsoft.com/office/drawing/2014/main" id="{5970D293-0D29-2640-A1C7-F4AB9415C5D4}"/>
              </a:ext>
            </a:extLst>
          </p:cNvPr>
          <p:cNvPicPr>
            <a:picLocks noChangeAspect="1"/>
          </p:cNvPicPr>
          <p:nvPr/>
        </p:nvPicPr>
        <p:blipFill>
          <a:blip r:embed="rId5"/>
          <a:stretch>
            <a:fillRect/>
          </a:stretch>
        </p:blipFill>
        <p:spPr>
          <a:xfrm>
            <a:off x="457200" y="1125500"/>
            <a:ext cx="11277600" cy="5003800"/>
          </a:xfrm>
          <a:prstGeom prst="rect">
            <a:avLst/>
          </a:prstGeom>
        </p:spPr>
      </p:pic>
      <p:pic>
        <p:nvPicPr>
          <p:cNvPr id="6" name="Audio 5">
            <a:hlinkClick r:id="" action="ppaction://media"/>
            <a:extLst>
              <a:ext uri="{FF2B5EF4-FFF2-40B4-BE49-F238E27FC236}">
                <a16:creationId xmlns:a16="http://schemas.microsoft.com/office/drawing/2014/main" id="{1591C483-68F3-7F4E-91C1-835579BFDC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347160636"/>
      </p:ext>
    </p:extLst>
  </p:cSld>
  <p:clrMapOvr>
    <a:masterClrMapping/>
  </p:clrMapOvr>
  <p:transition advTm="114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755651" y="351265"/>
            <a:ext cx="7614344" cy="547687"/>
          </a:xfrm>
        </p:spPr>
        <p:txBody>
          <a:bodyPr/>
          <a:lstStyle/>
          <a:p>
            <a:pPr eaLnBrk="1" hangingPunct="1"/>
            <a:r>
              <a:rPr lang="en-US" altLang="en-US" sz="3400" dirty="0"/>
              <a:t>Papers to See This Year</a:t>
            </a:r>
          </a:p>
        </p:txBody>
      </p:sp>
      <p:sp>
        <p:nvSpPr>
          <p:cNvPr id="26627" name="Rectangle 3"/>
          <p:cNvSpPr>
            <a:spLocks noGrp="1" noChangeArrowheads="1"/>
          </p:cNvSpPr>
          <p:nvPr>
            <p:ph type="body" idx="1"/>
          </p:nvPr>
        </p:nvSpPr>
        <p:spPr/>
        <p:txBody>
          <a:bodyPr/>
          <a:lstStyle/>
          <a:p>
            <a:pPr marL="571500" indent="-571500" eaLnBrk="1" hangingPunct="1">
              <a:buNone/>
            </a:pPr>
            <a:r>
              <a:rPr lang="en-US" altLang="en-US" dirty="0"/>
              <a:t>Papers accepted in special ESSCIRC2020 issue of IEEE SSC-L</a:t>
            </a:r>
          </a:p>
          <a:p>
            <a:pPr marL="571500" indent="-571500" eaLnBrk="1" hangingPunct="1"/>
            <a:r>
              <a:rPr lang="en-US" altLang="en-US" dirty="0"/>
              <a:t>Cryogenic DACs: </a:t>
            </a:r>
          </a:p>
          <a:p>
            <a:pPr marL="1009650" lvl="1" indent="-571500" eaLnBrk="1" hangingPunct="1"/>
            <a:r>
              <a:rPr lang="en-CA" dirty="0"/>
              <a:t>P. </a:t>
            </a:r>
            <a:r>
              <a:rPr lang="en-CA" dirty="0" err="1"/>
              <a:t>Vliex</a:t>
            </a:r>
            <a:r>
              <a:rPr lang="en-CA" dirty="0"/>
              <a:t>, et al.</a:t>
            </a:r>
          </a:p>
          <a:p>
            <a:pPr marL="1009650" lvl="1" indent="-571500" eaLnBrk="1" hangingPunct="1"/>
            <a:r>
              <a:rPr lang="en-CA" dirty="0"/>
              <a:t>M.E.P.V. </a:t>
            </a:r>
            <a:r>
              <a:rPr lang="en-CA" dirty="0" err="1"/>
              <a:t>Zurita</a:t>
            </a:r>
            <a:r>
              <a:rPr lang="en-CA" dirty="0"/>
              <a:t>, et al.</a:t>
            </a:r>
          </a:p>
          <a:p>
            <a:pPr marL="1009650" lvl="1" indent="-571500" eaLnBrk="1" hangingPunct="1"/>
            <a:r>
              <a:rPr lang="en-CA" dirty="0"/>
              <a:t>A. </a:t>
            </a:r>
            <a:r>
              <a:rPr lang="en-CA" dirty="0" err="1"/>
              <a:t>Esmailiyan</a:t>
            </a:r>
            <a:r>
              <a:rPr lang="en-CA" dirty="0"/>
              <a:t>, et al.</a:t>
            </a:r>
            <a:endParaRPr lang="en-US" altLang="en-US" dirty="0"/>
          </a:p>
          <a:p>
            <a:pPr marL="1009650" lvl="1" indent="-571500" eaLnBrk="1" hangingPunct="1"/>
            <a:endParaRPr lang="en-US" altLang="en-US" dirty="0"/>
          </a:p>
          <a:p>
            <a:pPr marL="571500" indent="-571500" eaLnBrk="1" hangingPunct="1"/>
            <a:r>
              <a:rPr lang="en-US" altLang="en-US" dirty="0"/>
              <a:t>Cryogenic voltage reference: Y. Yang et al.</a:t>
            </a:r>
          </a:p>
          <a:p>
            <a:pPr marL="571500" indent="-571500" eaLnBrk="1" hangingPunct="1"/>
            <a:r>
              <a:rPr lang="en-US" altLang="en-US" dirty="0"/>
              <a:t>Cryogenic CMOS Library: </a:t>
            </a:r>
            <a:r>
              <a:rPr lang="en-CA" dirty="0"/>
              <a:t>E. </a:t>
            </a:r>
            <a:r>
              <a:rPr lang="en-CA" dirty="0" err="1"/>
              <a:t>Schriek</a:t>
            </a:r>
            <a:r>
              <a:rPr lang="en-CA" dirty="0"/>
              <a:t> et al.</a:t>
            </a:r>
            <a:endParaRPr lang="en-US" altLang="en-US" dirty="0"/>
          </a:p>
          <a:p>
            <a:pPr marL="571500" indent="-571500" eaLnBrk="1" hangingPunct="1"/>
            <a:r>
              <a:rPr lang="en-US" altLang="en-US" dirty="0"/>
              <a:t>Single-electron injection device for charge qubits: </a:t>
            </a:r>
            <a:r>
              <a:rPr lang="en-CA" dirty="0"/>
              <a:t>I. Bashir, et al.</a:t>
            </a:r>
            <a:endParaRPr lang="en-US" altLang="en-US" dirty="0"/>
          </a:p>
          <a:p>
            <a:pPr marL="571500" indent="-571500" eaLnBrk="1" hangingPunct="1">
              <a:buNone/>
            </a:pPr>
            <a:endParaRPr lang="en-US" altLang="en-US" dirty="0"/>
          </a:p>
        </p:txBody>
      </p:sp>
      <p:sp>
        <p:nvSpPr>
          <p:cNvPr id="26628" name="Date Placeholder 7"/>
          <p:cNvSpPr>
            <a:spLocks noGrp="1"/>
          </p:cNvSpPr>
          <p:nvPr>
            <p:ph type="dt" sz="quarter" idx="4294967295"/>
          </p:nvPr>
        </p:nvSpPr>
        <p:spPr>
          <a:xfrm>
            <a:off x="5254600" y="6246873"/>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40</a:t>
            </a:fld>
            <a:r>
              <a:rPr lang="en-US" altLang="en-US" dirty="0"/>
              <a:t> of 42</a:t>
            </a:r>
          </a:p>
        </p:txBody>
      </p:sp>
      <p:pic>
        <p:nvPicPr>
          <p:cNvPr id="6" name="Audio 5">
            <a:hlinkClick r:id="" action="ppaction://media"/>
            <a:extLst>
              <a:ext uri="{FF2B5EF4-FFF2-40B4-BE49-F238E27FC236}">
                <a16:creationId xmlns:a16="http://schemas.microsoft.com/office/drawing/2014/main" id="{726DB33B-EEDC-F841-A85E-4BD736692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cSld>
  <p:clrMapOvr>
    <a:masterClrMapping/>
  </p:clrMapOvr>
  <p:transition advTm="221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812800" y="351265"/>
            <a:ext cx="7557195" cy="547687"/>
          </a:xfrm>
        </p:spPr>
        <p:txBody>
          <a:bodyPr/>
          <a:lstStyle/>
          <a:p>
            <a:pPr eaLnBrk="1" hangingPunct="1"/>
            <a:r>
              <a:rPr lang="en-US" altLang="en-US" sz="3400" dirty="0"/>
              <a:t>References (</a:t>
            </a:r>
            <a:r>
              <a:rPr lang="en-US" altLang="en-US" sz="3400" dirty="0" err="1"/>
              <a:t>i</a:t>
            </a:r>
            <a:r>
              <a:rPr lang="en-US" altLang="en-US" sz="3400" dirty="0"/>
              <a:t>)</a:t>
            </a:r>
          </a:p>
        </p:txBody>
      </p:sp>
      <p:sp>
        <p:nvSpPr>
          <p:cNvPr id="1531907" name="Rectangle 3"/>
          <p:cNvSpPr>
            <a:spLocks noGrp="1" noChangeArrowheads="1"/>
          </p:cNvSpPr>
          <p:nvPr>
            <p:ph type="body" idx="1"/>
          </p:nvPr>
        </p:nvSpPr>
        <p:spPr>
          <a:xfrm>
            <a:off x="812799" y="1223755"/>
            <a:ext cx="10368766" cy="4686300"/>
          </a:xfrm>
        </p:spPr>
        <p:txBody>
          <a:bodyPr/>
          <a:lstStyle/>
          <a:p>
            <a:pPr marL="360000" indent="-360000" eaLnBrk="1" hangingPunct="1">
              <a:defRPr/>
            </a:pPr>
            <a:r>
              <a:rPr lang="en-US" sz="1400" dirty="0">
                <a:cs typeface="Times New Roman" pitchFamily="18"/>
              </a:rPr>
              <a:t>R. Gross et al., “Physics of superconducting quantum circuits,”  TU Munich course notes/slides 2001-2018.</a:t>
            </a:r>
            <a:endParaRPr lang="en-US" sz="1400" dirty="0"/>
          </a:p>
          <a:p>
            <a:pPr marL="360000" indent="-360000" eaLnBrk="1" hangingPunct="1">
              <a:defRPr/>
            </a:pPr>
            <a:r>
              <a:rPr lang="en-US" sz="1400" dirty="0"/>
              <a:t>I. I.  Rabi, “Space Quantization in a Gyrating Magnetic Field,” Phys. Rev. 51 (1937), 652.</a:t>
            </a:r>
          </a:p>
          <a:p>
            <a:pPr marL="360000" indent="-360000" eaLnBrk="1" hangingPunct="1">
              <a:defRPr/>
            </a:pPr>
            <a:r>
              <a:rPr lang="en-US" sz="1400" dirty="0"/>
              <a:t>J. Bardin et al., “Quantum Computing,” IEEE Micro. Mag., pp.24-44, Aug. 2020.</a:t>
            </a:r>
          </a:p>
          <a:p>
            <a:pPr marL="360000" indent="-360000" eaLnBrk="1" hangingPunct="1">
              <a:defRPr/>
            </a:pPr>
            <a:r>
              <a:rPr lang="en-US" sz="1400" dirty="0"/>
              <a:t>D. </a:t>
            </a:r>
            <a:r>
              <a:rPr lang="en-US" sz="1400" dirty="0" err="1"/>
              <a:t>Riste</a:t>
            </a:r>
            <a:r>
              <a:rPr lang="en-US" sz="1400" dirty="0"/>
              <a:t>, et al., “Microwave Techniques for Quantum Computers,” IEEE Micro. Mag., pp.60-71, Aug. 2020.</a:t>
            </a:r>
          </a:p>
          <a:p>
            <a:pPr marL="360000" indent="-360000" eaLnBrk="1" hangingPunct="1">
              <a:defRPr/>
            </a:pPr>
            <a:r>
              <a:rPr lang="en-CA" sz="1400" dirty="0"/>
              <a:t>J. P. G. </a:t>
            </a:r>
            <a:r>
              <a:rPr lang="en-US" sz="1400" dirty="0"/>
              <a:t>Van Dijk et al., “</a:t>
            </a:r>
            <a:r>
              <a:rPr lang="en-CA" sz="1400" dirty="0"/>
              <a:t>The impact of classical control electronics on qubit fidelity</a:t>
            </a:r>
            <a:r>
              <a:rPr lang="en-US" sz="1400" dirty="0"/>
              <a:t>,” </a:t>
            </a:r>
            <a:r>
              <a:rPr lang="en-CA" sz="1400" dirty="0"/>
              <a:t>Phys. Rev. Applied 12, pp. 044054, 2019.</a:t>
            </a:r>
            <a:endParaRPr lang="en-US" sz="1400" dirty="0"/>
          </a:p>
          <a:p>
            <a:pPr marL="360000" indent="-360000" eaLnBrk="1" hangingPunct="1">
              <a:defRPr/>
            </a:pPr>
            <a:r>
              <a:rPr lang="en-US" sz="1400" dirty="0"/>
              <a:t>M. </a:t>
            </a:r>
            <a:r>
              <a:rPr lang="en-US" sz="1400" dirty="0" err="1"/>
              <a:t>Babaie</a:t>
            </a:r>
            <a:r>
              <a:rPr lang="en-US" sz="1400" dirty="0"/>
              <a:t>, “</a:t>
            </a:r>
            <a:r>
              <a:rPr lang="en-CA" sz="1400" dirty="0"/>
              <a:t>Cryo-CMOS Circuits and Systems for Scalable Quantum Computing</a:t>
            </a:r>
            <a:r>
              <a:rPr lang="en-US" sz="1400" dirty="0"/>
              <a:t>”, </a:t>
            </a:r>
            <a:r>
              <a:rPr lang="en-US" sz="1400" dirty="0" err="1"/>
              <a:t>EuMW</a:t>
            </a:r>
            <a:r>
              <a:rPr lang="en-US" sz="1400" dirty="0"/>
              <a:t> Conference Short Course, Sep. 2018.</a:t>
            </a:r>
          </a:p>
          <a:p>
            <a:pPr marL="360000" indent="-360000" eaLnBrk="1" hangingPunct="1">
              <a:defRPr/>
            </a:pPr>
            <a:r>
              <a:rPr lang="en-US" sz="1400" dirty="0"/>
              <a:t>J. Bardin, et al. “</a:t>
            </a:r>
            <a:r>
              <a:rPr lang="en-CA" sz="1400" dirty="0"/>
              <a:t>Design and Characterization of a 28-nm Bulk-CMOS Cryogenic Quantum Controller Dissipating Less Than 2 </a:t>
            </a:r>
            <a:r>
              <a:rPr lang="en-CA" sz="1400" dirty="0" err="1"/>
              <a:t>mW</a:t>
            </a:r>
            <a:r>
              <a:rPr lang="en-CA" sz="1400" dirty="0"/>
              <a:t> at 3 K</a:t>
            </a:r>
            <a:r>
              <a:rPr lang="en-US" sz="1400" dirty="0"/>
              <a:t>,” IEEE JSSC, pp.3043-3060, Nov. 2019.</a:t>
            </a:r>
          </a:p>
          <a:p>
            <a:pPr marL="360000" indent="-360000" eaLnBrk="1" hangingPunct="1">
              <a:defRPr/>
            </a:pPr>
            <a:r>
              <a:rPr lang="en-CA" sz="1400" dirty="0"/>
              <a:t>B. Patra et al., “A Scalable Cryo-CMOS 2-to-20GHz Digitally Intensive Controller for 4x32 Frequency Multiplexed Spin Qubits/</a:t>
            </a:r>
            <a:r>
              <a:rPr lang="en-CA" sz="1400" dirty="0" err="1"/>
              <a:t>Transmons</a:t>
            </a:r>
            <a:r>
              <a:rPr lang="en-CA" sz="1400" dirty="0"/>
              <a:t> in 22nm </a:t>
            </a:r>
            <a:r>
              <a:rPr lang="en-CA" sz="1400" dirty="0" err="1"/>
              <a:t>FinFET</a:t>
            </a:r>
            <a:r>
              <a:rPr lang="en-CA" sz="1400" dirty="0"/>
              <a:t> Technology for Quantum Computers,” IEEE ISSCC Digest, pp.304-305, Feb. 2020. </a:t>
            </a:r>
          </a:p>
          <a:p>
            <a:pPr marL="360000" indent="-360000" eaLnBrk="1" hangingPunct="1">
              <a:defRPr/>
            </a:pPr>
            <a:r>
              <a:rPr lang="en-CA" sz="1400" dirty="0"/>
              <a:t>L. Le </a:t>
            </a:r>
            <a:r>
              <a:rPr lang="en-CA" sz="1400" dirty="0" err="1"/>
              <a:t>Guevel</a:t>
            </a:r>
            <a:r>
              <a:rPr lang="en-CA" sz="1400" dirty="0"/>
              <a:t> et al., “A 110mK 295μW 28nm FDSOI CMOS Quantum Integrated Circuit with a 2.8GHz Excitation and </a:t>
            </a:r>
            <a:r>
              <a:rPr lang="en-CA" sz="1400" dirty="0" err="1"/>
              <a:t>nA</a:t>
            </a:r>
            <a:r>
              <a:rPr lang="en-CA" sz="1400" dirty="0"/>
              <a:t> Current Sensing of an On-Chip Double Quantum Dot,” IEEE ISSCC Digest, pp.306-307, Feb. 2020. </a:t>
            </a:r>
            <a:endParaRPr lang="en-US" sz="1400" dirty="0"/>
          </a:p>
          <a:p>
            <a:pPr marL="360000" indent="-360000" eaLnBrk="1" hangingPunct="1">
              <a:defRPr/>
            </a:pPr>
            <a:r>
              <a:rPr lang="en-US" sz="1400" dirty="0"/>
              <a:t>L. </a:t>
            </a:r>
            <a:r>
              <a:rPr lang="en-US" sz="1400" dirty="0" err="1"/>
              <a:t>Hutin</a:t>
            </a:r>
            <a:r>
              <a:rPr lang="en-US" sz="1400" dirty="0"/>
              <a:t>, “</a:t>
            </a:r>
            <a:r>
              <a:rPr lang="en-CA" sz="1400" dirty="0"/>
              <a:t>Si MOS-Based Spin Qubits for Quantum Computing,” </a:t>
            </a:r>
            <a:r>
              <a:rPr lang="en-US" sz="1400" dirty="0"/>
              <a:t> Short Course IMS 2019, June. 2019.</a:t>
            </a:r>
          </a:p>
          <a:p>
            <a:pPr marL="360000" indent="-360000" eaLnBrk="1" hangingPunct="1">
              <a:defRPr/>
            </a:pPr>
            <a:r>
              <a:rPr lang="en-US" sz="1400" dirty="0"/>
              <a:t>S. </a:t>
            </a:r>
            <a:r>
              <a:rPr lang="en-US" sz="1400" dirty="0" err="1"/>
              <a:t>Bonen</a:t>
            </a:r>
            <a:r>
              <a:rPr lang="en-US" sz="1400" dirty="0"/>
              <a:t> et al., </a:t>
            </a:r>
            <a:r>
              <a:rPr lang="en-CA" sz="1400" dirty="0"/>
              <a:t>“Cryogenic Characterization of 22nm FDSOI CMOS Technology for Quantum Computing ICs,” </a:t>
            </a:r>
            <a:r>
              <a:rPr lang="en-CA" sz="1400" i="1" dirty="0"/>
              <a:t>IEEE EDL,</a:t>
            </a:r>
            <a:r>
              <a:rPr lang="en-CA" sz="1400" dirty="0"/>
              <a:t> Vol. 40, No.1, pp.127-130, Jan. 2019.</a:t>
            </a:r>
          </a:p>
          <a:p>
            <a:pPr marL="360000" indent="-360000" eaLnBrk="1" hangingPunct="1">
              <a:defRPr/>
            </a:pPr>
            <a:r>
              <a:rPr lang="en-CA" altLang="en-US" sz="1400" dirty="0">
                <a:latin typeface="Verdana" panose="020B0604030504040204" pitchFamily="34" charset="0"/>
                <a:ea typeface="Verdana" panose="020B0604030504040204" pitchFamily="34" charset="0"/>
                <a:cs typeface="Verdana" panose="020B0604030504040204" pitchFamily="34" charset="0"/>
              </a:rPr>
              <a:t>R. </a:t>
            </a:r>
            <a:r>
              <a:rPr lang="en-CA" altLang="en-US" sz="1400" dirty="0" err="1">
                <a:latin typeface="Verdana" panose="020B0604030504040204" pitchFamily="34" charset="0"/>
                <a:ea typeface="Verdana" panose="020B0604030504040204" pitchFamily="34" charset="0"/>
                <a:cs typeface="Verdana" panose="020B0604030504040204" pitchFamily="34" charset="0"/>
              </a:rPr>
              <a:t>Pillarisetty</a:t>
            </a:r>
            <a:r>
              <a:rPr lang="en-CA" altLang="en-US" sz="1400" dirty="0">
                <a:latin typeface="Verdana" panose="020B0604030504040204" pitchFamily="34" charset="0"/>
                <a:ea typeface="Verdana" panose="020B0604030504040204" pitchFamily="34" charset="0"/>
                <a:cs typeface="Verdana" panose="020B0604030504040204" pitchFamily="34" charset="0"/>
              </a:rPr>
              <a:t> et al., IEDM, Dec. 2019.</a:t>
            </a:r>
            <a:endParaRPr lang="en-CA" sz="1400" dirty="0">
              <a:latin typeface="Verdana" panose="020B0604030504040204" pitchFamily="34" charset="0"/>
              <a:ea typeface="Verdana" panose="020B0604030504040204" pitchFamily="34" charset="0"/>
              <a:cs typeface="Verdana" panose="020B0604030504040204" pitchFamily="34" charset="0"/>
            </a:endParaRPr>
          </a:p>
        </p:txBody>
      </p:sp>
      <p:sp>
        <p:nvSpPr>
          <p:cNvPr id="27652" name="Date Placeholder 7"/>
          <p:cNvSpPr>
            <a:spLocks noGrp="1"/>
          </p:cNvSpPr>
          <p:nvPr>
            <p:ph type="dt" sz="quarter" idx="4294967295"/>
          </p:nvPr>
        </p:nvSpPr>
        <p:spPr>
          <a:xfrm>
            <a:off x="5074580" y="6236308"/>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41</a:t>
            </a:fld>
            <a:r>
              <a:rPr lang="en-US" altLang="en-US" dirty="0"/>
              <a:t> of 42</a:t>
            </a:r>
          </a:p>
        </p:txBody>
      </p:sp>
      <p:pic>
        <p:nvPicPr>
          <p:cNvPr id="6" name="Audio 5">
            <a:hlinkClick r:id="" action="ppaction://media"/>
            <a:extLst>
              <a:ext uri="{FF2B5EF4-FFF2-40B4-BE49-F238E27FC236}">
                <a16:creationId xmlns:a16="http://schemas.microsoft.com/office/drawing/2014/main" id="{3DCECEE9-FD04-AB45-BA92-0C9BFA2DC2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870237443"/>
      </p:ext>
    </p:extLst>
  </p:cSld>
  <p:clrMapOvr>
    <a:masterClrMapping/>
  </p:clrMapOvr>
  <p:transition advTm="7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812800" y="351265"/>
            <a:ext cx="7557195" cy="547687"/>
          </a:xfrm>
        </p:spPr>
        <p:txBody>
          <a:bodyPr/>
          <a:lstStyle/>
          <a:p>
            <a:pPr eaLnBrk="1" hangingPunct="1"/>
            <a:r>
              <a:rPr lang="en-US" altLang="en-US" sz="3400" dirty="0"/>
              <a:t>References (ii)</a:t>
            </a:r>
          </a:p>
        </p:txBody>
      </p:sp>
      <p:sp>
        <p:nvSpPr>
          <p:cNvPr id="1531907" name="Rectangle 3"/>
          <p:cNvSpPr>
            <a:spLocks noGrp="1" noChangeArrowheads="1"/>
          </p:cNvSpPr>
          <p:nvPr>
            <p:ph type="body" idx="1"/>
          </p:nvPr>
        </p:nvSpPr>
        <p:spPr>
          <a:xfrm>
            <a:off x="812799" y="1313765"/>
            <a:ext cx="10098735" cy="4686300"/>
          </a:xfrm>
        </p:spPr>
        <p:txBody>
          <a:bodyPr/>
          <a:lstStyle/>
          <a:p>
            <a:r>
              <a:rPr lang="en-US" sz="1400" dirty="0"/>
              <a:t>M.J. Gong et al., </a:t>
            </a:r>
            <a:r>
              <a:rPr lang="en-CA" sz="1400" dirty="0"/>
              <a:t>“Design Considerations for Spin Readout Amplifiers in Monolithically Integrated Semiconductor Quantum Processors,” </a:t>
            </a:r>
            <a:r>
              <a:rPr lang="en-CA" sz="1400" i="1" dirty="0"/>
              <a:t>IEEE RFIC,</a:t>
            </a:r>
            <a:r>
              <a:rPr lang="en-CA" sz="1400" dirty="0"/>
              <a:t> June 2019.</a:t>
            </a:r>
          </a:p>
          <a:p>
            <a:r>
              <a:rPr lang="en-CA" sz="1400" dirty="0"/>
              <a:t>M. </a:t>
            </a:r>
            <a:r>
              <a:rPr lang="en-CA" sz="1400" dirty="0" err="1"/>
              <a:t>Jerger</a:t>
            </a:r>
            <a:r>
              <a:rPr lang="en-CA" sz="1400" dirty="0"/>
              <a:t>, et al., “Frequency division multiplexing readout and simultaneous manipulation of an array of flux qubits,” Appl. Phys. Lett., vol.101, no. 4, p. 042604, July 2012. </a:t>
            </a:r>
            <a:r>
              <a:rPr lang="en-CA" sz="1400" dirty="0" err="1"/>
              <a:t>doi</a:t>
            </a:r>
            <a:r>
              <a:rPr lang="en-CA" sz="1400" dirty="0"/>
              <a:t>: 10.1063/1.4739454.</a:t>
            </a:r>
          </a:p>
          <a:p>
            <a:r>
              <a:rPr lang="en-CA" sz="1400" dirty="0"/>
              <a:t>L. Petit et al., “Universal quantum logic in hot silicon qubits,” Nature Vol.580, pp.355-360, April 16 2020. </a:t>
            </a:r>
          </a:p>
          <a:p>
            <a:r>
              <a:rPr lang="en-CA" sz="1400" dirty="0"/>
              <a:t>A. </a:t>
            </a:r>
            <a:r>
              <a:rPr lang="en-CA" sz="1400" dirty="0" err="1"/>
              <a:t>Zandieh</a:t>
            </a:r>
            <a:r>
              <a:rPr lang="en-CA" sz="1400" dirty="0"/>
              <a:t>, et al., “128-GS/s ADC Front-End with over 60-GHz Input Bandwidth in 22-nm Si/</a:t>
            </a:r>
            <a:r>
              <a:rPr lang="en-CA" sz="1400" dirty="0" err="1"/>
              <a:t>SiGe</a:t>
            </a:r>
            <a:r>
              <a:rPr lang="en-CA" sz="1400" dirty="0"/>
              <a:t> FDSOI CMOS,” IEEE BCICTS, Oct. 2018.</a:t>
            </a:r>
          </a:p>
          <a:p>
            <a:endParaRPr lang="en-US" sz="1400" dirty="0"/>
          </a:p>
          <a:p>
            <a:pPr marL="0" indent="0">
              <a:buNone/>
            </a:pPr>
            <a:endParaRPr lang="en-CA" sz="1400" dirty="0"/>
          </a:p>
        </p:txBody>
      </p:sp>
      <p:sp>
        <p:nvSpPr>
          <p:cNvPr id="27652" name="Date Placeholder 7"/>
          <p:cNvSpPr>
            <a:spLocks noGrp="1"/>
          </p:cNvSpPr>
          <p:nvPr>
            <p:ph type="dt" sz="quarter" idx="4294967295"/>
          </p:nvPr>
        </p:nvSpPr>
        <p:spPr>
          <a:xfrm>
            <a:off x="5074580" y="6236308"/>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42</a:t>
            </a:fld>
            <a:r>
              <a:rPr lang="en-US" altLang="en-US" dirty="0"/>
              <a:t> of 42</a:t>
            </a:r>
          </a:p>
        </p:txBody>
      </p:sp>
      <p:pic>
        <p:nvPicPr>
          <p:cNvPr id="5" name="Audio 4">
            <a:hlinkClick r:id="" action="ppaction://media"/>
            <a:extLst>
              <a:ext uri="{FF2B5EF4-FFF2-40B4-BE49-F238E27FC236}">
                <a16:creationId xmlns:a16="http://schemas.microsoft.com/office/drawing/2014/main" id="{49D0ADAF-CAD4-8A42-A974-108C36ACF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3836071503"/>
      </p:ext>
    </p:extLst>
  </p:cSld>
  <p:clrMapOvr>
    <a:masterClrMapping/>
  </p:clrMapOvr>
  <p:transition advTm="6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43C8DE-EC24-5048-A512-28D52AF8B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1405" y="3513588"/>
            <a:ext cx="1601835" cy="1800000"/>
          </a:xfrm>
          <a:prstGeom prst="rect">
            <a:avLst/>
          </a:prstGeom>
        </p:spPr>
      </p:pic>
      <p:pic>
        <p:nvPicPr>
          <p:cNvPr id="9" name="Picture 8" descr="A close up of a ball&#10;&#10;Description automatically generated">
            <a:extLst>
              <a:ext uri="{FF2B5EF4-FFF2-40B4-BE49-F238E27FC236}">
                <a16:creationId xmlns:a16="http://schemas.microsoft.com/office/drawing/2014/main" id="{3CB9F0BD-C8AE-4F40-9CFF-864027C80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6390" y="1223755"/>
            <a:ext cx="1620000" cy="1800000"/>
          </a:xfrm>
          <a:prstGeom prst="rect">
            <a:avLst/>
          </a:prstGeom>
        </p:spPr>
      </p:pic>
      <p:sp>
        <p:nvSpPr>
          <p:cNvPr id="19458" name="Rectangle 2"/>
          <p:cNvSpPr>
            <a:spLocks noGrp="1" noChangeArrowheads="1"/>
          </p:cNvSpPr>
          <p:nvPr>
            <p:ph type="title" idx="4294967295"/>
          </p:nvPr>
        </p:nvSpPr>
        <p:spPr>
          <a:xfrm>
            <a:off x="695400" y="351265"/>
            <a:ext cx="8370930" cy="547687"/>
          </a:xfrm>
        </p:spPr>
        <p:txBody>
          <a:bodyPr/>
          <a:lstStyle/>
          <a:p>
            <a:pPr eaLnBrk="1" hangingPunct="1"/>
            <a:r>
              <a:rPr lang="en-US" altLang="en-US" sz="3200" dirty="0"/>
              <a:t>Rotating wave approximation</a:t>
            </a:r>
          </a:p>
        </p:txBody>
      </p:sp>
      <p:sp>
        <p:nvSpPr>
          <p:cNvPr id="19502" name="Date Placeholder 78"/>
          <p:cNvSpPr>
            <a:spLocks noGrp="1"/>
          </p:cNvSpPr>
          <p:nvPr>
            <p:ph type="dt" sz="quarter" idx="4294967295"/>
          </p:nvPr>
        </p:nvSpPr>
        <p:spPr>
          <a:xfrm>
            <a:off x="5119585" y="624522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5</a:t>
            </a:fld>
            <a:r>
              <a:rPr lang="en-US" altLang="en-US" dirty="0"/>
              <a:t> of 42</a:t>
            </a: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2C7697D6-4A27-BA4B-9C87-D0504ED0B245}"/>
                  </a:ext>
                </a:extLst>
              </p14:cNvPr>
              <p14:cNvContentPartPr/>
              <p14:nvPr/>
            </p14:nvContentPartPr>
            <p14:xfrm>
              <a:off x="7989399" y="4525581"/>
              <a:ext cx="360" cy="360"/>
            </p14:xfrm>
          </p:contentPart>
        </mc:Choice>
        <mc:Fallback xmlns="">
          <p:pic>
            <p:nvPicPr>
              <p:cNvPr id="3" name="Ink 2">
                <a:extLst>
                  <a:ext uri="{FF2B5EF4-FFF2-40B4-BE49-F238E27FC236}">
                    <a16:creationId xmlns:a16="http://schemas.microsoft.com/office/drawing/2014/main" id="{2C7697D6-4A27-BA4B-9C87-D0504ED0B245}"/>
                  </a:ext>
                </a:extLst>
              </p:cNvPr>
              <p:cNvPicPr/>
              <p:nvPr/>
            </p:nvPicPr>
            <p:blipFill>
              <a:blip r:embed="rId8"/>
              <a:stretch>
                <a:fillRect/>
              </a:stretch>
            </p:blipFill>
            <p:spPr>
              <a:xfrm>
                <a:off x="7980399" y="45165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62B11AA2-7900-EE46-BB5F-2007A229032F}"/>
                  </a:ext>
                </a:extLst>
              </p14:cNvPr>
              <p14:cNvContentPartPr/>
              <p14:nvPr/>
            </p14:nvContentPartPr>
            <p14:xfrm>
              <a:off x="12919239" y="4850661"/>
              <a:ext cx="360" cy="360"/>
            </p14:xfrm>
          </p:contentPart>
        </mc:Choice>
        <mc:Fallback xmlns="">
          <p:pic>
            <p:nvPicPr>
              <p:cNvPr id="4" name="Ink 3">
                <a:extLst>
                  <a:ext uri="{FF2B5EF4-FFF2-40B4-BE49-F238E27FC236}">
                    <a16:creationId xmlns:a16="http://schemas.microsoft.com/office/drawing/2014/main" id="{62B11AA2-7900-EE46-BB5F-2007A229032F}"/>
                  </a:ext>
                </a:extLst>
              </p:cNvPr>
              <p:cNvPicPr/>
              <p:nvPr/>
            </p:nvPicPr>
            <p:blipFill>
              <a:blip r:embed="rId8"/>
              <a:stretch>
                <a:fillRect/>
              </a:stretch>
            </p:blipFill>
            <p:spPr>
              <a:xfrm>
                <a:off x="12910599" y="4842021"/>
                <a:ext cx="18000" cy="18000"/>
              </a:xfrm>
              <a:prstGeom prst="rect">
                <a:avLst/>
              </a:prstGeom>
            </p:spPr>
          </p:pic>
        </mc:Fallback>
      </mc:AlternateContent>
      <p:pic>
        <p:nvPicPr>
          <p:cNvPr id="6" name="Picture 5">
            <a:extLst>
              <a:ext uri="{FF2B5EF4-FFF2-40B4-BE49-F238E27FC236}">
                <a16:creationId xmlns:a16="http://schemas.microsoft.com/office/drawing/2014/main" id="{8A24D511-B1CA-1140-9AA9-D57A2FD8C7A4}"/>
              </a:ext>
            </a:extLst>
          </p:cNvPr>
          <p:cNvPicPr>
            <a:picLocks noChangeAspect="1"/>
          </p:cNvPicPr>
          <p:nvPr/>
        </p:nvPicPr>
        <p:blipFill>
          <a:blip r:embed="rId10"/>
          <a:stretch>
            <a:fillRect/>
          </a:stretch>
        </p:blipFill>
        <p:spPr>
          <a:xfrm>
            <a:off x="290355" y="1112800"/>
            <a:ext cx="8483600" cy="5016500"/>
          </a:xfrm>
          <a:prstGeom prst="rect">
            <a:avLst/>
          </a:prstGeom>
        </p:spPr>
      </p:pic>
      <p:grpSp>
        <p:nvGrpSpPr>
          <p:cNvPr id="51" name="Group 50">
            <a:extLst>
              <a:ext uri="{FF2B5EF4-FFF2-40B4-BE49-F238E27FC236}">
                <a16:creationId xmlns:a16="http://schemas.microsoft.com/office/drawing/2014/main" id="{7BACF68A-1128-3443-97F6-EF1F4C720037}"/>
              </a:ext>
            </a:extLst>
          </p:cNvPr>
          <p:cNvGrpSpPr/>
          <p:nvPr/>
        </p:nvGrpSpPr>
        <p:grpSpPr>
          <a:xfrm>
            <a:off x="9264159" y="4692621"/>
            <a:ext cx="766080" cy="402480"/>
            <a:chOff x="9264159" y="4692621"/>
            <a:chExt cx="766080" cy="402480"/>
          </a:xfrm>
        </p:grpSpPr>
        <mc:AlternateContent xmlns:mc="http://schemas.openxmlformats.org/markup-compatibility/2006" xmlns:p14="http://schemas.microsoft.com/office/powerpoint/2010/main">
          <mc:Choice Requires="p14">
            <p:contentPart p14:bwMode="auto" r:id="rId11">
              <p14:nvContentPartPr>
                <p14:cNvPr id="49" name="Ink 48">
                  <a:extLst>
                    <a:ext uri="{FF2B5EF4-FFF2-40B4-BE49-F238E27FC236}">
                      <a16:creationId xmlns:a16="http://schemas.microsoft.com/office/drawing/2014/main" id="{047B4354-4238-9443-AB12-C2DE9E2B3E04}"/>
                    </a:ext>
                  </a:extLst>
                </p14:cNvPr>
                <p14:cNvContentPartPr/>
                <p14:nvPr/>
              </p14:nvContentPartPr>
              <p14:xfrm>
                <a:off x="9268479" y="4692621"/>
                <a:ext cx="761760" cy="385560"/>
              </p14:xfrm>
            </p:contentPart>
          </mc:Choice>
          <mc:Fallback xmlns="">
            <p:pic>
              <p:nvPicPr>
                <p:cNvPr id="49" name="Ink 48">
                  <a:extLst>
                    <a:ext uri="{FF2B5EF4-FFF2-40B4-BE49-F238E27FC236}">
                      <a16:creationId xmlns:a16="http://schemas.microsoft.com/office/drawing/2014/main" id="{047B4354-4238-9443-AB12-C2DE9E2B3E04}"/>
                    </a:ext>
                  </a:extLst>
                </p:cNvPr>
                <p:cNvPicPr/>
                <p:nvPr/>
              </p:nvPicPr>
              <p:blipFill>
                <a:blip r:embed="rId12"/>
                <a:stretch>
                  <a:fillRect/>
                </a:stretch>
              </p:blipFill>
              <p:spPr>
                <a:xfrm>
                  <a:off x="9259479" y="4683621"/>
                  <a:ext cx="779400"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Ink 49">
                  <a:extLst>
                    <a:ext uri="{FF2B5EF4-FFF2-40B4-BE49-F238E27FC236}">
                      <a16:creationId xmlns:a16="http://schemas.microsoft.com/office/drawing/2014/main" id="{FA9B26F9-6401-294D-9BF1-D75A0C73F2D1}"/>
                    </a:ext>
                  </a:extLst>
                </p14:cNvPr>
                <p14:cNvContentPartPr/>
                <p14:nvPr/>
              </p14:nvContentPartPr>
              <p14:xfrm>
                <a:off x="9264159" y="4882701"/>
                <a:ext cx="261360" cy="212400"/>
              </p14:xfrm>
            </p:contentPart>
          </mc:Choice>
          <mc:Fallback xmlns="">
            <p:pic>
              <p:nvPicPr>
                <p:cNvPr id="50" name="Ink 49">
                  <a:extLst>
                    <a:ext uri="{FF2B5EF4-FFF2-40B4-BE49-F238E27FC236}">
                      <a16:creationId xmlns:a16="http://schemas.microsoft.com/office/drawing/2014/main" id="{FA9B26F9-6401-294D-9BF1-D75A0C73F2D1}"/>
                    </a:ext>
                  </a:extLst>
                </p:cNvPr>
                <p:cNvPicPr/>
                <p:nvPr/>
              </p:nvPicPr>
              <p:blipFill>
                <a:blip r:embed="rId14"/>
                <a:stretch>
                  <a:fillRect/>
                </a:stretch>
              </p:blipFill>
              <p:spPr>
                <a:xfrm>
                  <a:off x="9255519" y="4874061"/>
                  <a:ext cx="279000" cy="230040"/>
                </a:xfrm>
                <a:prstGeom prst="rect">
                  <a:avLst/>
                </a:prstGeom>
              </p:spPr>
            </p:pic>
          </mc:Fallback>
        </mc:AlternateContent>
      </p:grpSp>
      <p:grpSp>
        <p:nvGrpSpPr>
          <p:cNvPr id="54" name="Group 53">
            <a:extLst>
              <a:ext uri="{FF2B5EF4-FFF2-40B4-BE49-F238E27FC236}">
                <a16:creationId xmlns:a16="http://schemas.microsoft.com/office/drawing/2014/main" id="{28B51363-564E-F241-BC48-7C77EC920F5D}"/>
              </a:ext>
            </a:extLst>
          </p:cNvPr>
          <p:cNvGrpSpPr/>
          <p:nvPr/>
        </p:nvGrpSpPr>
        <p:grpSpPr>
          <a:xfrm>
            <a:off x="9035559" y="4511901"/>
            <a:ext cx="187200" cy="200520"/>
            <a:chOff x="9035559" y="4511901"/>
            <a:chExt cx="187200" cy="200520"/>
          </a:xfrm>
        </p:grpSpPr>
        <mc:AlternateContent xmlns:mc="http://schemas.openxmlformats.org/markup-compatibility/2006" xmlns:p14="http://schemas.microsoft.com/office/powerpoint/2010/main">
          <mc:Choice Requires="p14">
            <p:contentPart p14:bwMode="auto" r:id="rId15">
              <p14:nvContentPartPr>
                <p14:cNvPr id="52" name="Ink 51">
                  <a:extLst>
                    <a:ext uri="{FF2B5EF4-FFF2-40B4-BE49-F238E27FC236}">
                      <a16:creationId xmlns:a16="http://schemas.microsoft.com/office/drawing/2014/main" id="{8836B07A-C09E-4D4B-BB39-1F9F40D43F7C}"/>
                    </a:ext>
                  </a:extLst>
                </p14:cNvPr>
                <p14:cNvContentPartPr/>
                <p14:nvPr/>
              </p14:nvContentPartPr>
              <p14:xfrm>
                <a:off x="9119439" y="4553301"/>
                <a:ext cx="102960" cy="142200"/>
              </p14:xfrm>
            </p:contentPart>
          </mc:Choice>
          <mc:Fallback xmlns="">
            <p:pic>
              <p:nvPicPr>
                <p:cNvPr id="52" name="Ink 51">
                  <a:extLst>
                    <a:ext uri="{FF2B5EF4-FFF2-40B4-BE49-F238E27FC236}">
                      <a16:creationId xmlns:a16="http://schemas.microsoft.com/office/drawing/2014/main" id="{8836B07A-C09E-4D4B-BB39-1F9F40D43F7C}"/>
                    </a:ext>
                  </a:extLst>
                </p:cNvPr>
                <p:cNvPicPr/>
                <p:nvPr/>
              </p:nvPicPr>
              <p:blipFill>
                <a:blip r:embed="rId16"/>
                <a:stretch>
                  <a:fillRect/>
                </a:stretch>
              </p:blipFill>
              <p:spPr>
                <a:xfrm>
                  <a:off x="9110799" y="4544661"/>
                  <a:ext cx="1206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Ink 52">
                  <a:extLst>
                    <a:ext uri="{FF2B5EF4-FFF2-40B4-BE49-F238E27FC236}">
                      <a16:creationId xmlns:a16="http://schemas.microsoft.com/office/drawing/2014/main" id="{F37790CE-6AD7-2A44-B71B-4F8689BBE278}"/>
                    </a:ext>
                  </a:extLst>
                </p14:cNvPr>
                <p14:cNvContentPartPr/>
                <p14:nvPr/>
              </p14:nvContentPartPr>
              <p14:xfrm>
                <a:off x="9035559" y="4511901"/>
                <a:ext cx="187200" cy="200520"/>
              </p14:xfrm>
            </p:contentPart>
          </mc:Choice>
          <mc:Fallback xmlns="">
            <p:pic>
              <p:nvPicPr>
                <p:cNvPr id="53" name="Ink 52">
                  <a:extLst>
                    <a:ext uri="{FF2B5EF4-FFF2-40B4-BE49-F238E27FC236}">
                      <a16:creationId xmlns:a16="http://schemas.microsoft.com/office/drawing/2014/main" id="{F37790CE-6AD7-2A44-B71B-4F8689BBE278}"/>
                    </a:ext>
                  </a:extLst>
                </p:cNvPr>
                <p:cNvPicPr/>
                <p:nvPr/>
              </p:nvPicPr>
              <p:blipFill>
                <a:blip r:embed="rId18"/>
                <a:stretch>
                  <a:fillRect/>
                </a:stretch>
              </p:blipFill>
              <p:spPr>
                <a:xfrm>
                  <a:off x="9026559" y="4503261"/>
                  <a:ext cx="204840" cy="218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55" name="Ink 54">
                <a:extLst>
                  <a:ext uri="{FF2B5EF4-FFF2-40B4-BE49-F238E27FC236}">
                    <a16:creationId xmlns:a16="http://schemas.microsoft.com/office/drawing/2014/main" id="{CCD17068-6CE6-B34E-9E8C-301EED677DBE}"/>
                  </a:ext>
                </a:extLst>
              </p14:cNvPr>
              <p14:cNvContentPartPr/>
              <p14:nvPr/>
            </p14:nvContentPartPr>
            <p14:xfrm>
              <a:off x="10030599" y="4357821"/>
              <a:ext cx="481320" cy="334080"/>
            </p14:xfrm>
          </p:contentPart>
        </mc:Choice>
        <mc:Fallback xmlns="">
          <p:pic>
            <p:nvPicPr>
              <p:cNvPr id="55" name="Ink 54">
                <a:extLst>
                  <a:ext uri="{FF2B5EF4-FFF2-40B4-BE49-F238E27FC236}">
                    <a16:creationId xmlns:a16="http://schemas.microsoft.com/office/drawing/2014/main" id="{CCD17068-6CE6-B34E-9E8C-301EED677DBE}"/>
                  </a:ext>
                </a:extLst>
              </p:cNvPr>
              <p:cNvPicPr/>
              <p:nvPr/>
            </p:nvPicPr>
            <p:blipFill>
              <a:blip r:embed="rId20"/>
              <a:stretch>
                <a:fillRect/>
              </a:stretch>
            </p:blipFill>
            <p:spPr>
              <a:xfrm>
                <a:off x="10021959" y="4349181"/>
                <a:ext cx="49896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9" name="Ink 58">
                <a:extLst>
                  <a:ext uri="{FF2B5EF4-FFF2-40B4-BE49-F238E27FC236}">
                    <a16:creationId xmlns:a16="http://schemas.microsoft.com/office/drawing/2014/main" id="{969BB933-2EAA-F541-B271-8DFEC8B47246}"/>
                  </a:ext>
                </a:extLst>
              </p14:cNvPr>
              <p14:cNvContentPartPr/>
              <p14:nvPr/>
            </p14:nvContentPartPr>
            <p14:xfrm>
              <a:off x="1158759" y="3475101"/>
              <a:ext cx="360" cy="360"/>
            </p14:xfrm>
          </p:contentPart>
        </mc:Choice>
        <mc:Fallback xmlns="">
          <p:pic>
            <p:nvPicPr>
              <p:cNvPr id="59" name="Ink 58">
                <a:extLst>
                  <a:ext uri="{FF2B5EF4-FFF2-40B4-BE49-F238E27FC236}">
                    <a16:creationId xmlns:a16="http://schemas.microsoft.com/office/drawing/2014/main" id="{969BB933-2EAA-F541-B271-8DFEC8B47246}"/>
                  </a:ext>
                </a:extLst>
              </p:cNvPr>
              <p:cNvPicPr/>
              <p:nvPr/>
            </p:nvPicPr>
            <p:blipFill>
              <a:blip r:embed="rId22"/>
              <a:stretch>
                <a:fillRect/>
              </a:stretch>
            </p:blipFill>
            <p:spPr>
              <a:xfrm>
                <a:off x="1150119" y="34664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1" name="Ink 60">
                <a:extLst>
                  <a:ext uri="{FF2B5EF4-FFF2-40B4-BE49-F238E27FC236}">
                    <a16:creationId xmlns:a16="http://schemas.microsoft.com/office/drawing/2014/main" id="{3AB715FC-1BD1-D24E-950A-0FF18361218A}"/>
                  </a:ext>
                </a:extLst>
              </p14:cNvPr>
              <p14:cNvContentPartPr/>
              <p14:nvPr/>
            </p14:nvContentPartPr>
            <p14:xfrm>
              <a:off x="1066599" y="3421821"/>
              <a:ext cx="197640" cy="260280"/>
            </p14:xfrm>
          </p:contentPart>
        </mc:Choice>
        <mc:Fallback xmlns="">
          <p:pic>
            <p:nvPicPr>
              <p:cNvPr id="61" name="Ink 60">
                <a:extLst>
                  <a:ext uri="{FF2B5EF4-FFF2-40B4-BE49-F238E27FC236}">
                    <a16:creationId xmlns:a16="http://schemas.microsoft.com/office/drawing/2014/main" id="{3AB715FC-1BD1-D24E-950A-0FF18361218A}"/>
                  </a:ext>
                </a:extLst>
              </p:cNvPr>
              <p:cNvPicPr/>
              <p:nvPr/>
            </p:nvPicPr>
            <p:blipFill>
              <a:blip r:embed="rId25"/>
              <a:stretch>
                <a:fillRect/>
              </a:stretch>
            </p:blipFill>
            <p:spPr>
              <a:xfrm>
                <a:off x="1057599" y="3412821"/>
                <a:ext cx="215280" cy="277920"/>
              </a:xfrm>
              <a:prstGeom prst="rect">
                <a:avLst/>
              </a:prstGeom>
            </p:spPr>
          </p:pic>
        </mc:Fallback>
      </mc:AlternateContent>
      <p:grpSp>
        <p:nvGrpSpPr>
          <p:cNvPr id="19456" name="Group 19455">
            <a:extLst>
              <a:ext uri="{FF2B5EF4-FFF2-40B4-BE49-F238E27FC236}">
                <a16:creationId xmlns:a16="http://schemas.microsoft.com/office/drawing/2014/main" id="{D05F5561-A1E2-764E-ADB7-7E97F7726360}"/>
              </a:ext>
            </a:extLst>
          </p:cNvPr>
          <p:cNvGrpSpPr/>
          <p:nvPr/>
        </p:nvGrpSpPr>
        <p:grpSpPr>
          <a:xfrm>
            <a:off x="1282239" y="3516861"/>
            <a:ext cx="307800" cy="247680"/>
            <a:chOff x="1282239" y="3516861"/>
            <a:chExt cx="307800" cy="247680"/>
          </a:xfrm>
        </p:grpSpPr>
        <mc:AlternateContent xmlns:mc="http://schemas.openxmlformats.org/markup-compatibility/2006" xmlns:p14="http://schemas.microsoft.com/office/powerpoint/2010/main">
          <mc:Choice Requires="p14">
            <p:contentPart p14:bwMode="auto" r:id="rId26">
              <p14:nvContentPartPr>
                <p14:cNvPr id="62" name="Ink 61">
                  <a:extLst>
                    <a:ext uri="{FF2B5EF4-FFF2-40B4-BE49-F238E27FC236}">
                      <a16:creationId xmlns:a16="http://schemas.microsoft.com/office/drawing/2014/main" id="{E2AAC220-72E6-4A45-8AA3-7FFC306FA9C0}"/>
                    </a:ext>
                  </a:extLst>
                </p14:cNvPr>
                <p14:cNvContentPartPr/>
                <p14:nvPr/>
              </p14:nvContentPartPr>
              <p14:xfrm>
                <a:off x="1282239" y="3516861"/>
                <a:ext cx="307800" cy="247680"/>
              </p14:xfrm>
            </p:contentPart>
          </mc:Choice>
          <mc:Fallback xmlns="">
            <p:pic>
              <p:nvPicPr>
                <p:cNvPr id="62" name="Ink 61">
                  <a:extLst>
                    <a:ext uri="{FF2B5EF4-FFF2-40B4-BE49-F238E27FC236}">
                      <a16:creationId xmlns:a16="http://schemas.microsoft.com/office/drawing/2014/main" id="{E2AAC220-72E6-4A45-8AA3-7FFC306FA9C0}"/>
                    </a:ext>
                  </a:extLst>
                </p:cNvPr>
                <p:cNvPicPr/>
                <p:nvPr/>
              </p:nvPicPr>
              <p:blipFill>
                <a:blip r:embed="rId27"/>
                <a:stretch>
                  <a:fillRect/>
                </a:stretch>
              </p:blipFill>
              <p:spPr>
                <a:xfrm>
                  <a:off x="1273599" y="3507861"/>
                  <a:ext cx="32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3" name="Ink 62">
                  <a:extLst>
                    <a:ext uri="{FF2B5EF4-FFF2-40B4-BE49-F238E27FC236}">
                      <a16:creationId xmlns:a16="http://schemas.microsoft.com/office/drawing/2014/main" id="{3F2F2104-946A-4C4F-AFB2-352DC3313A86}"/>
                    </a:ext>
                  </a:extLst>
                </p14:cNvPr>
                <p14:cNvContentPartPr/>
                <p14:nvPr/>
              </p14:nvContentPartPr>
              <p14:xfrm>
                <a:off x="1367559" y="3542781"/>
                <a:ext cx="179280" cy="7200"/>
              </p14:xfrm>
            </p:contentPart>
          </mc:Choice>
          <mc:Fallback xmlns="">
            <p:pic>
              <p:nvPicPr>
                <p:cNvPr id="63" name="Ink 62">
                  <a:extLst>
                    <a:ext uri="{FF2B5EF4-FFF2-40B4-BE49-F238E27FC236}">
                      <a16:creationId xmlns:a16="http://schemas.microsoft.com/office/drawing/2014/main" id="{3F2F2104-946A-4C4F-AFB2-352DC3313A86}"/>
                    </a:ext>
                  </a:extLst>
                </p:cNvPr>
                <p:cNvPicPr/>
                <p:nvPr/>
              </p:nvPicPr>
              <p:blipFill>
                <a:blip r:embed="rId29"/>
                <a:stretch>
                  <a:fillRect/>
                </a:stretch>
              </p:blipFill>
              <p:spPr>
                <a:xfrm>
                  <a:off x="1358559" y="3534141"/>
                  <a:ext cx="196920" cy="24840"/>
                </a:xfrm>
                <a:prstGeom prst="rect">
                  <a:avLst/>
                </a:prstGeom>
              </p:spPr>
            </p:pic>
          </mc:Fallback>
        </mc:AlternateContent>
      </p:grpSp>
      <p:pic>
        <p:nvPicPr>
          <p:cNvPr id="19457" name="Picture 19456">
            <a:extLst>
              <a:ext uri="{FF2B5EF4-FFF2-40B4-BE49-F238E27FC236}">
                <a16:creationId xmlns:a16="http://schemas.microsoft.com/office/drawing/2014/main" id="{21E0E9AB-B52A-624E-9C99-998B0F876D66}"/>
              </a:ext>
            </a:extLst>
          </p:cNvPr>
          <p:cNvPicPr>
            <a:picLocks noChangeAspect="1"/>
          </p:cNvPicPr>
          <p:nvPr/>
        </p:nvPicPr>
        <p:blipFill>
          <a:blip r:embed="rId30"/>
          <a:stretch>
            <a:fillRect/>
          </a:stretch>
        </p:blipFill>
        <p:spPr>
          <a:xfrm>
            <a:off x="7007315" y="5544235"/>
            <a:ext cx="4178300" cy="342900"/>
          </a:xfrm>
          <a:prstGeom prst="rect">
            <a:avLst/>
          </a:prstGeom>
        </p:spPr>
      </p:pic>
      <p:grpSp>
        <p:nvGrpSpPr>
          <p:cNvPr id="19464" name="Group 19463">
            <a:extLst>
              <a:ext uri="{FF2B5EF4-FFF2-40B4-BE49-F238E27FC236}">
                <a16:creationId xmlns:a16="http://schemas.microsoft.com/office/drawing/2014/main" id="{C317573F-CE68-374A-9524-F9719DB6AFAB}"/>
              </a:ext>
            </a:extLst>
          </p:cNvPr>
          <p:cNvGrpSpPr/>
          <p:nvPr/>
        </p:nvGrpSpPr>
        <p:grpSpPr>
          <a:xfrm>
            <a:off x="10385559" y="2137341"/>
            <a:ext cx="1245240" cy="613440"/>
            <a:chOff x="10385559" y="2137341"/>
            <a:chExt cx="1245240" cy="613440"/>
          </a:xfrm>
        </p:grpSpPr>
        <mc:AlternateContent xmlns:mc="http://schemas.openxmlformats.org/markup-compatibility/2006" xmlns:p14="http://schemas.microsoft.com/office/powerpoint/2010/main">
          <mc:Choice Requires="p14">
            <p:contentPart p14:bwMode="auto" r:id="rId31">
              <p14:nvContentPartPr>
                <p14:cNvPr id="19460" name="Ink 19459">
                  <a:extLst>
                    <a:ext uri="{FF2B5EF4-FFF2-40B4-BE49-F238E27FC236}">
                      <a16:creationId xmlns:a16="http://schemas.microsoft.com/office/drawing/2014/main" id="{DE8B8444-54B8-1C46-827E-F73F74F878C2}"/>
                    </a:ext>
                  </a:extLst>
                </p14:cNvPr>
                <p14:cNvContentPartPr/>
                <p14:nvPr/>
              </p14:nvContentPartPr>
              <p14:xfrm>
                <a:off x="10385559" y="2137341"/>
                <a:ext cx="1133640" cy="564480"/>
              </p14:xfrm>
            </p:contentPart>
          </mc:Choice>
          <mc:Fallback xmlns="">
            <p:pic>
              <p:nvPicPr>
                <p:cNvPr id="19460" name="Ink 19459">
                  <a:extLst>
                    <a:ext uri="{FF2B5EF4-FFF2-40B4-BE49-F238E27FC236}">
                      <a16:creationId xmlns:a16="http://schemas.microsoft.com/office/drawing/2014/main" id="{DE8B8444-54B8-1C46-827E-F73F74F878C2}"/>
                    </a:ext>
                  </a:extLst>
                </p:cNvPr>
                <p:cNvPicPr/>
                <p:nvPr/>
              </p:nvPicPr>
              <p:blipFill>
                <a:blip r:embed="rId33"/>
                <a:stretch>
                  <a:fillRect/>
                </a:stretch>
              </p:blipFill>
              <p:spPr>
                <a:xfrm>
                  <a:off x="10376559" y="2128701"/>
                  <a:ext cx="1151280" cy="582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461" name="Ink 19460">
                  <a:extLst>
                    <a:ext uri="{FF2B5EF4-FFF2-40B4-BE49-F238E27FC236}">
                      <a16:creationId xmlns:a16="http://schemas.microsoft.com/office/drawing/2014/main" id="{EA448DAC-2AA4-4B4B-A41C-D51EB96ECD30}"/>
                    </a:ext>
                  </a:extLst>
                </p14:cNvPr>
                <p14:cNvContentPartPr/>
                <p14:nvPr/>
              </p14:nvContentPartPr>
              <p14:xfrm>
                <a:off x="11360079" y="2554941"/>
                <a:ext cx="200520" cy="195840"/>
              </p14:xfrm>
            </p:contentPart>
          </mc:Choice>
          <mc:Fallback xmlns="">
            <p:pic>
              <p:nvPicPr>
                <p:cNvPr id="19461" name="Ink 19460">
                  <a:extLst>
                    <a:ext uri="{FF2B5EF4-FFF2-40B4-BE49-F238E27FC236}">
                      <a16:creationId xmlns:a16="http://schemas.microsoft.com/office/drawing/2014/main" id="{EA448DAC-2AA4-4B4B-A41C-D51EB96ECD30}"/>
                    </a:ext>
                  </a:extLst>
                </p:cNvPr>
                <p:cNvPicPr/>
                <p:nvPr/>
              </p:nvPicPr>
              <p:blipFill>
                <a:blip r:embed="rId35"/>
                <a:stretch>
                  <a:fillRect/>
                </a:stretch>
              </p:blipFill>
              <p:spPr>
                <a:xfrm>
                  <a:off x="11351439" y="2545941"/>
                  <a:ext cx="2181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463" name="Ink 19462">
                  <a:extLst>
                    <a:ext uri="{FF2B5EF4-FFF2-40B4-BE49-F238E27FC236}">
                      <a16:creationId xmlns:a16="http://schemas.microsoft.com/office/drawing/2014/main" id="{CEC05E66-05C0-224D-AC31-FA53D4EF383F}"/>
                    </a:ext>
                  </a:extLst>
                </p14:cNvPr>
                <p14:cNvContentPartPr/>
                <p14:nvPr/>
              </p14:nvContentPartPr>
              <p14:xfrm>
                <a:off x="11463399" y="2157861"/>
                <a:ext cx="167400" cy="353520"/>
              </p14:xfrm>
            </p:contentPart>
          </mc:Choice>
          <mc:Fallback xmlns="">
            <p:pic>
              <p:nvPicPr>
                <p:cNvPr id="19463" name="Ink 19462">
                  <a:extLst>
                    <a:ext uri="{FF2B5EF4-FFF2-40B4-BE49-F238E27FC236}">
                      <a16:creationId xmlns:a16="http://schemas.microsoft.com/office/drawing/2014/main" id="{CEC05E66-05C0-224D-AC31-FA53D4EF383F}"/>
                    </a:ext>
                  </a:extLst>
                </p:cNvPr>
                <p:cNvPicPr/>
                <p:nvPr/>
              </p:nvPicPr>
              <p:blipFill>
                <a:blip r:embed="rId37"/>
                <a:stretch>
                  <a:fillRect/>
                </a:stretch>
              </p:blipFill>
              <p:spPr>
                <a:xfrm>
                  <a:off x="11454759" y="2148861"/>
                  <a:ext cx="185040" cy="371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19465" name="Ink 19464">
                <a:extLst>
                  <a:ext uri="{FF2B5EF4-FFF2-40B4-BE49-F238E27FC236}">
                    <a16:creationId xmlns:a16="http://schemas.microsoft.com/office/drawing/2014/main" id="{42BDC312-E9D5-C44B-966D-778FB4D61CA4}"/>
                  </a:ext>
                </a:extLst>
              </p14:cNvPr>
              <p14:cNvContentPartPr/>
              <p14:nvPr/>
            </p14:nvContentPartPr>
            <p14:xfrm>
              <a:off x="9094599" y="4504341"/>
              <a:ext cx="16920" cy="83520"/>
            </p14:xfrm>
          </p:contentPart>
        </mc:Choice>
        <mc:Fallback xmlns="">
          <p:pic>
            <p:nvPicPr>
              <p:cNvPr id="19465" name="Ink 19464">
                <a:extLst>
                  <a:ext uri="{FF2B5EF4-FFF2-40B4-BE49-F238E27FC236}">
                    <a16:creationId xmlns:a16="http://schemas.microsoft.com/office/drawing/2014/main" id="{42BDC312-E9D5-C44B-966D-778FB4D61CA4}"/>
                  </a:ext>
                </a:extLst>
              </p:cNvPr>
              <p:cNvPicPr/>
              <p:nvPr/>
            </p:nvPicPr>
            <p:blipFill>
              <a:blip r:embed="rId39"/>
              <a:stretch>
                <a:fillRect/>
              </a:stretch>
            </p:blipFill>
            <p:spPr>
              <a:xfrm>
                <a:off x="9085959" y="4495341"/>
                <a:ext cx="34560" cy="101160"/>
              </a:xfrm>
              <a:prstGeom prst="rect">
                <a:avLst/>
              </a:prstGeom>
            </p:spPr>
          </p:pic>
        </mc:Fallback>
      </mc:AlternateContent>
      <p:pic>
        <p:nvPicPr>
          <p:cNvPr id="7" name="Picture 6" descr="A close up of a ball&#10;&#10;Description automatically generated">
            <a:extLst>
              <a:ext uri="{FF2B5EF4-FFF2-40B4-BE49-F238E27FC236}">
                <a16:creationId xmlns:a16="http://schemas.microsoft.com/office/drawing/2014/main" id="{8AD09066-8113-0E41-AA2A-66538F3BF3A0}"/>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0355" y="3879050"/>
            <a:ext cx="1816981" cy="1800000"/>
          </a:xfrm>
          <a:prstGeom prst="rect">
            <a:avLst/>
          </a:prstGeom>
        </p:spPr>
      </p:pic>
      <mc:AlternateContent xmlns:mc="http://schemas.openxmlformats.org/markup-compatibility/2006" xmlns:p14="http://schemas.microsoft.com/office/powerpoint/2010/main">
        <mc:Choice Requires="p14">
          <p:contentPart p14:bwMode="auto" r:id="rId41">
            <p14:nvContentPartPr>
              <p14:cNvPr id="60" name="Ink 59">
                <a:extLst>
                  <a:ext uri="{FF2B5EF4-FFF2-40B4-BE49-F238E27FC236}">
                    <a16:creationId xmlns:a16="http://schemas.microsoft.com/office/drawing/2014/main" id="{0271EEA6-0536-A84E-9EA6-BD3D3D22F03E}"/>
                  </a:ext>
                </a:extLst>
              </p14:cNvPr>
              <p14:cNvContentPartPr/>
              <p14:nvPr/>
            </p14:nvContentPartPr>
            <p14:xfrm>
              <a:off x="1158759" y="3572785"/>
              <a:ext cx="19800" cy="1161360"/>
            </p14:xfrm>
          </p:contentPart>
        </mc:Choice>
        <mc:Fallback xmlns="">
          <p:pic>
            <p:nvPicPr>
              <p:cNvPr id="60" name="Ink 59">
                <a:extLst>
                  <a:ext uri="{FF2B5EF4-FFF2-40B4-BE49-F238E27FC236}">
                    <a16:creationId xmlns:a16="http://schemas.microsoft.com/office/drawing/2014/main" id="{0271EEA6-0536-A84E-9EA6-BD3D3D22F03E}"/>
                  </a:ext>
                </a:extLst>
              </p:cNvPr>
              <p:cNvPicPr/>
              <p:nvPr/>
            </p:nvPicPr>
            <p:blipFill>
              <a:blip r:embed="rId42"/>
              <a:stretch>
                <a:fillRect/>
              </a:stretch>
            </p:blipFill>
            <p:spPr>
              <a:xfrm>
                <a:off x="1149592" y="3563785"/>
                <a:ext cx="37767" cy="1179000"/>
              </a:xfrm>
              <a:prstGeom prst="rect">
                <a:avLst/>
              </a:prstGeom>
            </p:spPr>
          </p:pic>
        </mc:Fallback>
      </mc:AlternateContent>
      <p:sp>
        <p:nvSpPr>
          <p:cNvPr id="31" name="Text Box 10">
            <a:extLst>
              <a:ext uri="{FF2B5EF4-FFF2-40B4-BE49-F238E27FC236}">
                <a16:creationId xmlns:a16="http://schemas.microsoft.com/office/drawing/2014/main" id="{65BC1B3F-D1F2-F94E-81AA-AFD61F57ED08}"/>
              </a:ext>
            </a:extLst>
          </p:cNvPr>
          <p:cNvSpPr txBox="1">
            <a:spLocks noChangeArrowheads="1"/>
          </p:cNvSpPr>
          <p:nvPr/>
        </p:nvSpPr>
        <p:spPr bwMode="auto">
          <a:xfrm>
            <a:off x="7091832" y="5837868"/>
            <a:ext cx="362585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230"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500" dirty="0">
                <a:latin typeface="Arial" panose="020B0604020202020204" pitchFamily="34" charset="0"/>
                <a:ea typeface="Arial Unicode MS" panose="020B0604020202020204" pitchFamily="34" charset="-128"/>
              </a:rPr>
              <a:t>[J.P.G. Van Dijk  et al. PRA 2019]</a:t>
            </a:r>
          </a:p>
        </p:txBody>
      </p:sp>
      <p:sp>
        <p:nvSpPr>
          <p:cNvPr id="5" name="Rectangle 4">
            <a:extLst>
              <a:ext uri="{FF2B5EF4-FFF2-40B4-BE49-F238E27FC236}">
                <a16:creationId xmlns:a16="http://schemas.microsoft.com/office/drawing/2014/main" id="{8DF9C007-9E5F-884E-807D-C68D2988B6FE}"/>
              </a:ext>
            </a:extLst>
          </p:cNvPr>
          <p:cNvSpPr/>
          <p:nvPr/>
        </p:nvSpPr>
        <p:spPr bwMode="auto">
          <a:xfrm>
            <a:off x="1282239" y="2263701"/>
            <a:ext cx="393120" cy="247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
        <p:nvSpPr>
          <p:cNvPr id="34" name="Rectangle 33">
            <a:extLst>
              <a:ext uri="{FF2B5EF4-FFF2-40B4-BE49-F238E27FC236}">
                <a16:creationId xmlns:a16="http://schemas.microsoft.com/office/drawing/2014/main" id="{E35A4CB0-E3BD-2F49-B3D8-6DD5A50296F4}"/>
              </a:ext>
            </a:extLst>
          </p:cNvPr>
          <p:cNvSpPr/>
          <p:nvPr/>
        </p:nvSpPr>
        <p:spPr bwMode="auto">
          <a:xfrm>
            <a:off x="6141005" y="1313765"/>
            <a:ext cx="315035" cy="2250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pic>
        <p:nvPicPr>
          <p:cNvPr id="12" name="Audio 11">
            <a:hlinkClick r:id="" action="ppaction://media"/>
            <a:extLst>
              <a:ext uri="{FF2B5EF4-FFF2-40B4-BE49-F238E27FC236}">
                <a16:creationId xmlns:a16="http://schemas.microsoft.com/office/drawing/2014/main" id="{84EEFC46-66B9-C14A-A306-EA27FFA476DC}"/>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3665736431"/>
      </p:ext>
    </p:extLst>
  </p:cSld>
  <p:clrMapOvr>
    <a:masterClrMapping/>
  </p:clrMapOvr>
  <p:transition advTm="104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95400" y="351265"/>
            <a:ext cx="8251504" cy="547687"/>
          </a:xfrm>
        </p:spPr>
        <p:txBody>
          <a:bodyPr/>
          <a:lstStyle/>
          <a:p>
            <a:pPr eaLnBrk="1" hangingPunct="1"/>
            <a:r>
              <a:rPr lang="en-US" altLang="en-US" sz="3200" dirty="0"/>
              <a:t>Rotation angle: amplitude, time, phase</a:t>
            </a:r>
          </a:p>
        </p:txBody>
      </p:sp>
      <p:sp>
        <p:nvSpPr>
          <p:cNvPr id="21507" name="Date Placeholder 7"/>
          <p:cNvSpPr>
            <a:spLocks noGrp="1"/>
          </p:cNvSpPr>
          <p:nvPr>
            <p:ph type="dt" sz="quarter" idx="4294967295"/>
          </p:nvPr>
        </p:nvSpPr>
        <p:spPr>
          <a:xfrm>
            <a:off x="5209595" y="6202364"/>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6</a:t>
            </a:fld>
            <a:r>
              <a:rPr lang="en-US" altLang="en-US" dirty="0"/>
              <a:t> of 42</a:t>
            </a:r>
          </a:p>
        </p:txBody>
      </p:sp>
      <p:graphicFrame>
        <p:nvGraphicFramePr>
          <p:cNvPr id="293" name="Object 11">
            <a:extLst>
              <a:ext uri="{FF2B5EF4-FFF2-40B4-BE49-F238E27FC236}">
                <a16:creationId xmlns:a16="http://schemas.microsoft.com/office/drawing/2014/main" id="{C34A577E-0094-3B42-8056-89AE8A13E399}"/>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46033" r:id="rId6" imgW="723900" imgH="368300" progId="">
                  <p:embed/>
                </p:oleObj>
              </mc:Choice>
              <mc:Fallback>
                <p:oleObj r:id="rId6" imgW="723900" imgH="368300" progId="">
                  <p:embed/>
                  <p:pic>
                    <p:nvPicPr>
                      <p:cNvPr id="293" name="Object 11">
                        <a:extLst>
                          <a:ext uri="{FF2B5EF4-FFF2-40B4-BE49-F238E27FC236}">
                            <a16:creationId xmlns:a16="http://schemas.microsoft.com/office/drawing/2014/main" id="{C34A577E-0094-3B42-8056-89AE8A13E3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4" name="Object 12">
            <a:extLst>
              <a:ext uri="{FF2B5EF4-FFF2-40B4-BE49-F238E27FC236}">
                <a16:creationId xmlns:a16="http://schemas.microsoft.com/office/drawing/2014/main" id="{9003B94C-DE9D-714D-8CDC-6A24CED6FF50}"/>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46034" r:id="rId8" imgW="723900" imgH="368300" progId="">
                  <p:embed/>
                </p:oleObj>
              </mc:Choice>
              <mc:Fallback>
                <p:oleObj r:id="rId8" imgW="723900" imgH="368300" progId="">
                  <p:embed/>
                  <p:pic>
                    <p:nvPicPr>
                      <p:cNvPr id="294" name="Object 12">
                        <a:extLst>
                          <a:ext uri="{FF2B5EF4-FFF2-40B4-BE49-F238E27FC236}">
                            <a16:creationId xmlns:a16="http://schemas.microsoft.com/office/drawing/2014/main" id="{9003B94C-DE9D-714D-8CDC-6A24CED6F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AB7D364C-6ACE-2A47-99E9-034F1EB8EBD9}"/>
                  </a:ext>
                </a:extLst>
              </p14:cNvPr>
              <p14:cNvContentPartPr/>
              <p14:nvPr/>
            </p14:nvContentPartPr>
            <p14:xfrm>
              <a:off x="2543679" y="3651501"/>
              <a:ext cx="360" cy="360"/>
            </p14:xfrm>
          </p:contentPart>
        </mc:Choice>
        <mc:Fallback xmlns="">
          <p:pic>
            <p:nvPicPr>
              <p:cNvPr id="5" name="Ink 4">
                <a:extLst>
                  <a:ext uri="{FF2B5EF4-FFF2-40B4-BE49-F238E27FC236}">
                    <a16:creationId xmlns:a16="http://schemas.microsoft.com/office/drawing/2014/main" id="{AB7D364C-6ACE-2A47-99E9-034F1EB8EBD9}"/>
                  </a:ext>
                </a:extLst>
              </p:cNvPr>
              <p:cNvPicPr/>
              <p:nvPr/>
            </p:nvPicPr>
            <p:blipFill>
              <a:blip r:embed="rId10"/>
              <a:stretch>
                <a:fillRect/>
              </a:stretch>
            </p:blipFill>
            <p:spPr>
              <a:xfrm>
                <a:off x="2534679" y="36428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EBCBE367-E416-1C45-A9B9-A20A9C51B1C8}"/>
                  </a:ext>
                </a:extLst>
              </p14:cNvPr>
              <p14:cNvContentPartPr/>
              <p14:nvPr/>
            </p14:nvContentPartPr>
            <p14:xfrm>
              <a:off x="3537639" y="3083421"/>
              <a:ext cx="360" cy="360"/>
            </p14:xfrm>
          </p:contentPart>
        </mc:Choice>
        <mc:Fallback xmlns="">
          <p:pic>
            <p:nvPicPr>
              <p:cNvPr id="6" name="Ink 5">
                <a:extLst>
                  <a:ext uri="{FF2B5EF4-FFF2-40B4-BE49-F238E27FC236}">
                    <a16:creationId xmlns:a16="http://schemas.microsoft.com/office/drawing/2014/main" id="{EBCBE367-E416-1C45-A9B9-A20A9C51B1C8}"/>
                  </a:ext>
                </a:extLst>
              </p:cNvPr>
              <p:cNvPicPr/>
              <p:nvPr/>
            </p:nvPicPr>
            <p:blipFill>
              <a:blip r:embed="rId10"/>
              <a:stretch>
                <a:fillRect/>
              </a:stretch>
            </p:blipFill>
            <p:spPr>
              <a:xfrm>
                <a:off x="3528639" y="3074421"/>
                <a:ext cx="18000" cy="18000"/>
              </a:xfrm>
              <a:prstGeom prst="rect">
                <a:avLst/>
              </a:prstGeom>
            </p:spPr>
          </p:pic>
        </mc:Fallback>
      </mc:AlternateContent>
      <p:sp>
        <p:nvSpPr>
          <p:cNvPr id="11" name="TextBox 10">
            <a:extLst>
              <a:ext uri="{FF2B5EF4-FFF2-40B4-BE49-F238E27FC236}">
                <a16:creationId xmlns:a16="http://schemas.microsoft.com/office/drawing/2014/main" id="{2E674561-EA4A-3B4D-AAD0-C835E7181B4B}"/>
              </a:ext>
            </a:extLst>
          </p:cNvPr>
          <p:cNvSpPr txBox="1"/>
          <p:nvPr/>
        </p:nvSpPr>
        <p:spPr>
          <a:xfrm>
            <a:off x="2360585" y="1223755"/>
            <a:ext cx="889603" cy="400110"/>
          </a:xfrm>
          <a:prstGeom prst="rect">
            <a:avLst/>
          </a:prstGeom>
          <a:noFill/>
        </p:spPr>
        <p:txBody>
          <a:bodyPr wrap="none" rtlCol="0">
            <a:spAutoFit/>
          </a:bodyPr>
          <a:lstStyle/>
          <a:p>
            <a:r>
              <a:rPr lang="en-US" dirty="0"/>
              <a:t>X-</a:t>
            </a:r>
            <a:r>
              <a:rPr lang="en-US" dirty="0">
                <a:latin typeface="Symbol" pitchFamily="2" charset="2"/>
              </a:rPr>
              <a:t>p</a:t>
            </a:r>
            <a:r>
              <a:rPr lang="en-US" dirty="0"/>
              <a:t>/2</a:t>
            </a:r>
          </a:p>
        </p:txBody>
      </p:sp>
      <p:sp>
        <p:nvSpPr>
          <p:cNvPr id="12" name="TextBox 11">
            <a:extLst>
              <a:ext uri="{FF2B5EF4-FFF2-40B4-BE49-F238E27FC236}">
                <a16:creationId xmlns:a16="http://schemas.microsoft.com/office/drawing/2014/main" id="{9AAADE30-EF06-434B-9889-4EBC7F34CC19}"/>
              </a:ext>
            </a:extLst>
          </p:cNvPr>
          <p:cNvSpPr txBox="1"/>
          <p:nvPr/>
        </p:nvSpPr>
        <p:spPr>
          <a:xfrm>
            <a:off x="6150769" y="1223755"/>
            <a:ext cx="862865" cy="400110"/>
          </a:xfrm>
          <a:prstGeom prst="rect">
            <a:avLst/>
          </a:prstGeom>
          <a:noFill/>
        </p:spPr>
        <p:txBody>
          <a:bodyPr wrap="none" rtlCol="0">
            <a:spAutoFit/>
          </a:bodyPr>
          <a:lstStyle/>
          <a:p>
            <a:r>
              <a:rPr lang="en-US" dirty="0"/>
              <a:t>Y-</a:t>
            </a:r>
            <a:r>
              <a:rPr lang="en-US" dirty="0">
                <a:latin typeface="Symbol" pitchFamily="2" charset="2"/>
              </a:rPr>
              <a:t>p</a:t>
            </a:r>
            <a:r>
              <a:rPr lang="en-US" dirty="0"/>
              <a:t>/2</a:t>
            </a:r>
          </a:p>
        </p:txBody>
      </p:sp>
      <p:pic>
        <p:nvPicPr>
          <p:cNvPr id="9" name="Picture 8">
            <a:extLst>
              <a:ext uri="{FF2B5EF4-FFF2-40B4-BE49-F238E27FC236}">
                <a16:creationId xmlns:a16="http://schemas.microsoft.com/office/drawing/2014/main" id="{53CB5426-2974-5E4C-9151-CF3B1457AF68}"/>
              </a:ext>
            </a:extLst>
          </p:cNvPr>
          <p:cNvPicPr>
            <a:picLocks noChangeAspect="1"/>
          </p:cNvPicPr>
          <p:nvPr/>
        </p:nvPicPr>
        <p:blipFill rotWithShape="1">
          <a:blip r:embed="rId12">
            <a:extLst>
              <a:ext uri="{28A0092B-C50C-407E-A947-70E740481C1C}">
                <a14:useLocalDpi xmlns:a14="http://schemas.microsoft.com/office/drawing/2010/main" val="0"/>
              </a:ext>
            </a:extLst>
          </a:blip>
          <a:srcRect l="25414" t="20037" r="22508" b="26613"/>
          <a:stretch/>
        </p:blipFill>
        <p:spPr>
          <a:xfrm>
            <a:off x="9474193" y="4011653"/>
            <a:ext cx="1979269" cy="2027637"/>
          </a:xfrm>
          <a:prstGeom prst="rect">
            <a:avLst/>
          </a:prstGeom>
        </p:spPr>
      </p:pic>
      <p:grpSp>
        <p:nvGrpSpPr>
          <p:cNvPr id="13" name="Group 12">
            <a:extLst>
              <a:ext uri="{FF2B5EF4-FFF2-40B4-BE49-F238E27FC236}">
                <a16:creationId xmlns:a16="http://schemas.microsoft.com/office/drawing/2014/main" id="{8CFF7AF1-DBD3-D642-BE6F-7F215ABDDBBF}"/>
              </a:ext>
            </a:extLst>
          </p:cNvPr>
          <p:cNvGrpSpPr/>
          <p:nvPr/>
        </p:nvGrpSpPr>
        <p:grpSpPr>
          <a:xfrm>
            <a:off x="9428206" y="5111391"/>
            <a:ext cx="1008720" cy="537480"/>
            <a:chOff x="9428206" y="5111391"/>
            <a:chExt cx="1008720" cy="53748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7EFA03BB-4114-5B41-9161-2E202BD95158}"/>
                    </a:ext>
                  </a:extLst>
                </p14:cNvPr>
                <p14:cNvContentPartPr/>
                <p14:nvPr/>
              </p14:nvContentPartPr>
              <p14:xfrm>
                <a:off x="9428206" y="5111391"/>
                <a:ext cx="1008720" cy="501480"/>
              </p14:xfrm>
            </p:contentPart>
          </mc:Choice>
          <mc:Fallback xmlns="">
            <p:pic>
              <p:nvPicPr>
                <p:cNvPr id="3" name="Ink 2">
                  <a:extLst>
                    <a:ext uri="{FF2B5EF4-FFF2-40B4-BE49-F238E27FC236}">
                      <a16:creationId xmlns:a16="http://schemas.microsoft.com/office/drawing/2014/main" id="{7EFA03BB-4114-5B41-9161-2E202BD95158}"/>
                    </a:ext>
                  </a:extLst>
                </p:cNvPr>
                <p:cNvPicPr/>
                <p:nvPr/>
              </p:nvPicPr>
              <p:blipFill>
                <a:blip r:embed="rId14"/>
                <a:stretch>
                  <a:fillRect/>
                </a:stretch>
              </p:blipFill>
              <p:spPr>
                <a:xfrm>
                  <a:off x="9419566" y="5102751"/>
                  <a:ext cx="1026360" cy="519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5A00708D-91D4-DA49-AA4D-1AF3E1E134F9}"/>
                    </a:ext>
                  </a:extLst>
                </p14:cNvPr>
                <p14:cNvContentPartPr/>
                <p14:nvPr/>
              </p14:nvContentPartPr>
              <p14:xfrm>
                <a:off x="9428206" y="5491551"/>
                <a:ext cx="100800" cy="127800"/>
              </p14:xfrm>
            </p:contentPart>
          </mc:Choice>
          <mc:Fallback xmlns="">
            <p:pic>
              <p:nvPicPr>
                <p:cNvPr id="7" name="Ink 6">
                  <a:extLst>
                    <a:ext uri="{FF2B5EF4-FFF2-40B4-BE49-F238E27FC236}">
                      <a16:creationId xmlns:a16="http://schemas.microsoft.com/office/drawing/2014/main" id="{5A00708D-91D4-DA49-AA4D-1AF3E1E134F9}"/>
                    </a:ext>
                  </a:extLst>
                </p:cNvPr>
                <p:cNvPicPr/>
                <p:nvPr/>
              </p:nvPicPr>
              <p:blipFill>
                <a:blip r:embed="rId16"/>
                <a:stretch>
                  <a:fillRect/>
                </a:stretch>
              </p:blipFill>
              <p:spPr>
                <a:xfrm>
                  <a:off x="9419566" y="5482551"/>
                  <a:ext cx="11844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F07997D4-97A1-5946-8DC9-D0AAD4D75B4B}"/>
                    </a:ext>
                  </a:extLst>
                </p14:cNvPr>
                <p14:cNvContentPartPr/>
                <p14:nvPr/>
              </p14:nvContentPartPr>
              <p14:xfrm>
                <a:off x="9428206" y="5644911"/>
                <a:ext cx="158040" cy="3960"/>
              </p14:xfrm>
            </p:contentPart>
          </mc:Choice>
          <mc:Fallback xmlns="">
            <p:pic>
              <p:nvPicPr>
                <p:cNvPr id="10" name="Ink 9">
                  <a:extLst>
                    <a:ext uri="{FF2B5EF4-FFF2-40B4-BE49-F238E27FC236}">
                      <a16:creationId xmlns:a16="http://schemas.microsoft.com/office/drawing/2014/main" id="{F07997D4-97A1-5946-8DC9-D0AAD4D75B4B}"/>
                    </a:ext>
                  </a:extLst>
                </p:cNvPr>
                <p:cNvPicPr/>
                <p:nvPr/>
              </p:nvPicPr>
              <p:blipFill>
                <a:blip r:embed="rId18"/>
                <a:stretch>
                  <a:fillRect/>
                </a:stretch>
              </p:blipFill>
              <p:spPr>
                <a:xfrm>
                  <a:off x="9419206" y="5635911"/>
                  <a:ext cx="175680" cy="21600"/>
                </a:xfrm>
                <a:prstGeom prst="rect">
                  <a:avLst/>
                </a:prstGeom>
              </p:spPr>
            </p:pic>
          </mc:Fallback>
        </mc:AlternateContent>
      </p:grpSp>
      <p:grpSp>
        <p:nvGrpSpPr>
          <p:cNvPr id="16" name="Group 15">
            <a:extLst>
              <a:ext uri="{FF2B5EF4-FFF2-40B4-BE49-F238E27FC236}">
                <a16:creationId xmlns:a16="http://schemas.microsoft.com/office/drawing/2014/main" id="{25D57668-144F-D44C-87E6-ED38BBCF2AED}"/>
              </a:ext>
            </a:extLst>
          </p:cNvPr>
          <p:cNvGrpSpPr/>
          <p:nvPr/>
        </p:nvGrpSpPr>
        <p:grpSpPr>
          <a:xfrm>
            <a:off x="9297886" y="5170791"/>
            <a:ext cx="180720" cy="191520"/>
            <a:chOff x="9297886" y="5170791"/>
            <a:chExt cx="180720" cy="191520"/>
          </a:xfrm>
        </p:grpSpPr>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1909690F-FCDD-674E-A3B7-67E21E6B54DB}"/>
                    </a:ext>
                  </a:extLst>
                </p14:cNvPr>
                <p14:cNvContentPartPr/>
                <p14:nvPr/>
              </p14:nvContentPartPr>
              <p14:xfrm>
                <a:off x="9344686" y="5197791"/>
                <a:ext cx="133920" cy="164520"/>
              </p14:xfrm>
            </p:contentPart>
          </mc:Choice>
          <mc:Fallback xmlns="">
            <p:pic>
              <p:nvPicPr>
                <p:cNvPr id="14" name="Ink 13">
                  <a:extLst>
                    <a:ext uri="{FF2B5EF4-FFF2-40B4-BE49-F238E27FC236}">
                      <a16:creationId xmlns:a16="http://schemas.microsoft.com/office/drawing/2014/main" id="{1909690F-FCDD-674E-A3B7-67E21E6B54DB}"/>
                    </a:ext>
                  </a:extLst>
                </p:cNvPr>
                <p:cNvPicPr/>
                <p:nvPr/>
              </p:nvPicPr>
              <p:blipFill>
                <a:blip r:embed="rId20"/>
                <a:stretch>
                  <a:fillRect/>
                </a:stretch>
              </p:blipFill>
              <p:spPr>
                <a:xfrm>
                  <a:off x="9336046" y="5189151"/>
                  <a:ext cx="15156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E50400D7-49DC-594A-8344-B89D107BE681}"/>
                    </a:ext>
                  </a:extLst>
                </p14:cNvPr>
                <p14:cNvContentPartPr/>
                <p14:nvPr/>
              </p14:nvContentPartPr>
              <p14:xfrm>
                <a:off x="9297886" y="5170791"/>
                <a:ext cx="180720" cy="172800"/>
              </p14:xfrm>
            </p:contentPart>
          </mc:Choice>
          <mc:Fallback xmlns="">
            <p:pic>
              <p:nvPicPr>
                <p:cNvPr id="15" name="Ink 14">
                  <a:extLst>
                    <a:ext uri="{FF2B5EF4-FFF2-40B4-BE49-F238E27FC236}">
                      <a16:creationId xmlns:a16="http://schemas.microsoft.com/office/drawing/2014/main" id="{E50400D7-49DC-594A-8344-B89D107BE681}"/>
                    </a:ext>
                  </a:extLst>
                </p:cNvPr>
                <p:cNvPicPr/>
                <p:nvPr/>
              </p:nvPicPr>
              <p:blipFill>
                <a:blip r:embed="rId22"/>
                <a:stretch>
                  <a:fillRect/>
                </a:stretch>
              </p:blipFill>
              <p:spPr>
                <a:xfrm>
                  <a:off x="9288886" y="5162151"/>
                  <a:ext cx="198360" cy="190440"/>
                </a:xfrm>
                <a:prstGeom prst="rect">
                  <a:avLst/>
                </a:prstGeom>
              </p:spPr>
            </p:pic>
          </mc:Fallback>
        </mc:AlternateContent>
      </p:grpSp>
      <p:grpSp>
        <p:nvGrpSpPr>
          <p:cNvPr id="21" name="Group 20">
            <a:extLst>
              <a:ext uri="{FF2B5EF4-FFF2-40B4-BE49-F238E27FC236}">
                <a16:creationId xmlns:a16="http://schemas.microsoft.com/office/drawing/2014/main" id="{935B3152-03E6-6B45-AAAF-3F2F05C46E3B}"/>
              </a:ext>
            </a:extLst>
          </p:cNvPr>
          <p:cNvGrpSpPr/>
          <p:nvPr/>
        </p:nvGrpSpPr>
        <p:grpSpPr>
          <a:xfrm>
            <a:off x="10453126" y="5128671"/>
            <a:ext cx="1302840" cy="614520"/>
            <a:chOff x="10453126" y="5128671"/>
            <a:chExt cx="1302840" cy="614520"/>
          </a:xfrm>
        </p:grpSpPr>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328BE1B1-8E01-544F-A1AB-4815DB28D481}"/>
                    </a:ext>
                  </a:extLst>
                </p14:cNvPr>
                <p14:cNvContentPartPr/>
                <p14:nvPr/>
              </p14:nvContentPartPr>
              <p14:xfrm>
                <a:off x="10453126" y="5128671"/>
                <a:ext cx="1120680" cy="524160"/>
              </p14:xfrm>
            </p:contentPart>
          </mc:Choice>
          <mc:Fallback xmlns="">
            <p:pic>
              <p:nvPicPr>
                <p:cNvPr id="17" name="Ink 16">
                  <a:extLst>
                    <a:ext uri="{FF2B5EF4-FFF2-40B4-BE49-F238E27FC236}">
                      <a16:creationId xmlns:a16="http://schemas.microsoft.com/office/drawing/2014/main" id="{328BE1B1-8E01-544F-A1AB-4815DB28D481}"/>
                    </a:ext>
                  </a:extLst>
                </p:cNvPr>
                <p:cNvPicPr/>
                <p:nvPr/>
              </p:nvPicPr>
              <p:blipFill>
                <a:blip r:embed="rId24"/>
                <a:stretch>
                  <a:fillRect/>
                </a:stretch>
              </p:blipFill>
              <p:spPr>
                <a:xfrm>
                  <a:off x="10444126" y="5119671"/>
                  <a:ext cx="1138320" cy="541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BCCA0CED-A34E-E44A-9427-1C7E0AA12089}"/>
                    </a:ext>
                  </a:extLst>
                </p14:cNvPr>
                <p14:cNvContentPartPr/>
                <p14:nvPr/>
              </p14:nvContentPartPr>
              <p14:xfrm>
                <a:off x="11410006" y="5562471"/>
                <a:ext cx="208080" cy="180720"/>
              </p14:xfrm>
            </p:contentPart>
          </mc:Choice>
          <mc:Fallback xmlns="">
            <p:pic>
              <p:nvPicPr>
                <p:cNvPr id="18" name="Ink 17">
                  <a:extLst>
                    <a:ext uri="{FF2B5EF4-FFF2-40B4-BE49-F238E27FC236}">
                      <a16:creationId xmlns:a16="http://schemas.microsoft.com/office/drawing/2014/main" id="{BCCA0CED-A34E-E44A-9427-1C7E0AA12089}"/>
                    </a:ext>
                  </a:extLst>
                </p:cNvPr>
                <p:cNvPicPr/>
                <p:nvPr/>
              </p:nvPicPr>
              <p:blipFill>
                <a:blip r:embed="rId26"/>
                <a:stretch>
                  <a:fillRect/>
                </a:stretch>
              </p:blipFill>
              <p:spPr>
                <a:xfrm>
                  <a:off x="11401366" y="5553471"/>
                  <a:ext cx="22572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F1EC714C-E57F-2B40-B7A7-A607096F5CC4}"/>
                    </a:ext>
                  </a:extLst>
                </p14:cNvPr>
                <p14:cNvContentPartPr/>
                <p14:nvPr/>
              </p14:nvContentPartPr>
              <p14:xfrm>
                <a:off x="11602606" y="5280951"/>
                <a:ext cx="153360" cy="281880"/>
              </p14:xfrm>
            </p:contentPart>
          </mc:Choice>
          <mc:Fallback xmlns="">
            <p:pic>
              <p:nvPicPr>
                <p:cNvPr id="20" name="Ink 19">
                  <a:extLst>
                    <a:ext uri="{FF2B5EF4-FFF2-40B4-BE49-F238E27FC236}">
                      <a16:creationId xmlns:a16="http://schemas.microsoft.com/office/drawing/2014/main" id="{F1EC714C-E57F-2B40-B7A7-A607096F5CC4}"/>
                    </a:ext>
                  </a:extLst>
                </p:cNvPr>
                <p:cNvPicPr/>
                <p:nvPr/>
              </p:nvPicPr>
              <p:blipFill>
                <a:blip r:embed="rId28"/>
                <a:stretch>
                  <a:fillRect/>
                </a:stretch>
              </p:blipFill>
              <p:spPr>
                <a:xfrm>
                  <a:off x="11593606" y="5271951"/>
                  <a:ext cx="171000" cy="299520"/>
                </a:xfrm>
                <a:prstGeom prst="rect">
                  <a:avLst/>
                </a:prstGeom>
              </p:spPr>
            </p:pic>
          </mc:Fallback>
        </mc:AlternateContent>
      </p:grpSp>
      <p:grpSp>
        <p:nvGrpSpPr>
          <p:cNvPr id="26" name="Group 25">
            <a:extLst>
              <a:ext uri="{FF2B5EF4-FFF2-40B4-BE49-F238E27FC236}">
                <a16:creationId xmlns:a16="http://schemas.microsoft.com/office/drawing/2014/main" id="{8DF102B8-7195-2C46-9E04-6DE45F997D5F}"/>
              </a:ext>
            </a:extLst>
          </p:cNvPr>
          <p:cNvGrpSpPr/>
          <p:nvPr/>
        </p:nvGrpSpPr>
        <p:grpSpPr>
          <a:xfrm>
            <a:off x="10411006" y="3497511"/>
            <a:ext cx="503640" cy="1642680"/>
            <a:chOff x="10411006" y="3497511"/>
            <a:chExt cx="503640" cy="1642680"/>
          </a:xfrm>
        </p:grpSpPr>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5AC8C414-6998-E240-99B6-1C77E92BAC57}"/>
                    </a:ext>
                  </a:extLst>
                </p14:cNvPr>
                <p14:cNvContentPartPr/>
                <p14:nvPr/>
              </p14:nvContentPartPr>
              <p14:xfrm>
                <a:off x="10442326" y="3602271"/>
                <a:ext cx="68040" cy="1537920"/>
              </p14:xfrm>
            </p:contentPart>
          </mc:Choice>
          <mc:Fallback xmlns="">
            <p:pic>
              <p:nvPicPr>
                <p:cNvPr id="22" name="Ink 21">
                  <a:extLst>
                    <a:ext uri="{FF2B5EF4-FFF2-40B4-BE49-F238E27FC236}">
                      <a16:creationId xmlns:a16="http://schemas.microsoft.com/office/drawing/2014/main" id="{5AC8C414-6998-E240-99B6-1C77E92BAC57}"/>
                    </a:ext>
                  </a:extLst>
                </p:cNvPr>
                <p:cNvPicPr/>
                <p:nvPr/>
              </p:nvPicPr>
              <p:blipFill>
                <a:blip r:embed="rId30"/>
                <a:stretch>
                  <a:fillRect/>
                </a:stretch>
              </p:blipFill>
              <p:spPr>
                <a:xfrm>
                  <a:off x="10433686" y="3593271"/>
                  <a:ext cx="85680" cy="1555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7AF562B6-0D43-FE4C-AE64-EE8294E8830D}"/>
                    </a:ext>
                  </a:extLst>
                </p14:cNvPr>
                <p14:cNvContentPartPr/>
                <p14:nvPr/>
              </p14:nvContentPartPr>
              <p14:xfrm>
                <a:off x="10411006" y="3511191"/>
                <a:ext cx="104040" cy="217080"/>
              </p14:xfrm>
            </p:contentPart>
          </mc:Choice>
          <mc:Fallback xmlns="">
            <p:pic>
              <p:nvPicPr>
                <p:cNvPr id="23" name="Ink 22">
                  <a:extLst>
                    <a:ext uri="{FF2B5EF4-FFF2-40B4-BE49-F238E27FC236}">
                      <a16:creationId xmlns:a16="http://schemas.microsoft.com/office/drawing/2014/main" id="{7AF562B6-0D43-FE4C-AE64-EE8294E8830D}"/>
                    </a:ext>
                  </a:extLst>
                </p:cNvPr>
                <p:cNvPicPr/>
                <p:nvPr/>
              </p:nvPicPr>
              <p:blipFill>
                <a:blip r:embed="rId32"/>
                <a:stretch>
                  <a:fillRect/>
                </a:stretch>
              </p:blipFill>
              <p:spPr>
                <a:xfrm>
                  <a:off x="10402006" y="3502191"/>
                  <a:ext cx="1216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5" name="Ink 24">
                  <a:extLst>
                    <a:ext uri="{FF2B5EF4-FFF2-40B4-BE49-F238E27FC236}">
                      <a16:creationId xmlns:a16="http://schemas.microsoft.com/office/drawing/2014/main" id="{A405A9F7-B66E-554D-8096-2B5A7EA039FB}"/>
                    </a:ext>
                  </a:extLst>
                </p14:cNvPr>
                <p14:cNvContentPartPr/>
                <p14:nvPr/>
              </p14:nvContentPartPr>
              <p14:xfrm>
                <a:off x="10691446" y="3497511"/>
                <a:ext cx="223200" cy="193320"/>
              </p14:xfrm>
            </p:contentPart>
          </mc:Choice>
          <mc:Fallback xmlns="">
            <p:pic>
              <p:nvPicPr>
                <p:cNvPr id="25" name="Ink 24">
                  <a:extLst>
                    <a:ext uri="{FF2B5EF4-FFF2-40B4-BE49-F238E27FC236}">
                      <a16:creationId xmlns:a16="http://schemas.microsoft.com/office/drawing/2014/main" id="{A405A9F7-B66E-554D-8096-2B5A7EA039FB}"/>
                    </a:ext>
                  </a:extLst>
                </p:cNvPr>
                <p:cNvPicPr/>
                <p:nvPr/>
              </p:nvPicPr>
              <p:blipFill>
                <a:blip r:embed="rId34"/>
                <a:stretch>
                  <a:fillRect/>
                </a:stretch>
              </p:blipFill>
              <p:spPr>
                <a:xfrm>
                  <a:off x="10682446" y="3488511"/>
                  <a:ext cx="240840" cy="210960"/>
                </a:xfrm>
                <a:prstGeom prst="rect">
                  <a:avLst/>
                </a:prstGeom>
              </p:spPr>
            </p:pic>
          </mc:Fallback>
        </mc:AlternateContent>
      </p:grpSp>
      <p:pic>
        <p:nvPicPr>
          <p:cNvPr id="19" name="Picture 18">
            <a:extLst>
              <a:ext uri="{FF2B5EF4-FFF2-40B4-BE49-F238E27FC236}">
                <a16:creationId xmlns:a16="http://schemas.microsoft.com/office/drawing/2014/main" id="{06D3F74F-51FC-374D-BF12-CEF01CF9AA2B}"/>
              </a:ext>
            </a:extLst>
          </p:cNvPr>
          <p:cNvPicPr>
            <a:picLocks noChangeAspect="1"/>
          </p:cNvPicPr>
          <p:nvPr/>
        </p:nvPicPr>
        <p:blipFill rotWithShape="1">
          <a:blip r:embed="rId35">
            <a:extLst>
              <a:ext uri="{28A0092B-C50C-407E-A947-70E740481C1C}">
                <a14:useLocalDpi xmlns:a14="http://schemas.microsoft.com/office/drawing/2010/main" val="0"/>
              </a:ext>
            </a:extLst>
          </a:blip>
          <a:srcRect l="5070" t="8459" r="8657" b="1969"/>
          <a:stretch/>
        </p:blipFill>
        <p:spPr>
          <a:xfrm>
            <a:off x="290355" y="1623865"/>
            <a:ext cx="8562680" cy="4441052"/>
          </a:xfrm>
          <a:prstGeom prst="rect">
            <a:avLst/>
          </a:prstGeom>
        </p:spPr>
      </p:pic>
      <p:pic>
        <p:nvPicPr>
          <p:cNvPr id="27" name="Audio 26">
            <a:hlinkClick r:id="" action="ppaction://media"/>
            <a:extLst>
              <a:ext uri="{FF2B5EF4-FFF2-40B4-BE49-F238E27FC236}">
                <a16:creationId xmlns:a16="http://schemas.microsoft.com/office/drawing/2014/main" id="{C656714D-20E4-F849-A3DF-A54F5965804B}"/>
              </a:ext>
            </a:extLst>
          </p:cNvPr>
          <p:cNvPicPr>
            <a:picLocks noChangeAspect="1"/>
          </p:cNvPicPr>
          <p:nvPr>
            <a:audioFile r:link="rId3"/>
            <p:extLst>
              <p:ext uri="{DAA4B4D4-6D71-4841-9C94-3DE7FCFB9230}">
                <p14:media xmlns:p14="http://schemas.microsoft.com/office/powerpoint/2010/main" r:embed="rId2"/>
              </p:ext>
            </p:extLst>
          </p:nvPr>
        </p:nvPicPr>
        <p:blipFill>
          <a:blip r:embed="rId3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1468009285"/>
      </p:ext>
    </p:extLst>
  </p:cSld>
  <p:clrMapOvr>
    <a:masterClrMapping/>
  </p:clrMapOvr>
  <p:transition advTm="74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515380" y="351265"/>
            <a:ext cx="8594927" cy="547687"/>
          </a:xfrm>
        </p:spPr>
        <p:txBody>
          <a:bodyPr/>
          <a:lstStyle/>
          <a:p>
            <a:pPr eaLnBrk="1" hangingPunct="1"/>
            <a:r>
              <a:rPr lang="en-US" altLang="en-US" sz="3200" dirty="0"/>
              <a:t>Rotation angle: amplitude, phase, shape</a:t>
            </a:r>
          </a:p>
        </p:txBody>
      </p:sp>
      <p:sp>
        <p:nvSpPr>
          <p:cNvPr id="21507" name="Date Placeholder 7"/>
          <p:cNvSpPr>
            <a:spLocks noGrp="1"/>
          </p:cNvSpPr>
          <p:nvPr>
            <p:ph type="dt" sz="quarter" idx="4294967295"/>
          </p:nvPr>
        </p:nvSpPr>
        <p:spPr>
          <a:xfrm>
            <a:off x="5209595" y="6202364"/>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7</a:t>
            </a:fld>
            <a:r>
              <a:rPr lang="en-US" altLang="en-US" dirty="0"/>
              <a:t> of 42</a:t>
            </a:r>
          </a:p>
        </p:txBody>
      </p:sp>
      <p:graphicFrame>
        <p:nvGraphicFramePr>
          <p:cNvPr id="293" name="Object 11">
            <a:extLst>
              <a:ext uri="{FF2B5EF4-FFF2-40B4-BE49-F238E27FC236}">
                <a16:creationId xmlns:a16="http://schemas.microsoft.com/office/drawing/2014/main" id="{C34A577E-0094-3B42-8056-89AE8A13E399}"/>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47055" r:id="rId6" imgW="723900" imgH="368300" progId="">
                  <p:embed/>
                </p:oleObj>
              </mc:Choice>
              <mc:Fallback>
                <p:oleObj r:id="rId6" imgW="723900" imgH="368300" progId="">
                  <p:embed/>
                  <p:pic>
                    <p:nvPicPr>
                      <p:cNvPr id="293" name="Object 11">
                        <a:extLst>
                          <a:ext uri="{FF2B5EF4-FFF2-40B4-BE49-F238E27FC236}">
                            <a16:creationId xmlns:a16="http://schemas.microsoft.com/office/drawing/2014/main" id="{C34A577E-0094-3B42-8056-89AE8A13E3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4" name="Object 12">
            <a:extLst>
              <a:ext uri="{FF2B5EF4-FFF2-40B4-BE49-F238E27FC236}">
                <a16:creationId xmlns:a16="http://schemas.microsoft.com/office/drawing/2014/main" id="{9003B94C-DE9D-714D-8CDC-6A24CED6FF50}"/>
              </a:ext>
            </a:extLst>
          </p:cNvPr>
          <p:cNvGraphicFramePr>
            <a:graphicFrameLocks noChangeAspect="1"/>
          </p:cNvGraphicFramePr>
          <p:nvPr/>
        </p:nvGraphicFramePr>
        <p:xfrm>
          <a:off x="5791200" y="3294063"/>
          <a:ext cx="719138" cy="360362"/>
        </p:xfrm>
        <a:graphic>
          <a:graphicData uri="http://schemas.openxmlformats.org/presentationml/2006/ole">
            <mc:AlternateContent xmlns:mc="http://schemas.openxmlformats.org/markup-compatibility/2006">
              <mc:Choice xmlns:v="urn:schemas-microsoft-com:vml" Requires="v">
                <p:oleObj spid="_x0000_s147056" r:id="rId8" imgW="723900" imgH="368300" progId="">
                  <p:embed/>
                </p:oleObj>
              </mc:Choice>
              <mc:Fallback>
                <p:oleObj r:id="rId8" imgW="723900" imgH="368300" progId="">
                  <p:embed/>
                  <p:pic>
                    <p:nvPicPr>
                      <p:cNvPr id="294" name="Object 12">
                        <a:extLst>
                          <a:ext uri="{FF2B5EF4-FFF2-40B4-BE49-F238E27FC236}">
                            <a16:creationId xmlns:a16="http://schemas.microsoft.com/office/drawing/2014/main" id="{9003B94C-DE9D-714D-8CDC-6A24CED6F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294063"/>
                        <a:ext cx="719138"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AB7D364C-6ACE-2A47-99E9-034F1EB8EBD9}"/>
                  </a:ext>
                </a:extLst>
              </p14:cNvPr>
              <p14:cNvContentPartPr/>
              <p14:nvPr/>
            </p14:nvContentPartPr>
            <p14:xfrm>
              <a:off x="2543679" y="3651501"/>
              <a:ext cx="360" cy="360"/>
            </p14:xfrm>
          </p:contentPart>
        </mc:Choice>
        <mc:Fallback xmlns="">
          <p:pic>
            <p:nvPicPr>
              <p:cNvPr id="5" name="Ink 4">
                <a:extLst>
                  <a:ext uri="{FF2B5EF4-FFF2-40B4-BE49-F238E27FC236}">
                    <a16:creationId xmlns:a16="http://schemas.microsoft.com/office/drawing/2014/main" id="{AB7D364C-6ACE-2A47-99E9-034F1EB8EBD9}"/>
                  </a:ext>
                </a:extLst>
              </p:cNvPr>
              <p:cNvPicPr/>
              <p:nvPr/>
            </p:nvPicPr>
            <p:blipFill>
              <a:blip r:embed="rId10"/>
              <a:stretch>
                <a:fillRect/>
              </a:stretch>
            </p:blipFill>
            <p:spPr>
              <a:xfrm>
                <a:off x="2534679" y="36428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EBCBE367-E416-1C45-A9B9-A20A9C51B1C8}"/>
                  </a:ext>
                </a:extLst>
              </p14:cNvPr>
              <p14:cNvContentPartPr/>
              <p14:nvPr/>
            </p14:nvContentPartPr>
            <p14:xfrm>
              <a:off x="3537639" y="3083421"/>
              <a:ext cx="360" cy="360"/>
            </p14:xfrm>
          </p:contentPart>
        </mc:Choice>
        <mc:Fallback xmlns="">
          <p:pic>
            <p:nvPicPr>
              <p:cNvPr id="6" name="Ink 5">
                <a:extLst>
                  <a:ext uri="{FF2B5EF4-FFF2-40B4-BE49-F238E27FC236}">
                    <a16:creationId xmlns:a16="http://schemas.microsoft.com/office/drawing/2014/main" id="{EBCBE367-E416-1C45-A9B9-A20A9C51B1C8}"/>
                  </a:ext>
                </a:extLst>
              </p:cNvPr>
              <p:cNvPicPr/>
              <p:nvPr/>
            </p:nvPicPr>
            <p:blipFill>
              <a:blip r:embed="rId10"/>
              <a:stretch>
                <a:fillRect/>
              </a:stretch>
            </p:blipFill>
            <p:spPr>
              <a:xfrm>
                <a:off x="3528639" y="3074421"/>
                <a:ext cx="18000" cy="18000"/>
              </a:xfrm>
              <a:prstGeom prst="rect">
                <a:avLst/>
              </a:prstGeom>
            </p:spPr>
          </p:pic>
        </mc:Fallback>
      </mc:AlternateContent>
      <p:pic>
        <p:nvPicPr>
          <p:cNvPr id="10" name="Picture 9">
            <a:extLst>
              <a:ext uri="{FF2B5EF4-FFF2-40B4-BE49-F238E27FC236}">
                <a16:creationId xmlns:a16="http://schemas.microsoft.com/office/drawing/2014/main" id="{1E2110D4-6ED8-A14E-94D2-95FDFDCB8F9B}"/>
              </a:ext>
            </a:extLst>
          </p:cNvPr>
          <p:cNvPicPr>
            <a:picLocks noChangeAspect="1"/>
          </p:cNvPicPr>
          <p:nvPr/>
        </p:nvPicPr>
        <p:blipFill rotWithShape="1">
          <a:blip r:embed="rId12">
            <a:extLst>
              <a:ext uri="{28A0092B-C50C-407E-A947-70E740481C1C}">
                <a14:useLocalDpi xmlns:a14="http://schemas.microsoft.com/office/drawing/2010/main" val="0"/>
              </a:ext>
            </a:extLst>
          </a:blip>
          <a:srcRect l="22508" t="16248" r="23728" b="24280"/>
          <a:stretch/>
        </p:blipFill>
        <p:spPr>
          <a:xfrm>
            <a:off x="9464395" y="3420553"/>
            <a:ext cx="2014289" cy="2228136"/>
          </a:xfrm>
          <a:prstGeom prst="rect">
            <a:avLst/>
          </a:prstGeom>
        </p:spPr>
      </p:pic>
      <p:sp>
        <p:nvSpPr>
          <p:cNvPr id="11" name="TextBox 10">
            <a:extLst>
              <a:ext uri="{FF2B5EF4-FFF2-40B4-BE49-F238E27FC236}">
                <a16:creationId xmlns:a16="http://schemas.microsoft.com/office/drawing/2014/main" id="{2E674561-EA4A-3B4D-AAD0-C835E7181B4B}"/>
              </a:ext>
            </a:extLst>
          </p:cNvPr>
          <p:cNvSpPr txBox="1"/>
          <p:nvPr/>
        </p:nvSpPr>
        <p:spPr>
          <a:xfrm>
            <a:off x="2360585" y="1223755"/>
            <a:ext cx="889603" cy="400110"/>
          </a:xfrm>
          <a:prstGeom prst="rect">
            <a:avLst/>
          </a:prstGeom>
          <a:noFill/>
        </p:spPr>
        <p:txBody>
          <a:bodyPr wrap="none" rtlCol="0">
            <a:spAutoFit/>
          </a:bodyPr>
          <a:lstStyle/>
          <a:p>
            <a:r>
              <a:rPr lang="en-US" dirty="0"/>
              <a:t>X-</a:t>
            </a:r>
            <a:r>
              <a:rPr lang="en-US" dirty="0">
                <a:latin typeface="Symbol" pitchFamily="2" charset="2"/>
              </a:rPr>
              <a:t>p</a:t>
            </a:r>
            <a:r>
              <a:rPr lang="en-US" dirty="0"/>
              <a:t>/2</a:t>
            </a:r>
          </a:p>
        </p:txBody>
      </p:sp>
      <p:sp>
        <p:nvSpPr>
          <p:cNvPr id="12" name="TextBox 11">
            <a:extLst>
              <a:ext uri="{FF2B5EF4-FFF2-40B4-BE49-F238E27FC236}">
                <a16:creationId xmlns:a16="http://schemas.microsoft.com/office/drawing/2014/main" id="{9AAADE30-EF06-434B-9889-4EBC7F34CC19}"/>
              </a:ext>
            </a:extLst>
          </p:cNvPr>
          <p:cNvSpPr txBox="1"/>
          <p:nvPr/>
        </p:nvSpPr>
        <p:spPr>
          <a:xfrm>
            <a:off x="6150769" y="1223755"/>
            <a:ext cx="862865" cy="400110"/>
          </a:xfrm>
          <a:prstGeom prst="rect">
            <a:avLst/>
          </a:prstGeom>
          <a:noFill/>
        </p:spPr>
        <p:txBody>
          <a:bodyPr wrap="none" rtlCol="0">
            <a:spAutoFit/>
          </a:bodyPr>
          <a:lstStyle/>
          <a:p>
            <a:r>
              <a:rPr lang="en-US" dirty="0"/>
              <a:t>Y-</a:t>
            </a:r>
            <a:r>
              <a:rPr lang="en-US" dirty="0">
                <a:latin typeface="Symbol" pitchFamily="2" charset="2"/>
              </a:rPr>
              <a:t>p</a:t>
            </a:r>
            <a:r>
              <a:rPr lang="en-US" dirty="0"/>
              <a:t>/2</a:t>
            </a:r>
          </a:p>
        </p:txBody>
      </p:sp>
      <p:grpSp>
        <p:nvGrpSpPr>
          <p:cNvPr id="22" name="Group 21">
            <a:extLst>
              <a:ext uri="{FF2B5EF4-FFF2-40B4-BE49-F238E27FC236}">
                <a16:creationId xmlns:a16="http://schemas.microsoft.com/office/drawing/2014/main" id="{173EA2F3-A9F3-4546-B598-461AE9EE9244}"/>
              </a:ext>
            </a:extLst>
          </p:cNvPr>
          <p:cNvGrpSpPr/>
          <p:nvPr/>
        </p:nvGrpSpPr>
        <p:grpSpPr>
          <a:xfrm>
            <a:off x="10482646" y="3241191"/>
            <a:ext cx="477360" cy="1415520"/>
            <a:chOff x="10482646" y="3241191"/>
            <a:chExt cx="477360" cy="141552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CAAD9750-30D0-BD4B-881B-C535BAC9DEBA}"/>
                    </a:ext>
                  </a:extLst>
                </p14:cNvPr>
                <p14:cNvContentPartPr/>
                <p14:nvPr/>
              </p14:nvContentPartPr>
              <p14:xfrm>
                <a:off x="10482646" y="3458271"/>
                <a:ext cx="73440" cy="1198440"/>
              </p14:xfrm>
            </p:contentPart>
          </mc:Choice>
          <mc:Fallback xmlns="">
            <p:pic>
              <p:nvPicPr>
                <p:cNvPr id="3" name="Ink 2">
                  <a:extLst>
                    <a:ext uri="{FF2B5EF4-FFF2-40B4-BE49-F238E27FC236}">
                      <a16:creationId xmlns:a16="http://schemas.microsoft.com/office/drawing/2014/main" id="{CAAD9750-30D0-BD4B-881B-C535BAC9DEBA}"/>
                    </a:ext>
                  </a:extLst>
                </p:cNvPr>
                <p:cNvPicPr/>
                <p:nvPr/>
              </p:nvPicPr>
              <p:blipFill>
                <a:blip r:embed="rId14"/>
                <a:stretch>
                  <a:fillRect/>
                </a:stretch>
              </p:blipFill>
              <p:spPr>
                <a:xfrm>
                  <a:off x="10473646" y="3449271"/>
                  <a:ext cx="91080" cy="1216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F1BDE3E3-62A4-4141-B92E-BA228DF66F45}"/>
                    </a:ext>
                  </a:extLst>
                </p14:cNvPr>
                <p14:cNvContentPartPr/>
                <p14:nvPr/>
              </p14:nvContentPartPr>
              <p14:xfrm>
                <a:off x="10487326" y="3421551"/>
                <a:ext cx="126000" cy="149760"/>
              </p14:xfrm>
            </p:contentPart>
          </mc:Choice>
          <mc:Fallback xmlns="">
            <p:pic>
              <p:nvPicPr>
                <p:cNvPr id="4" name="Ink 3">
                  <a:extLst>
                    <a:ext uri="{FF2B5EF4-FFF2-40B4-BE49-F238E27FC236}">
                      <a16:creationId xmlns:a16="http://schemas.microsoft.com/office/drawing/2014/main" id="{F1BDE3E3-62A4-4141-B92E-BA228DF66F45}"/>
                    </a:ext>
                  </a:extLst>
                </p:cNvPr>
                <p:cNvPicPr/>
                <p:nvPr/>
              </p:nvPicPr>
              <p:blipFill>
                <a:blip r:embed="rId16"/>
                <a:stretch>
                  <a:fillRect/>
                </a:stretch>
              </p:blipFill>
              <p:spPr>
                <a:xfrm>
                  <a:off x="10478686" y="3412551"/>
                  <a:ext cx="1436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D03BCAA4-00AE-F944-AEB7-CE89B97ABD28}"/>
                    </a:ext>
                  </a:extLst>
                </p14:cNvPr>
                <p14:cNvContentPartPr/>
                <p14:nvPr/>
              </p14:nvContentPartPr>
              <p14:xfrm>
                <a:off x="10718086" y="3241191"/>
                <a:ext cx="241920" cy="244080"/>
              </p14:xfrm>
            </p:contentPart>
          </mc:Choice>
          <mc:Fallback xmlns="">
            <p:pic>
              <p:nvPicPr>
                <p:cNvPr id="21" name="Ink 20">
                  <a:extLst>
                    <a:ext uri="{FF2B5EF4-FFF2-40B4-BE49-F238E27FC236}">
                      <a16:creationId xmlns:a16="http://schemas.microsoft.com/office/drawing/2014/main" id="{D03BCAA4-00AE-F944-AEB7-CE89B97ABD28}"/>
                    </a:ext>
                  </a:extLst>
                </p:cNvPr>
                <p:cNvPicPr/>
                <p:nvPr/>
              </p:nvPicPr>
              <p:blipFill>
                <a:blip r:embed="rId18"/>
                <a:stretch>
                  <a:fillRect/>
                </a:stretch>
              </p:blipFill>
              <p:spPr>
                <a:xfrm>
                  <a:off x="10709446" y="3232551"/>
                  <a:ext cx="259560" cy="261720"/>
                </a:xfrm>
                <a:prstGeom prst="rect">
                  <a:avLst/>
                </a:prstGeom>
              </p:spPr>
            </p:pic>
          </mc:Fallback>
        </mc:AlternateContent>
      </p:grpSp>
      <p:grpSp>
        <p:nvGrpSpPr>
          <p:cNvPr id="24" name="Group 23">
            <a:extLst>
              <a:ext uri="{FF2B5EF4-FFF2-40B4-BE49-F238E27FC236}">
                <a16:creationId xmlns:a16="http://schemas.microsoft.com/office/drawing/2014/main" id="{5663CB48-7A8D-2341-94FF-C63AE06AA0D1}"/>
              </a:ext>
            </a:extLst>
          </p:cNvPr>
          <p:cNvGrpSpPr/>
          <p:nvPr/>
        </p:nvGrpSpPr>
        <p:grpSpPr>
          <a:xfrm>
            <a:off x="10543486" y="4581111"/>
            <a:ext cx="1258200" cy="596160"/>
            <a:chOff x="10543486" y="4581111"/>
            <a:chExt cx="1258200" cy="596160"/>
          </a:xfrm>
        </p:grpSpPr>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BCA1569E-935C-2D4F-8A89-E979125A6586}"/>
                    </a:ext>
                  </a:extLst>
                </p14:cNvPr>
                <p14:cNvContentPartPr/>
                <p14:nvPr/>
              </p14:nvContentPartPr>
              <p14:xfrm>
                <a:off x="10543486" y="4641951"/>
                <a:ext cx="1120320" cy="520200"/>
              </p14:xfrm>
            </p:contentPart>
          </mc:Choice>
          <mc:Fallback xmlns="">
            <p:pic>
              <p:nvPicPr>
                <p:cNvPr id="18" name="Ink 17">
                  <a:extLst>
                    <a:ext uri="{FF2B5EF4-FFF2-40B4-BE49-F238E27FC236}">
                      <a16:creationId xmlns:a16="http://schemas.microsoft.com/office/drawing/2014/main" id="{BCA1569E-935C-2D4F-8A89-E979125A6586}"/>
                    </a:ext>
                  </a:extLst>
                </p:cNvPr>
                <p:cNvPicPr/>
                <p:nvPr/>
              </p:nvPicPr>
              <p:blipFill>
                <a:blip r:embed="rId20"/>
                <a:stretch>
                  <a:fillRect/>
                </a:stretch>
              </p:blipFill>
              <p:spPr>
                <a:xfrm>
                  <a:off x="10534846" y="4633311"/>
                  <a:ext cx="113796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57E06CF5-3836-A443-9933-9EDDF11D6380}"/>
                    </a:ext>
                  </a:extLst>
                </p14:cNvPr>
                <p14:cNvContentPartPr/>
                <p14:nvPr/>
              </p14:nvContentPartPr>
              <p14:xfrm>
                <a:off x="11420086" y="5033631"/>
                <a:ext cx="278640" cy="143640"/>
              </p14:xfrm>
            </p:contentPart>
          </mc:Choice>
          <mc:Fallback xmlns="">
            <p:pic>
              <p:nvPicPr>
                <p:cNvPr id="19" name="Ink 18">
                  <a:extLst>
                    <a:ext uri="{FF2B5EF4-FFF2-40B4-BE49-F238E27FC236}">
                      <a16:creationId xmlns:a16="http://schemas.microsoft.com/office/drawing/2014/main" id="{57E06CF5-3836-A443-9933-9EDDF11D6380}"/>
                    </a:ext>
                  </a:extLst>
                </p:cNvPr>
                <p:cNvPicPr/>
                <p:nvPr/>
              </p:nvPicPr>
              <p:blipFill>
                <a:blip r:embed="rId22"/>
                <a:stretch>
                  <a:fillRect/>
                </a:stretch>
              </p:blipFill>
              <p:spPr>
                <a:xfrm>
                  <a:off x="11411086" y="5024631"/>
                  <a:ext cx="2962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DD7C4D01-6F65-014F-9374-33B0D7CBADEC}"/>
                    </a:ext>
                  </a:extLst>
                </p14:cNvPr>
                <p14:cNvContentPartPr/>
                <p14:nvPr/>
              </p14:nvContentPartPr>
              <p14:xfrm>
                <a:off x="11631406" y="4581111"/>
                <a:ext cx="170280" cy="361080"/>
              </p14:xfrm>
            </p:contentPart>
          </mc:Choice>
          <mc:Fallback xmlns="">
            <p:pic>
              <p:nvPicPr>
                <p:cNvPr id="23" name="Ink 22">
                  <a:extLst>
                    <a:ext uri="{FF2B5EF4-FFF2-40B4-BE49-F238E27FC236}">
                      <a16:creationId xmlns:a16="http://schemas.microsoft.com/office/drawing/2014/main" id="{DD7C4D01-6F65-014F-9374-33B0D7CBADEC}"/>
                    </a:ext>
                  </a:extLst>
                </p:cNvPr>
                <p:cNvPicPr/>
                <p:nvPr/>
              </p:nvPicPr>
              <p:blipFill>
                <a:blip r:embed="rId24"/>
                <a:stretch>
                  <a:fillRect/>
                </a:stretch>
              </p:blipFill>
              <p:spPr>
                <a:xfrm>
                  <a:off x="11622406" y="4572471"/>
                  <a:ext cx="187920" cy="378720"/>
                </a:xfrm>
                <a:prstGeom prst="rect">
                  <a:avLst/>
                </a:prstGeom>
              </p:spPr>
            </p:pic>
          </mc:Fallback>
        </mc:AlternateContent>
      </p:grpSp>
      <p:grpSp>
        <p:nvGrpSpPr>
          <p:cNvPr id="29" name="Group 28">
            <a:extLst>
              <a:ext uri="{FF2B5EF4-FFF2-40B4-BE49-F238E27FC236}">
                <a16:creationId xmlns:a16="http://schemas.microsoft.com/office/drawing/2014/main" id="{6BEFC5EF-D869-214A-A4B9-726921BCF6DB}"/>
              </a:ext>
            </a:extLst>
          </p:cNvPr>
          <p:cNvGrpSpPr/>
          <p:nvPr/>
        </p:nvGrpSpPr>
        <p:grpSpPr>
          <a:xfrm>
            <a:off x="9290326" y="4652031"/>
            <a:ext cx="1206000" cy="435960"/>
            <a:chOff x="9290326" y="4652031"/>
            <a:chExt cx="1206000" cy="435960"/>
          </a:xfrm>
        </p:grpSpPr>
        <mc:AlternateContent xmlns:mc="http://schemas.openxmlformats.org/markup-compatibility/2006" xmlns:p14="http://schemas.microsoft.com/office/powerpoint/2010/main">
          <mc:Choice Requires="p14">
            <p:contentPart p14:bwMode="auto" r:id="rId25">
              <p14:nvContentPartPr>
                <p14:cNvPr id="9" name="Ink 8">
                  <a:extLst>
                    <a:ext uri="{FF2B5EF4-FFF2-40B4-BE49-F238E27FC236}">
                      <a16:creationId xmlns:a16="http://schemas.microsoft.com/office/drawing/2014/main" id="{192DC018-BF0F-BF44-9D8A-A17860F55436}"/>
                    </a:ext>
                  </a:extLst>
                </p14:cNvPr>
                <p14:cNvContentPartPr/>
                <p14:nvPr/>
              </p14:nvContentPartPr>
              <p14:xfrm>
                <a:off x="9491926" y="4652031"/>
                <a:ext cx="1004400" cy="435960"/>
              </p14:xfrm>
            </p:contentPart>
          </mc:Choice>
          <mc:Fallback xmlns="">
            <p:pic>
              <p:nvPicPr>
                <p:cNvPr id="9" name="Ink 8">
                  <a:extLst>
                    <a:ext uri="{FF2B5EF4-FFF2-40B4-BE49-F238E27FC236}">
                      <a16:creationId xmlns:a16="http://schemas.microsoft.com/office/drawing/2014/main" id="{192DC018-BF0F-BF44-9D8A-A17860F55436}"/>
                    </a:ext>
                  </a:extLst>
                </p:cNvPr>
                <p:cNvPicPr/>
                <p:nvPr/>
              </p:nvPicPr>
              <p:blipFill>
                <a:blip r:embed="rId26"/>
                <a:stretch>
                  <a:fillRect/>
                </a:stretch>
              </p:blipFill>
              <p:spPr>
                <a:xfrm>
                  <a:off x="9483286" y="4643031"/>
                  <a:ext cx="102204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3" name="Ink 12">
                  <a:extLst>
                    <a:ext uri="{FF2B5EF4-FFF2-40B4-BE49-F238E27FC236}">
                      <a16:creationId xmlns:a16="http://schemas.microsoft.com/office/drawing/2014/main" id="{07378C28-F0B8-EE4C-8574-35DA1609DF71}"/>
                    </a:ext>
                  </a:extLst>
                </p14:cNvPr>
                <p14:cNvContentPartPr/>
                <p14:nvPr/>
              </p14:nvContentPartPr>
              <p14:xfrm>
                <a:off x="9507046" y="4954791"/>
                <a:ext cx="186480" cy="132840"/>
              </p14:xfrm>
            </p:contentPart>
          </mc:Choice>
          <mc:Fallback xmlns="">
            <p:pic>
              <p:nvPicPr>
                <p:cNvPr id="13" name="Ink 12">
                  <a:extLst>
                    <a:ext uri="{FF2B5EF4-FFF2-40B4-BE49-F238E27FC236}">
                      <a16:creationId xmlns:a16="http://schemas.microsoft.com/office/drawing/2014/main" id="{07378C28-F0B8-EE4C-8574-35DA1609DF71}"/>
                    </a:ext>
                  </a:extLst>
                </p:cNvPr>
                <p:cNvPicPr/>
                <p:nvPr/>
              </p:nvPicPr>
              <p:blipFill>
                <a:blip r:embed="rId28"/>
                <a:stretch>
                  <a:fillRect/>
                </a:stretch>
              </p:blipFill>
              <p:spPr>
                <a:xfrm>
                  <a:off x="9498046" y="4945791"/>
                  <a:ext cx="2041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BC2EBA8D-7322-3F45-BB79-A78FE8282A89}"/>
                    </a:ext>
                  </a:extLst>
                </p14:cNvPr>
                <p14:cNvContentPartPr/>
                <p14:nvPr/>
              </p14:nvContentPartPr>
              <p14:xfrm>
                <a:off x="9374206" y="4741311"/>
                <a:ext cx="115200" cy="106920"/>
              </p14:xfrm>
            </p:contentPart>
          </mc:Choice>
          <mc:Fallback xmlns="">
            <p:pic>
              <p:nvPicPr>
                <p:cNvPr id="25" name="Ink 24">
                  <a:extLst>
                    <a:ext uri="{FF2B5EF4-FFF2-40B4-BE49-F238E27FC236}">
                      <a16:creationId xmlns:a16="http://schemas.microsoft.com/office/drawing/2014/main" id="{BC2EBA8D-7322-3F45-BB79-A78FE8282A89}"/>
                    </a:ext>
                  </a:extLst>
                </p:cNvPr>
                <p:cNvPicPr/>
                <p:nvPr/>
              </p:nvPicPr>
              <p:blipFill>
                <a:blip r:embed="rId30"/>
                <a:stretch>
                  <a:fillRect/>
                </a:stretch>
              </p:blipFill>
              <p:spPr>
                <a:xfrm>
                  <a:off x="9365206" y="4732311"/>
                  <a:ext cx="132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ADA9B9F2-0E0D-DB43-9F23-8EB43C4A95CA}"/>
                    </a:ext>
                  </a:extLst>
                </p14:cNvPr>
                <p14:cNvContentPartPr/>
                <p14:nvPr/>
              </p14:nvContentPartPr>
              <p14:xfrm>
                <a:off x="9290326" y="4673991"/>
                <a:ext cx="199080" cy="282960"/>
              </p14:xfrm>
            </p:contentPart>
          </mc:Choice>
          <mc:Fallback xmlns="">
            <p:pic>
              <p:nvPicPr>
                <p:cNvPr id="26" name="Ink 25">
                  <a:extLst>
                    <a:ext uri="{FF2B5EF4-FFF2-40B4-BE49-F238E27FC236}">
                      <a16:creationId xmlns:a16="http://schemas.microsoft.com/office/drawing/2014/main" id="{ADA9B9F2-0E0D-DB43-9F23-8EB43C4A95CA}"/>
                    </a:ext>
                  </a:extLst>
                </p:cNvPr>
                <p:cNvPicPr/>
                <p:nvPr/>
              </p:nvPicPr>
              <p:blipFill>
                <a:blip r:embed="rId32"/>
                <a:stretch>
                  <a:fillRect/>
                </a:stretch>
              </p:blipFill>
              <p:spPr>
                <a:xfrm>
                  <a:off x="9281326" y="4665351"/>
                  <a:ext cx="2167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D66837C2-AA74-F94D-970A-6201D1B3C52B}"/>
                    </a:ext>
                  </a:extLst>
                </p14:cNvPr>
                <p14:cNvContentPartPr/>
                <p14:nvPr/>
              </p14:nvContentPartPr>
              <p14:xfrm>
                <a:off x="9354046" y="4719711"/>
                <a:ext cx="29880" cy="32760"/>
              </p14:xfrm>
            </p:contentPart>
          </mc:Choice>
          <mc:Fallback xmlns="">
            <p:pic>
              <p:nvPicPr>
                <p:cNvPr id="28" name="Ink 27">
                  <a:extLst>
                    <a:ext uri="{FF2B5EF4-FFF2-40B4-BE49-F238E27FC236}">
                      <a16:creationId xmlns:a16="http://schemas.microsoft.com/office/drawing/2014/main" id="{D66837C2-AA74-F94D-970A-6201D1B3C52B}"/>
                    </a:ext>
                  </a:extLst>
                </p:cNvPr>
                <p:cNvPicPr/>
                <p:nvPr/>
              </p:nvPicPr>
              <p:blipFill>
                <a:blip r:embed="rId34"/>
                <a:stretch>
                  <a:fillRect/>
                </a:stretch>
              </p:blipFill>
              <p:spPr>
                <a:xfrm>
                  <a:off x="9345046" y="4710711"/>
                  <a:ext cx="47520" cy="50400"/>
                </a:xfrm>
                <a:prstGeom prst="rect">
                  <a:avLst/>
                </a:prstGeom>
              </p:spPr>
            </p:pic>
          </mc:Fallback>
        </mc:AlternateContent>
      </p:grpSp>
      <p:pic>
        <p:nvPicPr>
          <p:cNvPr id="14" name="Picture 13" descr="A close up of a map&#10;&#10;Description automatically generated">
            <a:extLst>
              <a:ext uri="{FF2B5EF4-FFF2-40B4-BE49-F238E27FC236}">
                <a16:creationId xmlns:a16="http://schemas.microsoft.com/office/drawing/2014/main" id="{CA5A2196-9B2C-2842-BB93-92517F5B2ADD}"/>
              </a:ext>
            </a:extLst>
          </p:cNvPr>
          <p:cNvPicPr>
            <a:picLocks noChangeAspect="1"/>
          </p:cNvPicPr>
          <p:nvPr/>
        </p:nvPicPr>
        <p:blipFill rotWithShape="1">
          <a:blip r:embed="rId35">
            <a:extLst>
              <a:ext uri="{28A0092B-C50C-407E-A947-70E740481C1C}">
                <a14:useLocalDpi xmlns:a14="http://schemas.microsoft.com/office/drawing/2010/main" val="0"/>
              </a:ext>
            </a:extLst>
          </a:blip>
          <a:srcRect l="5851" t="8459" r="7849" b="1969"/>
          <a:stretch/>
        </p:blipFill>
        <p:spPr>
          <a:xfrm>
            <a:off x="475709" y="1634416"/>
            <a:ext cx="8408776" cy="4359869"/>
          </a:xfrm>
          <a:prstGeom prst="rect">
            <a:avLst/>
          </a:prstGeom>
        </p:spPr>
      </p:pic>
      <p:pic>
        <p:nvPicPr>
          <p:cNvPr id="7" name="Audio 6">
            <a:hlinkClick r:id="" action="ppaction://media"/>
            <a:extLst>
              <a:ext uri="{FF2B5EF4-FFF2-40B4-BE49-F238E27FC236}">
                <a16:creationId xmlns:a16="http://schemas.microsoft.com/office/drawing/2014/main" id="{A81DA6F1-931F-1C41-A84A-0232DC79EB73}"/>
              </a:ext>
            </a:extLst>
          </p:cNvPr>
          <p:cNvPicPr>
            <a:picLocks noChangeAspect="1"/>
          </p:cNvPicPr>
          <p:nvPr>
            <a:audioFile r:link="rId3"/>
            <p:extLst>
              <p:ext uri="{DAA4B4D4-6D71-4841-9C94-3DE7FCFB9230}">
                <p14:media xmlns:p14="http://schemas.microsoft.com/office/powerpoint/2010/main" r:embed="rId2"/>
              </p:ext>
            </p:extLst>
          </p:nvPr>
        </p:nvPicPr>
        <p:blipFill>
          <a:blip r:embed="rId3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923156484"/>
      </p:ext>
    </p:extLst>
  </p:cSld>
  <p:clrMapOvr>
    <a:masterClrMapping/>
  </p:clrMapOvr>
  <p:transition advTm="587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695400" y="351265"/>
            <a:ext cx="8370930" cy="547687"/>
          </a:xfrm>
        </p:spPr>
        <p:txBody>
          <a:bodyPr/>
          <a:lstStyle/>
          <a:p>
            <a:pPr eaLnBrk="1" hangingPunct="1"/>
            <a:r>
              <a:rPr lang="en-US" altLang="en-US" sz="3200" dirty="0"/>
              <a:t>Manipulation with oscillating B-field</a:t>
            </a:r>
          </a:p>
        </p:txBody>
      </p:sp>
      <p:sp>
        <p:nvSpPr>
          <p:cNvPr id="19502" name="Date Placeholder 78"/>
          <p:cNvSpPr>
            <a:spLocks noGrp="1"/>
          </p:cNvSpPr>
          <p:nvPr>
            <p:ph type="dt" sz="quarter" idx="4294967295"/>
          </p:nvPr>
        </p:nvSpPr>
        <p:spPr>
          <a:xfrm>
            <a:off x="5119585" y="624522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8</a:t>
            </a:fld>
            <a:r>
              <a:rPr lang="en-US" altLang="en-US" dirty="0"/>
              <a:t> of 42</a:t>
            </a:r>
          </a:p>
        </p:txBody>
      </p:sp>
      <p:pic>
        <p:nvPicPr>
          <p:cNvPr id="3" name="Picture 2">
            <a:extLst>
              <a:ext uri="{FF2B5EF4-FFF2-40B4-BE49-F238E27FC236}">
                <a16:creationId xmlns:a16="http://schemas.microsoft.com/office/drawing/2014/main" id="{4A584B35-91DE-DA40-8641-0DA5D710A85C}"/>
              </a:ext>
            </a:extLst>
          </p:cNvPr>
          <p:cNvPicPr>
            <a:picLocks noChangeAspect="1"/>
          </p:cNvPicPr>
          <p:nvPr/>
        </p:nvPicPr>
        <p:blipFill>
          <a:blip r:embed="rId5"/>
          <a:stretch>
            <a:fillRect/>
          </a:stretch>
        </p:blipFill>
        <p:spPr>
          <a:xfrm>
            <a:off x="685800" y="1105895"/>
            <a:ext cx="10820400" cy="4978400"/>
          </a:xfrm>
          <a:prstGeom prst="rect">
            <a:avLst/>
          </a:prstGeom>
        </p:spPr>
      </p:pic>
      <p:sp>
        <p:nvSpPr>
          <p:cNvPr id="6" name="Text Box 10">
            <a:extLst>
              <a:ext uri="{FF2B5EF4-FFF2-40B4-BE49-F238E27FC236}">
                <a16:creationId xmlns:a16="http://schemas.microsoft.com/office/drawing/2014/main" id="{C3EC8E64-C899-C84B-B63A-6E4CFAA4655D}"/>
              </a:ext>
            </a:extLst>
          </p:cNvPr>
          <p:cNvSpPr txBox="1">
            <a:spLocks noChangeArrowheads="1"/>
          </p:cNvSpPr>
          <p:nvPr/>
        </p:nvSpPr>
        <p:spPr bwMode="auto">
          <a:xfrm>
            <a:off x="8211235" y="5385375"/>
            <a:ext cx="362585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230" rIns="90000" bIns="45000"/>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Verdana" panose="020B0604030504040204" pitchFamily="34" charset="0"/>
                <a:ea typeface="MS PGothic" panose="020B0600070205080204" pitchFamily="34" charset="-128"/>
              </a:defRPr>
            </a:lvl9pPr>
          </a:lstStyle>
          <a:p>
            <a:pPr eaLnBrk="1">
              <a:lnSpc>
                <a:spcPct val="93000"/>
              </a:lnSpc>
              <a:spcAft>
                <a:spcPct val="0"/>
              </a:spcAft>
            </a:pPr>
            <a:r>
              <a:rPr lang="en-CA" altLang="en-US" sz="1500" dirty="0">
                <a:latin typeface="Arial" panose="020B0604020202020204" pitchFamily="34" charset="0"/>
                <a:ea typeface="Arial Unicode MS" panose="020B0604020202020204" pitchFamily="34" charset="-128"/>
              </a:rPr>
              <a:t>[</a:t>
            </a:r>
            <a:r>
              <a:rPr lang="en-CA" altLang="en-US" sz="1500" dirty="0" err="1">
                <a:latin typeface="Arial" panose="020B0604020202020204" pitchFamily="34" charset="0"/>
                <a:ea typeface="Arial Unicode MS" panose="020B0604020202020204" pitchFamily="34" charset="-128"/>
              </a:rPr>
              <a:t>L.Hutin</a:t>
            </a:r>
            <a:r>
              <a:rPr lang="en-CA" altLang="en-US" sz="1500" dirty="0">
                <a:latin typeface="Arial" panose="020B0604020202020204" pitchFamily="34" charset="0"/>
                <a:ea typeface="Arial Unicode MS" panose="020B0604020202020204" pitchFamily="34" charset="-128"/>
              </a:rPr>
              <a:t>,  IMS 2019  Short Course]</a:t>
            </a:r>
          </a:p>
        </p:txBody>
      </p:sp>
      <p:pic>
        <p:nvPicPr>
          <p:cNvPr id="4" name="Audio 3">
            <a:hlinkClick r:id="" action="ppaction://media"/>
            <a:extLst>
              <a:ext uri="{FF2B5EF4-FFF2-40B4-BE49-F238E27FC236}">
                <a16:creationId xmlns:a16="http://schemas.microsoft.com/office/drawing/2014/main" id="{A0B3410B-D06C-624F-B405-63501CD090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202832457"/>
      </p:ext>
    </p:extLst>
  </p:cSld>
  <p:clrMapOvr>
    <a:masterClrMapping/>
  </p:clrMapOvr>
  <p:transition advTm="284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695400" y="351265"/>
            <a:ext cx="8370930" cy="547687"/>
          </a:xfrm>
        </p:spPr>
        <p:txBody>
          <a:bodyPr/>
          <a:lstStyle/>
          <a:p>
            <a:pPr eaLnBrk="1" hangingPunct="1"/>
            <a:r>
              <a:rPr lang="en-US" altLang="en-US" sz="3200" dirty="0"/>
              <a:t>Manipulation with AC electric field</a:t>
            </a:r>
          </a:p>
        </p:txBody>
      </p:sp>
      <p:sp>
        <p:nvSpPr>
          <p:cNvPr id="19502" name="Date Placeholder 78"/>
          <p:cNvSpPr>
            <a:spLocks noGrp="1"/>
          </p:cNvSpPr>
          <p:nvPr>
            <p:ph type="dt" sz="quarter" idx="4294967295"/>
          </p:nvPr>
        </p:nvSpPr>
        <p:spPr>
          <a:xfrm>
            <a:off x="5119585" y="6245225"/>
            <a:ext cx="2641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defRPr>
            </a:lvl9pPr>
          </a:lstStyle>
          <a:p>
            <a:pPr eaLnBrk="1" hangingPunct="1">
              <a:spcBef>
                <a:spcPct val="0"/>
              </a:spcBef>
              <a:buClrTx/>
              <a:buFontTx/>
              <a:buNone/>
              <a:defRPr/>
            </a:pPr>
            <a:r>
              <a:rPr lang="pl-PL" altLang="en-US" sz="1200" dirty="0" err="1">
                <a:ea typeface="ＭＳ Ｐゴシック" pitchFamily="34" charset="-128"/>
              </a:rPr>
              <a:t>Sorin</a:t>
            </a:r>
            <a:r>
              <a:rPr lang="pl-PL" altLang="en-US" sz="1200" dirty="0">
                <a:ea typeface="ＭＳ Ｐゴシック" pitchFamily="34" charset="-128"/>
              </a:rPr>
              <a:t> P. </a:t>
            </a:r>
            <a:r>
              <a:rPr lang="pl-PL" altLang="en-US" sz="1200" dirty="0" err="1">
                <a:ea typeface="ＭＳ Ｐゴシック" pitchFamily="34" charset="-128"/>
              </a:rPr>
              <a:t>Voinigescu</a:t>
            </a:r>
            <a:endParaRPr lang="en-US" altLang="en-US" sz="1200" dirty="0">
              <a:ea typeface="ＭＳ Ｐゴシック" pitchFamily="34" charset="-128"/>
            </a:endParaRPr>
          </a:p>
        </p:txBody>
      </p:sp>
      <p:sp>
        <p:nvSpPr>
          <p:cNvPr id="2" name="Slide Number Placeholder 1"/>
          <p:cNvSpPr>
            <a:spLocks noGrp="1"/>
          </p:cNvSpPr>
          <p:nvPr>
            <p:ph type="sldNum" sz="quarter" idx="11"/>
          </p:nvPr>
        </p:nvSpPr>
        <p:spPr/>
        <p:txBody>
          <a:bodyPr/>
          <a:lstStyle/>
          <a:p>
            <a:fld id="{2E6AEE32-87CF-4B18-ACD9-DC92317905A5}" type="slidenum">
              <a:rPr lang="en-US" altLang="en-US" smtClean="0"/>
              <a:pPr/>
              <a:t>9</a:t>
            </a:fld>
            <a:r>
              <a:rPr lang="en-US" altLang="en-US" dirty="0"/>
              <a:t> of 42</a:t>
            </a:r>
          </a:p>
        </p:txBody>
      </p:sp>
      <p:pic>
        <p:nvPicPr>
          <p:cNvPr id="4" name="Picture 3">
            <a:extLst>
              <a:ext uri="{FF2B5EF4-FFF2-40B4-BE49-F238E27FC236}">
                <a16:creationId xmlns:a16="http://schemas.microsoft.com/office/drawing/2014/main" id="{B3339CDF-9F16-4846-AF31-5D8116C17CF6}"/>
              </a:ext>
            </a:extLst>
          </p:cNvPr>
          <p:cNvPicPr>
            <a:picLocks noChangeAspect="1"/>
          </p:cNvPicPr>
          <p:nvPr/>
        </p:nvPicPr>
        <p:blipFill>
          <a:blip r:embed="rId5"/>
          <a:stretch>
            <a:fillRect/>
          </a:stretch>
        </p:blipFill>
        <p:spPr>
          <a:xfrm>
            <a:off x="275350" y="1131295"/>
            <a:ext cx="11671300" cy="4953000"/>
          </a:xfrm>
          <a:prstGeom prst="rect">
            <a:avLst/>
          </a:prstGeom>
        </p:spPr>
      </p:pic>
      <p:pic>
        <p:nvPicPr>
          <p:cNvPr id="3" name="Audio 2">
            <a:hlinkClick r:id="" action="ppaction://media"/>
            <a:extLst>
              <a:ext uri="{FF2B5EF4-FFF2-40B4-BE49-F238E27FC236}">
                <a16:creationId xmlns:a16="http://schemas.microsoft.com/office/drawing/2014/main" id="{DD09AAEC-F23D-264E-92C0-56B6A1A715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9813" y="5865813"/>
            <a:ext cx="812800" cy="812800"/>
          </a:xfrm>
          <a:prstGeom prst="rect">
            <a:avLst/>
          </a:prstGeom>
        </p:spPr>
      </p:pic>
    </p:spTree>
    <p:extLst>
      <p:ext uri="{BB962C8B-B14F-4D97-AF65-F5344CB8AC3E}">
        <p14:creationId xmlns:p14="http://schemas.microsoft.com/office/powerpoint/2010/main" val="3960763796"/>
      </p:ext>
    </p:extLst>
  </p:cSld>
  <p:clrMapOvr>
    <a:masterClrMapping/>
  </p:clrMapOvr>
  <p:transition advTm="60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ofile">
  <a:themeElements>
    <a:clrScheme name="Personalizzato_EssXXrc">
      <a:dk1>
        <a:srgbClr val="000000"/>
      </a:dk1>
      <a:lt1>
        <a:srgbClr val="FFFFFF"/>
      </a:lt1>
      <a:dk2>
        <a:srgbClr val="000000"/>
      </a:dk2>
      <a:lt2>
        <a:srgbClr val="DDDDDD"/>
      </a:lt2>
      <a:accent1>
        <a:srgbClr val="A3B2C1"/>
      </a:accent1>
      <a:accent2>
        <a:srgbClr val="7030A0"/>
      </a:accent2>
      <a:accent3>
        <a:srgbClr val="FFFFFF"/>
      </a:accent3>
      <a:accent4>
        <a:srgbClr val="000000"/>
      </a:accent4>
      <a:accent5>
        <a:srgbClr val="CED5DD"/>
      </a:accent5>
      <a:accent6>
        <a:srgbClr val="7030A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defRPr kumimoji="0" lang="en-US" sz="2000" b="0" i="0" u="none" strike="noStrike" cap="none" normalizeH="0" baseline="0" smtClean="0">
            <a:ln>
              <a:noFill/>
            </a:ln>
            <a:solidFill>
              <a:schemeClr val="tx1"/>
            </a:solidFill>
            <a:effectLst/>
            <a:latin typeface="Verdana" pitchFamily="34"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defRPr kumimoji="0" lang="en-US" sz="2000" b="0" i="0" u="none" strike="noStrike" cap="none" normalizeH="0" baseline="0" smtClean="0">
            <a:ln>
              <a:noFill/>
            </a:ln>
            <a:solidFill>
              <a:schemeClr val="tx1"/>
            </a:solidFill>
            <a:effectLst/>
            <a:latin typeface="Verdana" pitchFamily="34" charset="0"/>
            <a:ea typeface="ＭＳ Ｐゴシック" pitchFamily="50"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Axis</Template>
  <TotalTime>71240</TotalTime>
  <Words>6129</Words>
  <Application>Microsoft Macintosh PowerPoint</Application>
  <PresentationFormat>Widescreen</PresentationFormat>
  <Paragraphs>507</Paragraphs>
  <Slides>42</Slides>
  <Notes>42</Notes>
  <HiddenSlides>0</HiddenSlides>
  <MMClips>42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42</vt:i4>
      </vt:variant>
    </vt:vector>
  </HeadingPairs>
  <TitlesOfParts>
    <vt:vector size="48" baseType="lpstr">
      <vt:lpstr>Arial</vt:lpstr>
      <vt:lpstr>Symbol</vt:lpstr>
      <vt:lpstr>Times New Roman</vt:lpstr>
      <vt:lpstr>Verdana</vt:lpstr>
      <vt:lpstr>Wingdings</vt:lpstr>
      <vt:lpstr>Profile</vt:lpstr>
      <vt:lpstr>Control of Semiconductor Spin Qubits  Sorin P. Voinigescu, Suyash Pati Tripathi, Alireza Zandieh and Shai Bonen Edward S. Rogers Sr. Dept. of Electrical &amp; Computer Engineering University of Toronto, Canada sorinv@ece.utoronto.ca   September 14-18, 2020 </vt:lpstr>
      <vt:lpstr>Outline</vt:lpstr>
      <vt:lpstr>Control of a TLS</vt:lpstr>
      <vt:lpstr>Spin ½ Hamiltonian in a rotating field</vt:lpstr>
      <vt:lpstr>Rotating wave approximation</vt:lpstr>
      <vt:lpstr>Rotation angle: amplitude, time, phase</vt:lpstr>
      <vt:lpstr>Rotation angle: amplitude, phase, shape</vt:lpstr>
      <vt:lpstr>Manipulation with oscillating B-field</vt:lpstr>
      <vt:lpstr>Manipulation with AC electric field</vt:lpstr>
      <vt:lpstr>Outline</vt:lpstr>
      <vt:lpstr>FDSOI vs. FinFET spin qubits</vt:lpstr>
      <vt:lpstr>FDSOI vs. FinFET spin qubits</vt:lpstr>
      <vt:lpstr>The 1-qubit QP as a nonlinear mixer</vt:lpstr>
      <vt:lpstr>Outline</vt:lpstr>
      <vt:lpstr>Linear Upconversion Monolithic QPs</vt:lpstr>
      <vt:lpstr>Muxing Control (FDM) and Readout</vt:lpstr>
      <vt:lpstr>Direct Modulation Monolithic QP</vt:lpstr>
      <vt:lpstr>100mK AMS QP in 28nm FDSOI</vt:lpstr>
      <vt:lpstr>AMS Charge QP in 22nm FDSOI</vt:lpstr>
      <vt:lpstr>Quantum Core and Control Detail</vt:lpstr>
      <vt:lpstr>Outline</vt:lpstr>
      <vt:lpstr>PowerPoint Presentation</vt:lpstr>
      <vt:lpstr>PowerPoint Presentation</vt:lpstr>
      <vt:lpstr>PowerPoint Presentation</vt:lpstr>
      <vt:lpstr>PowerPoint Presentation</vt:lpstr>
      <vt:lpstr>PowerPoint Presentation</vt:lpstr>
      <vt:lpstr>PowerPoint Presentation</vt:lpstr>
      <vt:lpstr>Carrier accuracy specification</vt:lpstr>
      <vt:lpstr>Example 22nm FDSOI 80GHz PLL PN</vt:lpstr>
      <vt:lpstr>PowerPoint Presentation</vt:lpstr>
      <vt:lpstr>PowerPoint Presentation</vt:lpstr>
      <vt:lpstr>PowerPoint Presentation</vt:lpstr>
      <vt:lpstr>PowerPoint Presentation</vt:lpstr>
      <vt:lpstr>PowerPoint Presentation</vt:lpstr>
      <vt:lpstr>Impact of FDM &amp; LO leakage</vt:lpstr>
      <vt:lpstr>5 carriers applied simultaneously</vt:lpstr>
      <vt:lpstr>Impact of number of subcarriers</vt:lpstr>
      <vt:lpstr>PowerPoint Presentation</vt:lpstr>
      <vt:lpstr>PowerPoint Presentation</vt:lpstr>
      <vt:lpstr>Papers to See This Year</vt:lpstr>
      <vt:lpstr>References (i)</vt:lpstr>
      <vt:lpstr>References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keywords>CTPClassification=CTP_NT</cp:keywords>
  <cp:lastModifiedBy>Sorin Voinigescu</cp:lastModifiedBy>
  <cp:revision>8155</cp:revision>
  <cp:lastPrinted>2018-06-27T12:45:23Z</cp:lastPrinted>
  <dcterms:created xsi:type="dcterms:W3CDTF">2009-04-22T19:24:48Z</dcterms:created>
  <dcterms:modified xsi:type="dcterms:W3CDTF">2020-08-26T12:08:19Z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6c57d508-7189-4da2-a63e-ea90880d1628</vt:lpwstr>
  </property>
  <property fmtid="{D5CDD505-2E9C-101B-9397-08002B2CF9AE}" pid="3" name="CTP_TimeStamp">
    <vt:lpwstr>2020-07-22 16:34:42Z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